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7" r:id="rId2"/>
    <p:sldId id="258" r:id="rId3"/>
    <p:sldId id="322" r:id="rId4"/>
    <p:sldId id="259" r:id="rId5"/>
    <p:sldId id="263" r:id="rId6"/>
    <p:sldId id="264" r:id="rId7"/>
    <p:sldId id="266" r:id="rId8"/>
    <p:sldId id="267" r:id="rId9"/>
    <p:sldId id="270" r:id="rId10"/>
    <p:sldId id="278" r:id="rId11"/>
    <p:sldId id="271" r:id="rId12"/>
    <p:sldId id="325" r:id="rId13"/>
    <p:sldId id="326" r:id="rId14"/>
    <p:sldId id="327" r:id="rId15"/>
    <p:sldId id="328" r:id="rId16"/>
    <p:sldId id="281" r:id="rId17"/>
    <p:sldId id="283" r:id="rId18"/>
    <p:sldId id="284" r:id="rId19"/>
    <p:sldId id="285" r:id="rId20"/>
    <p:sldId id="286" r:id="rId21"/>
    <p:sldId id="287" r:id="rId22"/>
    <p:sldId id="272" r:id="rId23"/>
    <p:sldId id="305" r:id="rId24"/>
    <p:sldId id="306" r:id="rId25"/>
    <p:sldId id="329" r:id="rId26"/>
    <p:sldId id="331" r:id="rId27"/>
    <p:sldId id="330" r:id="rId28"/>
    <p:sldId id="273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274" r:id="rId41"/>
    <p:sldId id="320" r:id="rId42"/>
    <p:sldId id="346" r:id="rId43"/>
    <p:sldId id="345" r:id="rId44"/>
    <p:sldId id="347" r:id="rId45"/>
    <p:sldId id="321" r:id="rId46"/>
    <p:sldId id="332" r:id="rId47"/>
    <p:sldId id="333" r:id="rId48"/>
    <p:sldId id="334" r:id="rId49"/>
    <p:sldId id="335" r:id="rId50"/>
    <p:sldId id="336" r:id="rId51"/>
    <p:sldId id="339" r:id="rId52"/>
    <p:sldId id="340" r:id="rId53"/>
    <p:sldId id="341" r:id="rId54"/>
    <p:sldId id="338" r:id="rId55"/>
    <p:sldId id="342" r:id="rId56"/>
    <p:sldId id="356" r:id="rId57"/>
    <p:sldId id="354" r:id="rId58"/>
    <p:sldId id="348" r:id="rId59"/>
    <p:sldId id="349" r:id="rId60"/>
    <p:sldId id="350" r:id="rId61"/>
    <p:sldId id="351" r:id="rId62"/>
    <p:sldId id="352" r:id="rId63"/>
    <p:sldId id="353" r:id="rId6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a\SkyDrive\Documents\Book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a\SkyDrive\Documents\Book1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LOADING PAGE TIME DISTRIBUTION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Sheet2!$J$14:$L$14</c:f>
              <c:strCache>
                <c:ptCount val="3"/>
                <c:pt idx="0">
                  <c:v>DOM Loading</c:v>
                </c:pt>
                <c:pt idx="1">
                  <c:v>Scripting</c:v>
                </c:pt>
                <c:pt idx="2">
                  <c:v>Rendering</c:v>
                </c:pt>
              </c:strCache>
            </c:strRef>
          </c:cat>
          <c:val>
            <c:numRef>
              <c:f>Sheet2!$J$15:$L$15</c:f>
              <c:numCache>
                <c:formatCode>General</c:formatCode>
                <c:ptCount val="3"/>
                <c:pt idx="0">
                  <c:v>104.2818182</c:v>
                </c:pt>
                <c:pt idx="1">
                  <c:v>914.60909089999996</c:v>
                </c:pt>
                <c:pt idx="2">
                  <c:v>313.77272729999999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7887440"/>
        <c:axId val="1387885808"/>
      </c:barChart>
      <c:catAx>
        <c:axId val="13878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87885808"/>
        <c:crosses val="autoZero"/>
        <c:auto val="1"/>
        <c:lblAlgn val="ctr"/>
        <c:lblOffset val="100"/>
        <c:noMultiLvlLbl val="0"/>
      </c:catAx>
      <c:valAx>
        <c:axId val="13878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8788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 Loading Comparison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5.2585962044988995E-3"/>
                  <c:y val="0.1052287646133456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Sheet2!$J$14:$L$14</c:f>
              <c:strCache>
                <c:ptCount val="3"/>
                <c:pt idx="0">
                  <c:v>DOM Loading</c:v>
                </c:pt>
                <c:pt idx="1">
                  <c:v>Scripting</c:v>
                </c:pt>
                <c:pt idx="2">
                  <c:v>Rendering</c:v>
                </c:pt>
              </c:strCache>
            </c:strRef>
          </c:cat>
          <c:val>
            <c:numRef>
              <c:f>Sheet2!$J$15:$L$15</c:f>
              <c:numCache>
                <c:formatCode>General</c:formatCode>
                <c:ptCount val="3"/>
                <c:pt idx="0">
                  <c:v>104.2818182</c:v>
                </c:pt>
                <c:pt idx="1">
                  <c:v>914.60909089999996</c:v>
                </c:pt>
                <c:pt idx="2">
                  <c:v>313.77272729999999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6378D-2322-4EFC-930D-CB38051F0F70}" type="doc">
      <dgm:prSet loTypeId="urn:microsoft.com/office/officeart/2005/8/layout/p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D75E4BDD-2970-4DED-A062-7C25CA5472A8}">
      <dgm:prSet phldrT="[Text]"/>
      <dgm:spPr/>
      <dgm:t>
        <a:bodyPr/>
        <a:lstStyle/>
        <a:p>
          <a:endParaRPr lang="id-ID" dirty="0"/>
        </a:p>
      </dgm:t>
    </dgm:pt>
    <dgm:pt modelId="{05593A42-9EF7-4F28-B4EE-A680A7B8B35A}" type="parTrans" cxnId="{1A5BEE24-D9F4-4EDD-8BF5-26F99A348F92}">
      <dgm:prSet/>
      <dgm:spPr/>
      <dgm:t>
        <a:bodyPr/>
        <a:lstStyle/>
        <a:p>
          <a:endParaRPr lang="id-ID"/>
        </a:p>
      </dgm:t>
    </dgm:pt>
    <dgm:pt modelId="{7D630545-19BE-4EE5-A4A8-98176AACB7A5}" type="sibTrans" cxnId="{1A5BEE24-D9F4-4EDD-8BF5-26F99A348F92}">
      <dgm:prSet/>
      <dgm:spPr/>
      <dgm:t>
        <a:bodyPr/>
        <a:lstStyle/>
        <a:p>
          <a:endParaRPr lang="id-ID"/>
        </a:p>
      </dgm:t>
    </dgm:pt>
    <dgm:pt modelId="{9B0BF4EE-5827-4B5B-91B0-76AB1CEACD3A}">
      <dgm:prSet phldrT="[Text]"/>
      <dgm:spPr/>
      <dgm:t>
        <a:bodyPr/>
        <a:lstStyle/>
        <a:p>
          <a:endParaRPr lang="id-ID" dirty="0"/>
        </a:p>
      </dgm:t>
    </dgm:pt>
    <dgm:pt modelId="{4C63A3C5-78C4-4F85-9C73-0B9B4CC37A8A}" type="parTrans" cxnId="{EB22A7AB-3167-4661-9524-B9C092222D46}">
      <dgm:prSet/>
      <dgm:spPr/>
      <dgm:t>
        <a:bodyPr/>
        <a:lstStyle/>
        <a:p>
          <a:endParaRPr lang="id-ID"/>
        </a:p>
      </dgm:t>
    </dgm:pt>
    <dgm:pt modelId="{176E0B92-5C56-4D89-B043-5BB54D10DEF7}" type="sibTrans" cxnId="{EB22A7AB-3167-4661-9524-B9C092222D46}">
      <dgm:prSet/>
      <dgm:spPr/>
      <dgm:t>
        <a:bodyPr/>
        <a:lstStyle/>
        <a:p>
          <a:endParaRPr lang="id-ID"/>
        </a:p>
      </dgm:t>
    </dgm:pt>
    <dgm:pt modelId="{C8B3AEB0-F5D3-4429-A30A-BCC54A122F08}">
      <dgm:prSet phldrT="[Text]"/>
      <dgm:spPr/>
      <dgm:t>
        <a:bodyPr/>
        <a:lstStyle/>
        <a:p>
          <a:endParaRPr lang="id-ID" dirty="0"/>
        </a:p>
      </dgm:t>
    </dgm:pt>
    <dgm:pt modelId="{9ABFED7A-FE94-4DDA-AABD-5B485320332B}" type="parTrans" cxnId="{0404D46C-D877-47F7-B92D-C1847F004F82}">
      <dgm:prSet/>
      <dgm:spPr/>
      <dgm:t>
        <a:bodyPr/>
        <a:lstStyle/>
        <a:p>
          <a:endParaRPr lang="id-ID"/>
        </a:p>
      </dgm:t>
    </dgm:pt>
    <dgm:pt modelId="{261A9106-DF83-453B-A87A-D589701942B6}" type="sibTrans" cxnId="{0404D46C-D877-47F7-B92D-C1847F004F82}">
      <dgm:prSet/>
      <dgm:spPr/>
      <dgm:t>
        <a:bodyPr/>
        <a:lstStyle/>
        <a:p>
          <a:endParaRPr lang="id-ID"/>
        </a:p>
      </dgm:t>
    </dgm:pt>
    <dgm:pt modelId="{D6FBCFEE-BC04-4425-AB0D-F7569BAC5DDB}">
      <dgm:prSet/>
      <dgm:spPr/>
      <dgm:t>
        <a:bodyPr/>
        <a:lstStyle/>
        <a:p>
          <a:endParaRPr lang="id-ID" dirty="0"/>
        </a:p>
      </dgm:t>
    </dgm:pt>
    <dgm:pt modelId="{BB89EABE-7E1C-460C-9CF2-99C3304228EF}" type="parTrans" cxnId="{47634A74-34D7-4899-A1B7-4FF1146B016E}">
      <dgm:prSet/>
      <dgm:spPr/>
      <dgm:t>
        <a:bodyPr/>
        <a:lstStyle/>
        <a:p>
          <a:endParaRPr lang="id-ID"/>
        </a:p>
      </dgm:t>
    </dgm:pt>
    <dgm:pt modelId="{CDA6257E-D05A-45C7-ACD6-5D7FC0025BC3}" type="sibTrans" cxnId="{47634A74-34D7-4899-A1B7-4FF1146B016E}">
      <dgm:prSet/>
      <dgm:spPr/>
      <dgm:t>
        <a:bodyPr/>
        <a:lstStyle/>
        <a:p>
          <a:endParaRPr lang="id-ID"/>
        </a:p>
      </dgm:t>
    </dgm:pt>
    <dgm:pt modelId="{C2245707-C6E0-4E0E-BBA7-23A7A3F04E6B}">
      <dgm:prSet/>
      <dgm:spPr/>
      <dgm:t>
        <a:bodyPr/>
        <a:lstStyle/>
        <a:p>
          <a:endParaRPr lang="id-ID" dirty="0"/>
        </a:p>
      </dgm:t>
    </dgm:pt>
    <dgm:pt modelId="{87C463E0-2BA4-49B0-B231-20F89715C0FE}" type="parTrans" cxnId="{5A8BDF4B-A247-4EF5-81FA-B7C8E1F8453A}">
      <dgm:prSet/>
      <dgm:spPr/>
      <dgm:t>
        <a:bodyPr/>
        <a:lstStyle/>
        <a:p>
          <a:endParaRPr lang="id-ID"/>
        </a:p>
      </dgm:t>
    </dgm:pt>
    <dgm:pt modelId="{8F17393F-8869-4CDB-8462-47018ADB5852}" type="sibTrans" cxnId="{5A8BDF4B-A247-4EF5-81FA-B7C8E1F8453A}">
      <dgm:prSet/>
      <dgm:spPr/>
      <dgm:t>
        <a:bodyPr/>
        <a:lstStyle/>
        <a:p>
          <a:endParaRPr lang="id-ID"/>
        </a:p>
      </dgm:t>
    </dgm:pt>
    <dgm:pt modelId="{39F88440-3C16-4689-ABEA-48E948F4C992}">
      <dgm:prSet/>
      <dgm:spPr/>
      <dgm:t>
        <a:bodyPr/>
        <a:lstStyle/>
        <a:p>
          <a:endParaRPr lang="id-ID" dirty="0"/>
        </a:p>
      </dgm:t>
    </dgm:pt>
    <dgm:pt modelId="{E48617C1-EAC3-45E2-B182-E706A49A0190}" type="parTrans" cxnId="{64147802-C95D-413B-A265-B0A9B51C3B19}">
      <dgm:prSet/>
      <dgm:spPr/>
      <dgm:t>
        <a:bodyPr/>
        <a:lstStyle/>
        <a:p>
          <a:endParaRPr lang="id-ID"/>
        </a:p>
      </dgm:t>
    </dgm:pt>
    <dgm:pt modelId="{082AD3AD-6156-4F5B-8604-B8680B5C8D94}" type="sibTrans" cxnId="{64147802-C95D-413B-A265-B0A9B51C3B19}">
      <dgm:prSet/>
      <dgm:spPr/>
      <dgm:t>
        <a:bodyPr/>
        <a:lstStyle/>
        <a:p>
          <a:endParaRPr lang="id-ID"/>
        </a:p>
      </dgm:t>
    </dgm:pt>
    <dgm:pt modelId="{DD7300BB-EC70-4D55-8CD1-ADF51ED16202}" type="pres">
      <dgm:prSet presAssocID="{7A26378D-2322-4EFC-930D-CB38051F0F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1D419B2-0077-461D-B847-41B6D351EAF3}" type="pres">
      <dgm:prSet presAssocID="{D75E4BDD-2970-4DED-A062-7C25CA5472A8}" presName="compNode" presStyleCnt="0"/>
      <dgm:spPr/>
    </dgm:pt>
    <dgm:pt modelId="{15279061-1B37-4C0D-9014-F7C80D9CD9F9}" type="pres">
      <dgm:prSet presAssocID="{D75E4BDD-2970-4DED-A062-7C25CA5472A8}" presName="pictRect" presStyleLbl="node1" presStyleIdx="0" presStyleCnt="6"/>
      <dgm:spPr/>
    </dgm:pt>
    <dgm:pt modelId="{5979F243-7225-4CF4-8D50-CE62DBF2BD94}" type="pres">
      <dgm:prSet presAssocID="{D75E4BDD-2970-4DED-A062-7C25CA5472A8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88D0C9F-7872-476E-83F2-F8DD6B97A2F4}" type="pres">
      <dgm:prSet presAssocID="{7D630545-19BE-4EE5-A4A8-98176AACB7A5}" presName="sibTrans" presStyleLbl="sibTrans2D1" presStyleIdx="0" presStyleCnt="0"/>
      <dgm:spPr/>
      <dgm:t>
        <a:bodyPr/>
        <a:lstStyle/>
        <a:p>
          <a:endParaRPr lang="id-ID"/>
        </a:p>
      </dgm:t>
    </dgm:pt>
    <dgm:pt modelId="{90266F91-45C9-46A5-9238-1289DC54EEC0}" type="pres">
      <dgm:prSet presAssocID="{9B0BF4EE-5827-4B5B-91B0-76AB1CEACD3A}" presName="compNode" presStyleCnt="0"/>
      <dgm:spPr/>
    </dgm:pt>
    <dgm:pt modelId="{1878FE54-4699-4CA8-B8BF-5FA3631520AE}" type="pres">
      <dgm:prSet presAssocID="{9B0BF4EE-5827-4B5B-91B0-76AB1CEACD3A}" presName="pictRect" presStyleLbl="node1" presStyleIdx="1" presStyleCnt="6"/>
      <dgm:spPr/>
    </dgm:pt>
    <dgm:pt modelId="{036C4E75-48F2-4FE8-8410-B1F0ED84BDA5}" type="pres">
      <dgm:prSet presAssocID="{9B0BF4EE-5827-4B5B-91B0-76AB1CEACD3A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53CFAA-1A67-43C7-B0FC-A546751DCEE8}" type="pres">
      <dgm:prSet presAssocID="{176E0B92-5C56-4D89-B043-5BB54D10DEF7}" presName="sibTrans" presStyleLbl="sibTrans2D1" presStyleIdx="0" presStyleCnt="0"/>
      <dgm:spPr/>
      <dgm:t>
        <a:bodyPr/>
        <a:lstStyle/>
        <a:p>
          <a:endParaRPr lang="id-ID"/>
        </a:p>
      </dgm:t>
    </dgm:pt>
    <dgm:pt modelId="{D64F59FA-22AA-444B-AFD1-66ACDE469A72}" type="pres">
      <dgm:prSet presAssocID="{C8B3AEB0-F5D3-4429-A30A-BCC54A122F08}" presName="compNode" presStyleCnt="0"/>
      <dgm:spPr/>
    </dgm:pt>
    <dgm:pt modelId="{2432669F-F1F2-4B69-9168-0DDCECB874A1}" type="pres">
      <dgm:prSet presAssocID="{C8B3AEB0-F5D3-4429-A30A-BCC54A122F08}" presName="pictRect" presStyleLbl="node1" presStyleIdx="2" presStyleCnt="6"/>
      <dgm:spPr/>
    </dgm:pt>
    <dgm:pt modelId="{B00E57A0-61D2-41BC-8C4C-057924B99105}" type="pres">
      <dgm:prSet presAssocID="{C8B3AEB0-F5D3-4429-A30A-BCC54A122F08}" presName="textRec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AAB4AC2-1B2C-4F4C-9633-2A18C6661F1D}" type="pres">
      <dgm:prSet presAssocID="{261A9106-DF83-453B-A87A-D589701942B6}" presName="sibTrans" presStyleLbl="sibTrans2D1" presStyleIdx="0" presStyleCnt="0"/>
      <dgm:spPr/>
      <dgm:t>
        <a:bodyPr/>
        <a:lstStyle/>
        <a:p>
          <a:endParaRPr lang="id-ID"/>
        </a:p>
      </dgm:t>
    </dgm:pt>
    <dgm:pt modelId="{71C8EC39-CAA2-4DDD-A375-7C865EF9E514}" type="pres">
      <dgm:prSet presAssocID="{D6FBCFEE-BC04-4425-AB0D-F7569BAC5DDB}" presName="compNode" presStyleCnt="0"/>
      <dgm:spPr/>
    </dgm:pt>
    <dgm:pt modelId="{6F96C5D6-2917-493D-A0C9-E73B0C20223E}" type="pres">
      <dgm:prSet presAssocID="{D6FBCFEE-BC04-4425-AB0D-F7569BAC5DDB}" presName="pictRect" presStyleLbl="node1" presStyleIdx="3" presStyleCnt="6"/>
      <dgm:spPr/>
      <dgm:t>
        <a:bodyPr/>
        <a:lstStyle/>
        <a:p>
          <a:endParaRPr lang="id-ID"/>
        </a:p>
      </dgm:t>
    </dgm:pt>
    <dgm:pt modelId="{F5C024C1-3EC4-4BE2-9A8F-78E7F00C2868}" type="pres">
      <dgm:prSet presAssocID="{D6FBCFEE-BC04-4425-AB0D-F7569BAC5DDB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061E25-D0E1-4BA5-94FE-FBCAF2A59348}" type="pres">
      <dgm:prSet presAssocID="{CDA6257E-D05A-45C7-ACD6-5D7FC0025BC3}" presName="sibTrans" presStyleLbl="sibTrans2D1" presStyleIdx="0" presStyleCnt="0"/>
      <dgm:spPr/>
      <dgm:t>
        <a:bodyPr/>
        <a:lstStyle/>
        <a:p>
          <a:endParaRPr lang="id-ID"/>
        </a:p>
      </dgm:t>
    </dgm:pt>
    <dgm:pt modelId="{2CC9824A-67A3-4881-8472-7AB3247533C9}" type="pres">
      <dgm:prSet presAssocID="{C2245707-C6E0-4E0E-BBA7-23A7A3F04E6B}" presName="compNode" presStyleCnt="0"/>
      <dgm:spPr/>
    </dgm:pt>
    <dgm:pt modelId="{1FFD9AFD-C994-4099-BAA7-8203C8272DF2}" type="pres">
      <dgm:prSet presAssocID="{C2245707-C6E0-4E0E-BBA7-23A7A3F04E6B}" presName="pictRect" presStyleLbl="node1" presStyleIdx="4" presStyleCnt="6"/>
      <dgm:spPr/>
      <dgm:t>
        <a:bodyPr/>
        <a:lstStyle/>
        <a:p>
          <a:endParaRPr lang="id-ID"/>
        </a:p>
      </dgm:t>
    </dgm:pt>
    <dgm:pt modelId="{AAB06BB5-B787-4523-AF9B-53FC1A6036F3}" type="pres">
      <dgm:prSet presAssocID="{C2245707-C6E0-4E0E-BBA7-23A7A3F04E6B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9A14F5-7069-4482-A9A8-6FBD1ACD97A2}" type="pres">
      <dgm:prSet presAssocID="{8F17393F-8869-4CDB-8462-47018ADB5852}" presName="sibTrans" presStyleLbl="sibTrans2D1" presStyleIdx="0" presStyleCnt="0"/>
      <dgm:spPr/>
      <dgm:t>
        <a:bodyPr/>
        <a:lstStyle/>
        <a:p>
          <a:endParaRPr lang="id-ID"/>
        </a:p>
      </dgm:t>
    </dgm:pt>
    <dgm:pt modelId="{1731201C-D2A5-413C-8129-A8601E8E66E6}" type="pres">
      <dgm:prSet presAssocID="{39F88440-3C16-4689-ABEA-48E948F4C992}" presName="compNode" presStyleCnt="0"/>
      <dgm:spPr/>
    </dgm:pt>
    <dgm:pt modelId="{3ED05BAD-FAF3-4241-80C8-F6B99D5B4F9A}" type="pres">
      <dgm:prSet presAssocID="{39F88440-3C16-4689-ABEA-48E948F4C992}" presName="pictRect" presStyleLbl="node1" presStyleIdx="5" presStyleCnt="6"/>
      <dgm:spPr/>
      <dgm:t>
        <a:bodyPr/>
        <a:lstStyle/>
        <a:p>
          <a:endParaRPr lang="id-ID"/>
        </a:p>
      </dgm:t>
    </dgm:pt>
    <dgm:pt modelId="{15C79A5B-54E9-4861-A65F-35D4929A57FA}" type="pres">
      <dgm:prSet presAssocID="{39F88440-3C16-4689-ABEA-48E948F4C992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DEABF3A-D86A-48B4-9554-85DEDE16D715}" type="presOf" srcId="{176E0B92-5C56-4D89-B043-5BB54D10DEF7}" destId="{5A53CFAA-1A67-43C7-B0FC-A546751DCEE8}" srcOrd="0" destOrd="0" presId="urn:microsoft.com/office/officeart/2005/8/layout/pList1"/>
    <dgm:cxn modelId="{3BC5857A-9CF5-4907-AAE2-136E336BF9C3}" type="presOf" srcId="{D75E4BDD-2970-4DED-A062-7C25CA5472A8}" destId="{5979F243-7225-4CF4-8D50-CE62DBF2BD94}" srcOrd="0" destOrd="0" presId="urn:microsoft.com/office/officeart/2005/8/layout/pList1"/>
    <dgm:cxn modelId="{EC8D646E-4151-49DF-AF22-63B889B1895D}" type="presOf" srcId="{C2245707-C6E0-4E0E-BBA7-23A7A3F04E6B}" destId="{AAB06BB5-B787-4523-AF9B-53FC1A6036F3}" srcOrd="0" destOrd="0" presId="urn:microsoft.com/office/officeart/2005/8/layout/pList1"/>
    <dgm:cxn modelId="{882900C7-5231-446A-8B73-706FD6BAE98E}" type="presOf" srcId="{CDA6257E-D05A-45C7-ACD6-5D7FC0025BC3}" destId="{A9061E25-D0E1-4BA5-94FE-FBCAF2A59348}" srcOrd="0" destOrd="0" presId="urn:microsoft.com/office/officeart/2005/8/layout/pList1"/>
    <dgm:cxn modelId="{57D8E5D2-FA67-4F2C-8CF0-FE282BCCE923}" type="presOf" srcId="{39F88440-3C16-4689-ABEA-48E948F4C992}" destId="{15C79A5B-54E9-4861-A65F-35D4929A57FA}" srcOrd="0" destOrd="0" presId="urn:microsoft.com/office/officeart/2005/8/layout/pList1"/>
    <dgm:cxn modelId="{D67E9CC4-B82A-4CF8-9A11-07E9AB12E99B}" type="presOf" srcId="{8F17393F-8869-4CDB-8462-47018ADB5852}" destId="{4B9A14F5-7069-4482-A9A8-6FBD1ACD97A2}" srcOrd="0" destOrd="0" presId="urn:microsoft.com/office/officeart/2005/8/layout/pList1"/>
    <dgm:cxn modelId="{47634A74-34D7-4899-A1B7-4FF1146B016E}" srcId="{7A26378D-2322-4EFC-930D-CB38051F0F70}" destId="{D6FBCFEE-BC04-4425-AB0D-F7569BAC5DDB}" srcOrd="3" destOrd="0" parTransId="{BB89EABE-7E1C-460C-9CF2-99C3304228EF}" sibTransId="{CDA6257E-D05A-45C7-ACD6-5D7FC0025BC3}"/>
    <dgm:cxn modelId="{0404D46C-D877-47F7-B92D-C1847F004F82}" srcId="{7A26378D-2322-4EFC-930D-CB38051F0F70}" destId="{C8B3AEB0-F5D3-4429-A30A-BCC54A122F08}" srcOrd="2" destOrd="0" parTransId="{9ABFED7A-FE94-4DDA-AABD-5B485320332B}" sibTransId="{261A9106-DF83-453B-A87A-D589701942B6}"/>
    <dgm:cxn modelId="{BE9E0534-DBBF-437C-B9C7-5F9B72CA5E30}" type="presOf" srcId="{261A9106-DF83-453B-A87A-D589701942B6}" destId="{7AAB4AC2-1B2C-4F4C-9633-2A18C6661F1D}" srcOrd="0" destOrd="0" presId="urn:microsoft.com/office/officeart/2005/8/layout/pList1"/>
    <dgm:cxn modelId="{4D7332B9-C36A-433B-8349-37CB47CF647A}" type="presOf" srcId="{C8B3AEB0-F5D3-4429-A30A-BCC54A122F08}" destId="{B00E57A0-61D2-41BC-8C4C-057924B99105}" srcOrd="0" destOrd="0" presId="urn:microsoft.com/office/officeart/2005/8/layout/pList1"/>
    <dgm:cxn modelId="{1A5BEE24-D9F4-4EDD-8BF5-26F99A348F92}" srcId="{7A26378D-2322-4EFC-930D-CB38051F0F70}" destId="{D75E4BDD-2970-4DED-A062-7C25CA5472A8}" srcOrd="0" destOrd="0" parTransId="{05593A42-9EF7-4F28-B4EE-A680A7B8B35A}" sibTransId="{7D630545-19BE-4EE5-A4A8-98176AACB7A5}"/>
    <dgm:cxn modelId="{BEE77AAE-F462-4FCE-A183-4D1E4E9740FA}" type="presOf" srcId="{7D630545-19BE-4EE5-A4A8-98176AACB7A5}" destId="{B88D0C9F-7872-476E-83F2-F8DD6B97A2F4}" srcOrd="0" destOrd="0" presId="urn:microsoft.com/office/officeart/2005/8/layout/pList1"/>
    <dgm:cxn modelId="{8228F05E-A841-4B65-B286-D7F09C5D28DA}" type="presOf" srcId="{9B0BF4EE-5827-4B5B-91B0-76AB1CEACD3A}" destId="{036C4E75-48F2-4FE8-8410-B1F0ED84BDA5}" srcOrd="0" destOrd="0" presId="urn:microsoft.com/office/officeart/2005/8/layout/pList1"/>
    <dgm:cxn modelId="{5A8BDF4B-A247-4EF5-81FA-B7C8E1F8453A}" srcId="{7A26378D-2322-4EFC-930D-CB38051F0F70}" destId="{C2245707-C6E0-4E0E-BBA7-23A7A3F04E6B}" srcOrd="4" destOrd="0" parTransId="{87C463E0-2BA4-49B0-B231-20F89715C0FE}" sibTransId="{8F17393F-8869-4CDB-8462-47018ADB5852}"/>
    <dgm:cxn modelId="{666DB958-8865-43EB-AED7-8BBAEDD9D9CC}" type="presOf" srcId="{D6FBCFEE-BC04-4425-AB0D-F7569BAC5DDB}" destId="{F5C024C1-3EC4-4BE2-9A8F-78E7F00C2868}" srcOrd="0" destOrd="0" presId="urn:microsoft.com/office/officeart/2005/8/layout/pList1"/>
    <dgm:cxn modelId="{EB22A7AB-3167-4661-9524-B9C092222D46}" srcId="{7A26378D-2322-4EFC-930D-CB38051F0F70}" destId="{9B0BF4EE-5827-4B5B-91B0-76AB1CEACD3A}" srcOrd="1" destOrd="0" parTransId="{4C63A3C5-78C4-4F85-9C73-0B9B4CC37A8A}" sibTransId="{176E0B92-5C56-4D89-B043-5BB54D10DEF7}"/>
    <dgm:cxn modelId="{297DF962-7329-499F-BC18-79D1B3EC6B51}" type="presOf" srcId="{7A26378D-2322-4EFC-930D-CB38051F0F70}" destId="{DD7300BB-EC70-4D55-8CD1-ADF51ED16202}" srcOrd="0" destOrd="0" presId="urn:microsoft.com/office/officeart/2005/8/layout/pList1"/>
    <dgm:cxn modelId="{64147802-C95D-413B-A265-B0A9B51C3B19}" srcId="{7A26378D-2322-4EFC-930D-CB38051F0F70}" destId="{39F88440-3C16-4689-ABEA-48E948F4C992}" srcOrd="5" destOrd="0" parTransId="{E48617C1-EAC3-45E2-B182-E706A49A0190}" sibTransId="{082AD3AD-6156-4F5B-8604-B8680B5C8D94}"/>
    <dgm:cxn modelId="{F01A2F16-D934-4A92-9BA8-49473717A0C3}" type="presParOf" srcId="{DD7300BB-EC70-4D55-8CD1-ADF51ED16202}" destId="{31D419B2-0077-461D-B847-41B6D351EAF3}" srcOrd="0" destOrd="0" presId="urn:microsoft.com/office/officeart/2005/8/layout/pList1"/>
    <dgm:cxn modelId="{79C7062D-59EB-4690-A910-5224BA3C30AF}" type="presParOf" srcId="{31D419B2-0077-461D-B847-41B6D351EAF3}" destId="{15279061-1B37-4C0D-9014-F7C80D9CD9F9}" srcOrd="0" destOrd="0" presId="urn:microsoft.com/office/officeart/2005/8/layout/pList1"/>
    <dgm:cxn modelId="{24EC2D0D-65D6-41BC-81EC-5DB8D9436FA4}" type="presParOf" srcId="{31D419B2-0077-461D-B847-41B6D351EAF3}" destId="{5979F243-7225-4CF4-8D50-CE62DBF2BD94}" srcOrd="1" destOrd="0" presId="urn:microsoft.com/office/officeart/2005/8/layout/pList1"/>
    <dgm:cxn modelId="{E41CBC86-4FE5-49B4-8E6E-FB52F995128E}" type="presParOf" srcId="{DD7300BB-EC70-4D55-8CD1-ADF51ED16202}" destId="{B88D0C9F-7872-476E-83F2-F8DD6B97A2F4}" srcOrd="1" destOrd="0" presId="urn:microsoft.com/office/officeart/2005/8/layout/pList1"/>
    <dgm:cxn modelId="{92CB8FC3-2E88-441C-BEF4-C6699AD47CCA}" type="presParOf" srcId="{DD7300BB-EC70-4D55-8CD1-ADF51ED16202}" destId="{90266F91-45C9-46A5-9238-1289DC54EEC0}" srcOrd="2" destOrd="0" presId="urn:microsoft.com/office/officeart/2005/8/layout/pList1"/>
    <dgm:cxn modelId="{EB29C9FA-ABFE-4583-ADCD-F5FDDD90ED1D}" type="presParOf" srcId="{90266F91-45C9-46A5-9238-1289DC54EEC0}" destId="{1878FE54-4699-4CA8-B8BF-5FA3631520AE}" srcOrd="0" destOrd="0" presId="urn:microsoft.com/office/officeart/2005/8/layout/pList1"/>
    <dgm:cxn modelId="{FE2A3854-4CF9-4D17-B671-99D2F41DD683}" type="presParOf" srcId="{90266F91-45C9-46A5-9238-1289DC54EEC0}" destId="{036C4E75-48F2-4FE8-8410-B1F0ED84BDA5}" srcOrd="1" destOrd="0" presId="urn:microsoft.com/office/officeart/2005/8/layout/pList1"/>
    <dgm:cxn modelId="{4EFCE3D5-3D7B-43F3-87CC-8C39C715283E}" type="presParOf" srcId="{DD7300BB-EC70-4D55-8CD1-ADF51ED16202}" destId="{5A53CFAA-1A67-43C7-B0FC-A546751DCEE8}" srcOrd="3" destOrd="0" presId="urn:microsoft.com/office/officeart/2005/8/layout/pList1"/>
    <dgm:cxn modelId="{54049CD2-E078-4CD4-BCF5-FEDB04C93BC5}" type="presParOf" srcId="{DD7300BB-EC70-4D55-8CD1-ADF51ED16202}" destId="{D64F59FA-22AA-444B-AFD1-66ACDE469A72}" srcOrd="4" destOrd="0" presId="urn:microsoft.com/office/officeart/2005/8/layout/pList1"/>
    <dgm:cxn modelId="{A56F9A4C-886B-463F-B22A-92579268AF91}" type="presParOf" srcId="{D64F59FA-22AA-444B-AFD1-66ACDE469A72}" destId="{2432669F-F1F2-4B69-9168-0DDCECB874A1}" srcOrd="0" destOrd="0" presId="urn:microsoft.com/office/officeart/2005/8/layout/pList1"/>
    <dgm:cxn modelId="{C0460243-B8C0-461A-A042-4A8F758D208B}" type="presParOf" srcId="{D64F59FA-22AA-444B-AFD1-66ACDE469A72}" destId="{B00E57A0-61D2-41BC-8C4C-057924B99105}" srcOrd="1" destOrd="0" presId="urn:microsoft.com/office/officeart/2005/8/layout/pList1"/>
    <dgm:cxn modelId="{CA6CAAE5-EDBA-46B5-90A7-0EF866F769C9}" type="presParOf" srcId="{DD7300BB-EC70-4D55-8CD1-ADF51ED16202}" destId="{7AAB4AC2-1B2C-4F4C-9633-2A18C6661F1D}" srcOrd="5" destOrd="0" presId="urn:microsoft.com/office/officeart/2005/8/layout/pList1"/>
    <dgm:cxn modelId="{14F72C3C-7F87-4B35-ABA6-0B8F6C9AB681}" type="presParOf" srcId="{DD7300BB-EC70-4D55-8CD1-ADF51ED16202}" destId="{71C8EC39-CAA2-4DDD-A375-7C865EF9E514}" srcOrd="6" destOrd="0" presId="urn:microsoft.com/office/officeart/2005/8/layout/pList1"/>
    <dgm:cxn modelId="{6C9C0709-1D26-4350-8630-7092B30FF117}" type="presParOf" srcId="{71C8EC39-CAA2-4DDD-A375-7C865EF9E514}" destId="{6F96C5D6-2917-493D-A0C9-E73B0C20223E}" srcOrd="0" destOrd="0" presId="urn:microsoft.com/office/officeart/2005/8/layout/pList1"/>
    <dgm:cxn modelId="{E93ABDD2-E4CE-4651-A1E0-92EB7136E04D}" type="presParOf" srcId="{71C8EC39-CAA2-4DDD-A375-7C865EF9E514}" destId="{F5C024C1-3EC4-4BE2-9A8F-78E7F00C2868}" srcOrd="1" destOrd="0" presId="urn:microsoft.com/office/officeart/2005/8/layout/pList1"/>
    <dgm:cxn modelId="{A45D1532-F872-49DA-9112-2C8D2C6E3292}" type="presParOf" srcId="{DD7300BB-EC70-4D55-8CD1-ADF51ED16202}" destId="{A9061E25-D0E1-4BA5-94FE-FBCAF2A59348}" srcOrd="7" destOrd="0" presId="urn:microsoft.com/office/officeart/2005/8/layout/pList1"/>
    <dgm:cxn modelId="{FD1E0AFF-313E-4627-A498-A731261B54AC}" type="presParOf" srcId="{DD7300BB-EC70-4D55-8CD1-ADF51ED16202}" destId="{2CC9824A-67A3-4881-8472-7AB3247533C9}" srcOrd="8" destOrd="0" presId="urn:microsoft.com/office/officeart/2005/8/layout/pList1"/>
    <dgm:cxn modelId="{A971C6F6-72B1-40E8-B768-4854D6037820}" type="presParOf" srcId="{2CC9824A-67A3-4881-8472-7AB3247533C9}" destId="{1FFD9AFD-C994-4099-BAA7-8203C8272DF2}" srcOrd="0" destOrd="0" presId="urn:microsoft.com/office/officeart/2005/8/layout/pList1"/>
    <dgm:cxn modelId="{EE39E3FA-1EBC-4B13-B053-4E3A4F30B20B}" type="presParOf" srcId="{2CC9824A-67A3-4881-8472-7AB3247533C9}" destId="{AAB06BB5-B787-4523-AF9B-53FC1A6036F3}" srcOrd="1" destOrd="0" presId="urn:microsoft.com/office/officeart/2005/8/layout/pList1"/>
    <dgm:cxn modelId="{9EAF1204-1824-493D-852E-4BBFA3E214E8}" type="presParOf" srcId="{DD7300BB-EC70-4D55-8CD1-ADF51ED16202}" destId="{4B9A14F5-7069-4482-A9A8-6FBD1ACD97A2}" srcOrd="9" destOrd="0" presId="urn:microsoft.com/office/officeart/2005/8/layout/pList1"/>
    <dgm:cxn modelId="{714C2101-B144-4459-BE8A-2B1A8B0CF6FA}" type="presParOf" srcId="{DD7300BB-EC70-4D55-8CD1-ADF51ED16202}" destId="{1731201C-D2A5-413C-8129-A8601E8E66E6}" srcOrd="10" destOrd="0" presId="urn:microsoft.com/office/officeart/2005/8/layout/pList1"/>
    <dgm:cxn modelId="{B5FE80D1-8B77-4DD3-AED9-AF37802FDBA9}" type="presParOf" srcId="{1731201C-D2A5-413C-8129-A8601E8E66E6}" destId="{3ED05BAD-FAF3-4241-80C8-F6B99D5B4F9A}" srcOrd="0" destOrd="0" presId="urn:microsoft.com/office/officeart/2005/8/layout/pList1"/>
    <dgm:cxn modelId="{826C6A8E-76DE-4FB7-A56C-12EA50D65E3A}" type="presParOf" srcId="{1731201C-D2A5-413C-8129-A8601E8E66E6}" destId="{15C79A5B-54E9-4861-A65F-35D4929A57F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84ACF2-B431-4739-8AF9-845921E86380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17276F9-965F-43D3-84B3-6BCAEDA7392A}">
      <dgm:prSet phldrT="[Text]" custT="1"/>
      <dgm:spPr/>
      <dgm:t>
        <a:bodyPr/>
        <a:lstStyle/>
        <a:p>
          <a:r>
            <a:rPr lang="id-ID" sz="3200" dirty="0" smtClean="0"/>
            <a:t>Service Worker</a:t>
          </a:r>
        </a:p>
        <a:p>
          <a:r>
            <a:rPr lang="id-ID" sz="1600" dirty="0" smtClean="0"/>
            <a:t>(Sharing worloads between server and client)</a:t>
          </a:r>
          <a:endParaRPr lang="id-ID" sz="1600" dirty="0"/>
        </a:p>
      </dgm:t>
    </dgm:pt>
    <dgm:pt modelId="{6A5AAC08-81BA-47A8-AB1D-2FC78F340F0F}" type="parTrans" cxnId="{157BB585-1F66-45B5-A2B8-025E544F4775}">
      <dgm:prSet/>
      <dgm:spPr/>
      <dgm:t>
        <a:bodyPr/>
        <a:lstStyle/>
        <a:p>
          <a:endParaRPr lang="id-ID"/>
        </a:p>
      </dgm:t>
    </dgm:pt>
    <dgm:pt modelId="{D4284194-8083-44DC-8AFE-674667D6849B}" type="sibTrans" cxnId="{157BB585-1F66-45B5-A2B8-025E544F4775}">
      <dgm:prSet/>
      <dgm:spPr/>
      <dgm:t>
        <a:bodyPr/>
        <a:lstStyle/>
        <a:p>
          <a:endParaRPr lang="id-ID"/>
        </a:p>
      </dgm:t>
    </dgm:pt>
    <dgm:pt modelId="{64488940-2ED8-4DD2-B0B9-B51D0BC92A86}">
      <dgm:prSet phldrT="[Text]" custT="1"/>
      <dgm:spPr/>
      <dgm:t>
        <a:bodyPr/>
        <a:lstStyle/>
        <a:p>
          <a:r>
            <a:rPr lang="id-ID" sz="4100" dirty="0" smtClean="0"/>
            <a:t>Familiarity</a:t>
          </a:r>
          <a:br>
            <a:rPr lang="id-ID" sz="4100" dirty="0" smtClean="0"/>
          </a:br>
          <a:r>
            <a:rPr lang="id-ID" sz="1600" dirty="0" smtClean="0"/>
            <a:t>( compared to Tokopedia and Carousell )</a:t>
          </a:r>
          <a:endParaRPr lang="id-ID" sz="4100" dirty="0"/>
        </a:p>
      </dgm:t>
    </dgm:pt>
    <dgm:pt modelId="{6F8945D8-8612-4AED-9CE0-12E2346AB0F7}" type="parTrans" cxnId="{241FDF98-AB48-4FD5-8BDC-B22A4EA8749A}">
      <dgm:prSet/>
      <dgm:spPr/>
      <dgm:t>
        <a:bodyPr/>
        <a:lstStyle/>
        <a:p>
          <a:endParaRPr lang="id-ID"/>
        </a:p>
      </dgm:t>
    </dgm:pt>
    <dgm:pt modelId="{6C37A0D4-690D-498A-8D49-D4FC0EE759A6}" type="sibTrans" cxnId="{241FDF98-AB48-4FD5-8BDC-B22A4EA8749A}">
      <dgm:prSet/>
      <dgm:spPr/>
      <dgm:t>
        <a:bodyPr/>
        <a:lstStyle/>
        <a:p>
          <a:endParaRPr lang="id-ID"/>
        </a:p>
      </dgm:t>
    </dgm:pt>
    <dgm:pt modelId="{EC143140-64E6-45DA-8CF2-518D166D239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4300" b="1" dirty="0" smtClean="0">
              <a:solidFill>
                <a:schemeClr val="tx2"/>
              </a:solidFill>
            </a:rPr>
            <a:t>UX</a:t>
          </a:r>
          <a:r>
            <a:rPr lang="id-ID" sz="4300" dirty="0" smtClean="0">
              <a:solidFill>
                <a:schemeClr val="tx2"/>
              </a:solidFill>
            </a:rPr>
            <a:t/>
          </a:r>
          <a:br>
            <a:rPr lang="id-ID" sz="4300" dirty="0" smtClean="0">
              <a:solidFill>
                <a:schemeClr val="tx2"/>
              </a:solidFill>
            </a:rPr>
          </a:br>
          <a:r>
            <a:rPr lang="id-ID" sz="2000" dirty="0" smtClean="0">
              <a:solidFill>
                <a:schemeClr val="tx2"/>
              </a:solidFill>
            </a:rPr>
            <a:t>( components placement &amp; usability)</a:t>
          </a:r>
          <a:endParaRPr lang="id-ID" sz="2000" dirty="0">
            <a:solidFill>
              <a:schemeClr val="tx2"/>
            </a:solidFill>
          </a:endParaRPr>
        </a:p>
      </dgm:t>
    </dgm:pt>
    <dgm:pt modelId="{574A3736-0FA1-4D31-95D2-412DD846F9C3}" type="parTrans" cxnId="{20471EE4-C2D1-47D0-8BF1-F1CAF85ADF47}">
      <dgm:prSet/>
      <dgm:spPr/>
      <dgm:t>
        <a:bodyPr/>
        <a:lstStyle/>
        <a:p>
          <a:endParaRPr lang="id-ID"/>
        </a:p>
      </dgm:t>
    </dgm:pt>
    <dgm:pt modelId="{1D564AA0-BECB-44BB-9195-3F14044818FD}" type="sibTrans" cxnId="{20471EE4-C2D1-47D0-8BF1-F1CAF85ADF47}">
      <dgm:prSet/>
      <dgm:spPr/>
      <dgm:t>
        <a:bodyPr/>
        <a:lstStyle/>
        <a:p>
          <a:endParaRPr lang="id-ID"/>
        </a:p>
      </dgm:t>
    </dgm:pt>
    <dgm:pt modelId="{085E610A-FC3B-4B16-8A7D-0228E11777E7}">
      <dgm:prSet phldrT="[Text]"/>
      <dgm:spPr/>
      <dgm:t>
        <a:bodyPr/>
        <a:lstStyle/>
        <a:p>
          <a:r>
            <a:rPr lang="id-ID" dirty="0" smtClean="0"/>
            <a:t>View’s Logic Modularity</a:t>
          </a:r>
          <a:endParaRPr lang="id-ID" dirty="0"/>
        </a:p>
      </dgm:t>
    </dgm:pt>
    <dgm:pt modelId="{781654F1-97B5-47C6-9C1E-0AB07AFC1BFD}" type="parTrans" cxnId="{6E79EEEB-90F5-4D8E-856A-6BC09524E55B}">
      <dgm:prSet/>
      <dgm:spPr/>
      <dgm:t>
        <a:bodyPr/>
        <a:lstStyle/>
        <a:p>
          <a:endParaRPr lang="id-ID"/>
        </a:p>
      </dgm:t>
    </dgm:pt>
    <dgm:pt modelId="{3524A13C-102C-4051-9734-A4EEC9C2CA53}" type="sibTrans" cxnId="{6E79EEEB-90F5-4D8E-856A-6BC09524E55B}">
      <dgm:prSet/>
      <dgm:spPr/>
      <dgm:t>
        <a:bodyPr/>
        <a:lstStyle/>
        <a:p>
          <a:endParaRPr lang="id-ID"/>
        </a:p>
      </dgm:t>
    </dgm:pt>
    <dgm:pt modelId="{38C15BD8-9B61-4ABA-AB0A-119223FAEA3E}" type="pres">
      <dgm:prSet presAssocID="{C784ACF2-B431-4739-8AF9-845921E863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9F58CE3-EDC9-4EE8-99EA-67B0850AEBA8}" type="pres">
      <dgm:prSet presAssocID="{F17276F9-965F-43D3-84B3-6BCAEDA739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874F66-92C5-4E82-BE31-C972EFEBCD9C}" type="pres">
      <dgm:prSet presAssocID="{D4284194-8083-44DC-8AFE-674667D6849B}" presName="sibTrans" presStyleCnt="0"/>
      <dgm:spPr/>
    </dgm:pt>
    <dgm:pt modelId="{A6C0E051-A5CC-4789-98D0-0B724EDEA8F2}" type="pres">
      <dgm:prSet presAssocID="{085E610A-FC3B-4B16-8A7D-0228E11777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99A32DA-A7F1-4F9A-9F3C-CDADD44792B4}" type="pres">
      <dgm:prSet presAssocID="{3524A13C-102C-4051-9734-A4EEC9C2CA53}" presName="sibTrans" presStyleCnt="0"/>
      <dgm:spPr/>
    </dgm:pt>
    <dgm:pt modelId="{0957685C-0CE7-47CA-BF42-B120CCE89284}" type="pres">
      <dgm:prSet presAssocID="{64488940-2ED8-4DD2-B0B9-B51D0BC92A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9031BA-F0FD-4B23-B6A2-CFD5A7F0866C}" type="pres">
      <dgm:prSet presAssocID="{6C37A0D4-690D-498A-8D49-D4FC0EE759A6}" presName="sibTrans" presStyleCnt="0"/>
      <dgm:spPr/>
    </dgm:pt>
    <dgm:pt modelId="{34F7AF65-8F77-4288-8281-CC133980A14B}" type="pres">
      <dgm:prSet presAssocID="{EC143140-64E6-45DA-8CF2-518D166D23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478C463-837A-4CCD-8778-55C4833204E4}" type="presOf" srcId="{F17276F9-965F-43D3-84B3-6BCAEDA7392A}" destId="{D9F58CE3-EDC9-4EE8-99EA-67B0850AEBA8}" srcOrd="0" destOrd="0" presId="urn:microsoft.com/office/officeart/2005/8/layout/default"/>
    <dgm:cxn modelId="{41F9F6E7-9977-4FA8-B3D6-792375924EC3}" type="presOf" srcId="{C784ACF2-B431-4739-8AF9-845921E86380}" destId="{38C15BD8-9B61-4ABA-AB0A-119223FAEA3E}" srcOrd="0" destOrd="0" presId="urn:microsoft.com/office/officeart/2005/8/layout/default"/>
    <dgm:cxn modelId="{4B1B0EA1-A69B-4A5E-900B-AA7725C7F77C}" type="presOf" srcId="{64488940-2ED8-4DD2-B0B9-B51D0BC92A86}" destId="{0957685C-0CE7-47CA-BF42-B120CCE89284}" srcOrd="0" destOrd="0" presId="urn:microsoft.com/office/officeart/2005/8/layout/default"/>
    <dgm:cxn modelId="{40B848C8-05F0-4B58-B99C-7FB7EF4AE5D3}" type="presOf" srcId="{085E610A-FC3B-4B16-8A7D-0228E11777E7}" destId="{A6C0E051-A5CC-4789-98D0-0B724EDEA8F2}" srcOrd="0" destOrd="0" presId="urn:microsoft.com/office/officeart/2005/8/layout/default"/>
    <dgm:cxn modelId="{6E79EEEB-90F5-4D8E-856A-6BC09524E55B}" srcId="{C784ACF2-B431-4739-8AF9-845921E86380}" destId="{085E610A-FC3B-4B16-8A7D-0228E11777E7}" srcOrd="1" destOrd="0" parTransId="{781654F1-97B5-47C6-9C1E-0AB07AFC1BFD}" sibTransId="{3524A13C-102C-4051-9734-A4EEC9C2CA53}"/>
    <dgm:cxn modelId="{B191C98D-30C0-4F65-9E03-1A430B812BD2}" type="presOf" srcId="{EC143140-64E6-45DA-8CF2-518D166D2394}" destId="{34F7AF65-8F77-4288-8281-CC133980A14B}" srcOrd="0" destOrd="0" presId="urn:microsoft.com/office/officeart/2005/8/layout/default"/>
    <dgm:cxn modelId="{241FDF98-AB48-4FD5-8BDC-B22A4EA8749A}" srcId="{C784ACF2-B431-4739-8AF9-845921E86380}" destId="{64488940-2ED8-4DD2-B0B9-B51D0BC92A86}" srcOrd="2" destOrd="0" parTransId="{6F8945D8-8612-4AED-9CE0-12E2346AB0F7}" sibTransId="{6C37A0D4-690D-498A-8D49-D4FC0EE759A6}"/>
    <dgm:cxn modelId="{157BB585-1F66-45B5-A2B8-025E544F4775}" srcId="{C784ACF2-B431-4739-8AF9-845921E86380}" destId="{F17276F9-965F-43D3-84B3-6BCAEDA7392A}" srcOrd="0" destOrd="0" parTransId="{6A5AAC08-81BA-47A8-AB1D-2FC78F340F0F}" sibTransId="{D4284194-8083-44DC-8AFE-674667D6849B}"/>
    <dgm:cxn modelId="{20471EE4-C2D1-47D0-8BF1-F1CAF85ADF47}" srcId="{C784ACF2-B431-4739-8AF9-845921E86380}" destId="{EC143140-64E6-45DA-8CF2-518D166D2394}" srcOrd="3" destOrd="0" parTransId="{574A3736-0FA1-4D31-95D2-412DD846F9C3}" sibTransId="{1D564AA0-BECB-44BB-9195-3F14044818FD}"/>
    <dgm:cxn modelId="{359E78DD-7A5B-409F-B3A0-DA68CB33917E}" type="presParOf" srcId="{38C15BD8-9B61-4ABA-AB0A-119223FAEA3E}" destId="{D9F58CE3-EDC9-4EE8-99EA-67B0850AEBA8}" srcOrd="0" destOrd="0" presId="urn:microsoft.com/office/officeart/2005/8/layout/default"/>
    <dgm:cxn modelId="{A8D80EE9-60F1-415D-BFD0-0529E859428F}" type="presParOf" srcId="{38C15BD8-9B61-4ABA-AB0A-119223FAEA3E}" destId="{2D874F66-92C5-4E82-BE31-C972EFEBCD9C}" srcOrd="1" destOrd="0" presId="urn:microsoft.com/office/officeart/2005/8/layout/default"/>
    <dgm:cxn modelId="{61C5677B-9DF0-4591-95CC-5FC5B87342EC}" type="presParOf" srcId="{38C15BD8-9B61-4ABA-AB0A-119223FAEA3E}" destId="{A6C0E051-A5CC-4789-98D0-0B724EDEA8F2}" srcOrd="2" destOrd="0" presId="urn:microsoft.com/office/officeart/2005/8/layout/default"/>
    <dgm:cxn modelId="{D1B1B32D-798D-4297-B583-1F13B2E10AA5}" type="presParOf" srcId="{38C15BD8-9B61-4ABA-AB0A-119223FAEA3E}" destId="{699A32DA-A7F1-4F9A-9F3C-CDADD44792B4}" srcOrd="3" destOrd="0" presId="urn:microsoft.com/office/officeart/2005/8/layout/default"/>
    <dgm:cxn modelId="{749A5417-536D-476E-BD0E-4DA081CB219A}" type="presParOf" srcId="{38C15BD8-9B61-4ABA-AB0A-119223FAEA3E}" destId="{0957685C-0CE7-47CA-BF42-B120CCE89284}" srcOrd="4" destOrd="0" presId="urn:microsoft.com/office/officeart/2005/8/layout/default"/>
    <dgm:cxn modelId="{4EC8DEFB-C749-4A7B-B29A-1D3FD4DA606F}" type="presParOf" srcId="{38C15BD8-9B61-4ABA-AB0A-119223FAEA3E}" destId="{409031BA-F0FD-4B23-B6A2-CFD5A7F0866C}" srcOrd="5" destOrd="0" presId="urn:microsoft.com/office/officeart/2005/8/layout/default"/>
    <dgm:cxn modelId="{840168C4-5086-409C-8C89-9497A5D36D61}" type="presParOf" srcId="{38C15BD8-9B61-4ABA-AB0A-119223FAEA3E}" destId="{34F7AF65-8F77-4288-8281-CC133980A1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689FC02-2DE6-42D5-A448-49EF684387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C4ADA6B3-6AAB-42A3-AFCB-1ACDA469C581}">
      <dgm:prSet phldrT="[Text]" custT="1"/>
      <dgm:spPr/>
      <dgm:t>
        <a:bodyPr/>
        <a:lstStyle/>
        <a:p>
          <a:r>
            <a:rPr lang="id-ID" sz="1900" dirty="0" smtClean="0"/>
            <a:t>Effectiveness on code coverage increased</a:t>
          </a:r>
          <a:br>
            <a:rPr lang="id-ID" sz="1900" dirty="0" smtClean="0"/>
          </a:br>
          <a:r>
            <a:rPr lang="id-ID" sz="1400" dirty="0" smtClean="0"/>
            <a:t>Making sure that the page is only including the needed script – page loads faster</a:t>
          </a:r>
          <a:endParaRPr lang="id-ID" sz="1900" dirty="0" smtClean="0"/>
        </a:p>
      </dgm:t>
    </dgm:pt>
    <dgm:pt modelId="{B2235210-0885-4121-A564-20895CD67924}" type="parTrans" cxnId="{3B7E13AF-36A3-4F70-8713-12A5D8EA0770}">
      <dgm:prSet/>
      <dgm:spPr/>
      <dgm:t>
        <a:bodyPr/>
        <a:lstStyle/>
        <a:p>
          <a:endParaRPr lang="id-ID"/>
        </a:p>
      </dgm:t>
    </dgm:pt>
    <dgm:pt modelId="{81424D55-6951-4091-BE2E-CE326457757D}" type="sibTrans" cxnId="{3B7E13AF-36A3-4F70-8713-12A5D8EA0770}">
      <dgm:prSet/>
      <dgm:spPr/>
      <dgm:t>
        <a:bodyPr/>
        <a:lstStyle/>
        <a:p>
          <a:endParaRPr lang="id-ID"/>
        </a:p>
      </dgm:t>
    </dgm:pt>
    <dgm:pt modelId="{4E87B118-5902-4C43-91FE-0B7148B53D0F}">
      <dgm:prSet phldrT="[Text]" custT="1"/>
      <dgm:spPr/>
      <dgm:t>
        <a:bodyPr/>
        <a:lstStyle/>
        <a:p>
          <a:r>
            <a:rPr lang="id-ID" sz="1800" dirty="0" smtClean="0"/>
            <a:t>Clean Code</a:t>
          </a:r>
          <a:br>
            <a:rPr lang="id-ID" sz="1800" dirty="0" smtClean="0"/>
          </a:br>
          <a:r>
            <a:rPr lang="id-ID" sz="1400" dirty="0" smtClean="0"/>
            <a:t>Less duplicated code, easier to change features (in the future) since it is all integrated</a:t>
          </a:r>
          <a:endParaRPr lang="id-ID" sz="1400" dirty="0"/>
        </a:p>
      </dgm:t>
    </dgm:pt>
    <dgm:pt modelId="{4DFAED7D-79CD-4EBE-B343-A334C0008FB8}" type="parTrans" cxnId="{08DF20F0-6651-4210-BEFA-2A284DD2DFF4}">
      <dgm:prSet/>
      <dgm:spPr/>
      <dgm:t>
        <a:bodyPr/>
        <a:lstStyle/>
        <a:p>
          <a:endParaRPr lang="id-ID"/>
        </a:p>
      </dgm:t>
    </dgm:pt>
    <dgm:pt modelId="{29EE652C-2D77-42C1-9E77-503696C1E557}" type="sibTrans" cxnId="{08DF20F0-6651-4210-BEFA-2A284DD2DFF4}">
      <dgm:prSet/>
      <dgm:spPr/>
      <dgm:t>
        <a:bodyPr/>
        <a:lstStyle/>
        <a:p>
          <a:endParaRPr lang="id-ID"/>
        </a:p>
      </dgm:t>
    </dgm:pt>
    <dgm:pt modelId="{247379B3-D6CD-41E2-9CF3-D84EE1EBDEE8}">
      <dgm:prSet phldrT="[Text]" custT="1"/>
      <dgm:spPr/>
      <dgm:t>
        <a:bodyPr/>
        <a:lstStyle/>
        <a:p>
          <a:r>
            <a:rPr lang="id-ID" sz="1700" b="1" dirty="0" smtClean="0"/>
            <a:t>Compiling based on needs</a:t>
          </a:r>
          <a:br>
            <a:rPr lang="id-ID" sz="1700" b="1" dirty="0" smtClean="0"/>
          </a:br>
          <a:r>
            <a:rPr lang="id-ID" sz="1400" b="0" dirty="0" smtClean="0"/>
            <a:t>We could configure the compiler to minify or obfuscate the code, based on needs.</a:t>
          </a:r>
          <a:endParaRPr lang="id-ID" sz="1400" b="0" dirty="0"/>
        </a:p>
      </dgm:t>
    </dgm:pt>
    <dgm:pt modelId="{DB4E0F20-2274-4A15-BECD-47495D0D86A3}" type="parTrans" cxnId="{B1CC7B2C-8A20-41D1-B2D4-B5584E0BF755}">
      <dgm:prSet/>
      <dgm:spPr/>
      <dgm:t>
        <a:bodyPr/>
        <a:lstStyle/>
        <a:p>
          <a:endParaRPr lang="id-ID"/>
        </a:p>
      </dgm:t>
    </dgm:pt>
    <dgm:pt modelId="{27D3C625-BCCC-413C-B105-8DD6428C0BBF}" type="sibTrans" cxnId="{B1CC7B2C-8A20-41D1-B2D4-B5584E0BF755}">
      <dgm:prSet/>
      <dgm:spPr/>
      <dgm:t>
        <a:bodyPr/>
        <a:lstStyle/>
        <a:p>
          <a:endParaRPr lang="id-ID"/>
        </a:p>
      </dgm:t>
    </dgm:pt>
    <dgm:pt modelId="{48633786-E081-4D27-8FF6-61D4676B3AE3}" type="pres">
      <dgm:prSet presAssocID="{4689FC02-2DE6-42D5-A448-49EF684387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DED45D8C-58B7-4182-A42D-75C225229443}" type="pres">
      <dgm:prSet presAssocID="{4689FC02-2DE6-42D5-A448-49EF684387E8}" presName="Name1" presStyleCnt="0"/>
      <dgm:spPr/>
    </dgm:pt>
    <dgm:pt modelId="{22A640C5-00C2-48D0-9C8A-D03083034FAD}" type="pres">
      <dgm:prSet presAssocID="{4689FC02-2DE6-42D5-A448-49EF684387E8}" presName="cycle" presStyleCnt="0"/>
      <dgm:spPr/>
    </dgm:pt>
    <dgm:pt modelId="{9C1CE749-A58B-468F-96B3-C57912D791E6}" type="pres">
      <dgm:prSet presAssocID="{4689FC02-2DE6-42D5-A448-49EF684387E8}" presName="srcNode" presStyleLbl="node1" presStyleIdx="0" presStyleCnt="3"/>
      <dgm:spPr/>
    </dgm:pt>
    <dgm:pt modelId="{A339CF80-E593-4DBB-BBAA-F1D38E95624C}" type="pres">
      <dgm:prSet presAssocID="{4689FC02-2DE6-42D5-A448-49EF684387E8}" presName="conn" presStyleLbl="parChTrans1D2" presStyleIdx="0" presStyleCnt="1"/>
      <dgm:spPr/>
      <dgm:t>
        <a:bodyPr/>
        <a:lstStyle/>
        <a:p>
          <a:endParaRPr lang="id-ID"/>
        </a:p>
      </dgm:t>
    </dgm:pt>
    <dgm:pt modelId="{7D3211B3-E5F0-49DA-B608-A77BFD640C81}" type="pres">
      <dgm:prSet presAssocID="{4689FC02-2DE6-42D5-A448-49EF684387E8}" presName="extraNode" presStyleLbl="node1" presStyleIdx="0" presStyleCnt="3"/>
      <dgm:spPr/>
    </dgm:pt>
    <dgm:pt modelId="{DDA8E4FD-4D4A-4E10-962A-892AC3009C3D}" type="pres">
      <dgm:prSet presAssocID="{4689FC02-2DE6-42D5-A448-49EF684387E8}" presName="dstNode" presStyleLbl="node1" presStyleIdx="0" presStyleCnt="3"/>
      <dgm:spPr/>
    </dgm:pt>
    <dgm:pt modelId="{8E8BE939-DECA-42D1-8EBE-86BA1E528F09}" type="pres">
      <dgm:prSet presAssocID="{C4ADA6B3-6AAB-42A3-AFCB-1ACDA469C58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D0A81B-557A-412D-944A-C4C956C8A35F}" type="pres">
      <dgm:prSet presAssocID="{C4ADA6B3-6AAB-42A3-AFCB-1ACDA469C581}" presName="accent_1" presStyleCnt="0"/>
      <dgm:spPr/>
    </dgm:pt>
    <dgm:pt modelId="{A061090E-A3D2-4DC7-8B0A-D70BED6FFDB8}" type="pres">
      <dgm:prSet presAssocID="{C4ADA6B3-6AAB-42A3-AFCB-1ACDA469C581}" presName="accentRepeatNode" presStyleLbl="solidFgAcc1" presStyleIdx="0" presStyleCnt="3"/>
      <dgm:spPr/>
    </dgm:pt>
    <dgm:pt modelId="{8AD6000E-59E6-4431-AF50-15AA78670F95}" type="pres">
      <dgm:prSet presAssocID="{4E87B118-5902-4C43-91FE-0B7148B53D0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D40C2B-9A4C-47DB-BEE3-D47E22372DE6}" type="pres">
      <dgm:prSet presAssocID="{4E87B118-5902-4C43-91FE-0B7148B53D0F}" presName="accent_2" presStyleCnt="0"/>
      <dgm:spPr/>
    </dgm:pt>
    <dgm:pt modelId="{80FC7DFA-32F9-48E4-94EE-6CFABC62D7B0}" type="pres">
      <dgm:prSet presAssocID="{4E87B118-5902-4C43-91FE-0B7148B53D0F}" presName="accentRepeatNode" presStyleLbl="solidFgAcc1" presStyleIdx="1" presStyleCnt="3"/>
      <dgm:spPr/>
    </dgm:pt>
    <dgm:pt modelId="{39B7D449-D728-4061-8C98-F8A3A9B3F7A7}" type="pres">
      <dgm:prSet presAssocID="{247379B3-D6CD-41E2-9CF3-D84EE1EBDEE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3FCEFD-A4F3-461B-A4B1-FB4F9364B2CA}" type="pres">
      <dgm:prSet presAssocID="{247379B3-D6CD-41E2-9CF3-D84EE1EBDEE8}" presName="accent_3" presStyleCnt="0"/>
      <dgm:spPr/>
    </dgm:pt>
    <dgm:pt modelId="{E8EFCBF7-97DF-4246-9680-3A8B1404D197}" type="pres">
      <dgm:prSet presAssocID="{247379B3-D6CD-41E2-9CF3-D84EE1EBDEE8}" presName="accentRepeatNode" presStyleLbl="solidFgAcc1" presStyleIdx="2" presStyleCnt="3"/>
      <dgm:spPr/>
    </dgm:pt>
  </dgm:ptLst>
  <dgm:cxnLst>
    <dgm:cxn modelId="{C93A54A9-C348-4437-AE93-C020ADC5EBA0}" type="presOf" srcId="{4E87B118-5902-4C43-91FE-0B7148B53D0F}" destId="{8AD6000E-59E6-4431-AF50-15AA78670F95}" srcOrd="0" destOrd="0" presId="urn:microsoft.com/office/officeart/2008/layout/VerticalCurvedList"/>
    <dgm:cxn modelId="{A7CBA6DA-B704-4D43-BD72-258ECCD796D9}" type="presOf" srcId="{C4ADA6B3-6AAB-42A3-AFCB-1ACDA469C581}" destId="{8E8BE939-DECA-42D1-8EBE-86BA1E528F09}" srcOrd="0" destOrd="0" presId="urn:microsoft.com/office/officeart/2008/layout/VerticalCurvedList"/>
    <dgm:cxn modelId="{E39AB541-8712-4A6D-853D-7719D57C67E7}" type="presOf" srcId="{81424D55-6951-4091-BE2E-CE326457757D}" destId="{A339CF80-E593-4DBB-BBAA-F1D38E95624C}" srcOrd="0" destOrd="0" presId="urn:microsoft.com/office/officeart/2008/layout/VerticalCurvedList"/>
    <dgm:cxn modelId="{B1CC7B2C-8A20-41D1-B2D4-B5584E0BF755}" srcId="{4689FC02-2DE6-42D5-A448-49EF684387E8}" destId="{247379B3-D6CD-41E2-9CF3-D84EE1EBDEE8}" srcOrd="2" destOrd="0" parTransId="{DB4E0F20-2274-4A15-BECD-47495D0D86A3}" sibTransId="{27D3C625-BCCC-413C-B105-8DD6428C0BBF}"/>
    <dgm:cxn modelId="{276175D8-AC2D-4708-93D2-E14DD1A7B194}" type="presOf" srcId="{4689FC02-2DE6-42D5-A448-49EF684387E8}" destId="{48633786-E081-4D27-8FF6-61D4676B3AE3}" srcOrd="0" destOrd="0" presId="urn:microsoft.com/office/officeart/2008/layout/VerticalCurvedList"/>
    <dgm:cxn modelId="{08DF20F0-6651-4210-BEFA-2A284DD2DFF4}" srcId="{4689FC02-2DE6-42D5-A448-49EF684387E8}" destId="{4E87B118-5902-4C43-91FE-0B7148B53D0F}" srcOrd="1" destOrd="0" parTransId="{4DFAED7D-79CD-4EBE-B343-A334C0008FB8}" sibTransId="{29EE652C-2D77-42C1-9E77-503696C1E557}"/>
    <dgm:cxn modelId="{3139D3B8-AD24-4E04-A2A3-892863A3F2F0}" type="presOf" srcId="{247379B3-D6CD-41E2-9CF3-D84EE1EBDEE8}" destId="{39B7D449-D728-4061-8C98-F8A3A9B3F7A7}" srcOrd="0" destOrd="0" presId="urn:microsoft.com/office/officeart/2008/layout/VerticalCurvedList"/>
    <dgm:cxn modelId="{3B7E13AF-36A3-4F70-8713-12A5D8EA0770}" srcId="{4689FC02-2DE6-42D5-A448-49EF684387E8}" destId="{C4ADA6B3-6AAB-42A3-AFCB-1ACDA469C581}" srcOrd="0" destOrd="0" parTransId="{B2235210-0885-4121-A564-20895CD67924}" sibTransId="{81424D55-6951-4091-BE2E-CE326457757D}"/>
    <dgm:cxn modelId="{F36C075A-57F5-4868-B2A7-11BD130BB73C}" type="presParOf" srcId="{48633786-E081-4D27-8FF6-61D4676B3AE3}" destId="{DED45D8C-58B7-4182-A42D-75C225229443}" srcOrd="0" destOrd="0" presId="urn:microsoft.com/office/officeart/2008/layout/VerticalCurvedList"/>
    <dgm:cxn modelId="{D974CA66-1B4D-48DD-8855-659C9F52E41E}" type="presParOf" srcId="{DED45D8C-58B7-4182-A42D-75C225229443}" destId="{22A640C5-00C2-48D0-9C8A-D03083034FAD}" srcOrd="0" destOrd="0" presId="urn:microsoft.com/office/officeart/2008/layout/VerticalCurvedList"/>
    <dgm:cxn modelId="{4A0BC0FF-541F-46F2-8215-85E6ECFD5D24}" type="presParOf" srcId="{22A640C5-00C2-48D0-9C8A-D03083034FAD}" destId="{9C1CE749-A58B-468F-96B3-C57912D791E6}" srcOrd="0" destOrd="0" presId="urn:microsoft.com/office/officeart/2008/layout/VerticalCurvedList"/>
    <dgm:cxn modelId="{3E3AC191-5189-44BF-83F1-03880B5FDBBB}" type="presParOf" srcId="{22A640C5-00C2-48D0-9C8A-D03083034FAD}" destId="{A339CF80-E593-4DBB-BBAA-F1D38E95624C}" srcOrd="1" destOrd="0" presId="urn:microsoft.com/office/officeart/2008/layout/VerticalCurvedList"/>
    <dgm:cxn modelId="{5C82C7AA-ADD7-4C5F-8DC9-1948B99A962B}" type="presParOf" srcId="{22A640C5-00C2-48D0-9C8A-D03083034FAD}" destId="{7D3211B3-E5F0-49DA-B608-A77BFD640C81}" srcOrd="2" destOrd="0" presId="urn:microsoft.com/office/officeart/2008/layout/VerticalCurvedList"/>
    <dgm:cxn modelId="{6ABC12AA-9786-46DB-9E09-BAC102250F0E}" type="presParOf" srcId="{22A640C5-00C2-48D0-9C8A-D03083034FAD}" destId="{DDA8E4FD-4D4A-4E10-962A-892AC3009C3D}" srcOrd="3" destOrd="0" presId="urn:microsoft.com/office/officeart/2008/layout/VerticalCurvedList"/>
    <dgm:cxn modelId="{AB103FFA-4618-4F9A-91DF-8BF6C159BF55}" type="presParOf" srcId="{DED45D8C-58B7-4182-A42D-75C225229443}" destId="{8E8BE939-DECA-42D1-8EBE-86BA1E528F09}" srcOrd="1" destOrd="0" presId="urn:microsoft.com/office/officeart/2008/layout/VerticalCurvedList"/>
    <dgm:cxn modelId="{F6CBA822-42C7-46BB-98F6-A2127603ECC0}" type="presParOf" srcId="{DED45D8C-58B7-4182-A42D-75C225229443}" destId="{26D0A81B-557A-412D-944A-C4C956C8A35F}" srcOrd="2" destOrd="0" presId="urn:microsoft.com/office/officeart/2008/layout/VerticalCurvedList"/>
    <dgm:cxn modelId="{642B7412-627C-4BEE-8809-1E60E5DE8715}" type="presParOf" srcId="{26D0A81B-557A-412D-944A-C4C956C8A35F}" destId="{A061090E-A3D2-4DC7-8B0A-D70BED6FFDB8}" srcOrd="0" destOrd="0" presId="urn:microsoft.com/office/officeart/2008/layout/VerticalCurvedList"/>
    <dgm:cxn modelId="{1E400C5C-7C92-4C65-AD42-590AD5CFF81C}" type="presParOf" srcId="{DED45D8C-58B7-4182-A42D-75C225229443}" destId="{8AD6000E-59E6-4431-AF50-15AA78670F95}" srcOrd="3" destOrd="0" presId="urn:microsoft.com/office/officeart/2008/layout/VerticalCurvedList"/>
    <dgm:cxn modelId="{59F40704-B5FA-4228-AB8F-36D39EC2B0B0}" type="presParOf" srcId="{DED45D8C-58B7-4182-A42D-75C225229443}" destId="{EED40C2B-9A4C-47DB-BEE3-D47E22372DE6}" srcOrd="4" destOrd="0" presId="urn:microsoft.com/office/officeart/2008/layout/VerticalCurvedList"/>
    <dgm:cxn modelId="{E01F1AF7-C62C-4CDB-B64C-1C5301A7811A}" type="presParOf" srcId="{EED40C2B-9A4C-47DB-BEE3-D47E22372DE6}" destId="{80FC7DFA-32F9-48E4-94EE-6CFABC62D7B0}" srcOrd="0" destOrd="0" presId="urn:microsoft.com/office/officeart/2008/layout/VerticalCurvedList"/>
    <dgm:cxn modelId="{FE7E080D-AF9E-427B-A1C0-DBB5B989F2E3}" type="presParOf" srcId="{DED45D8C-58B7-4182-A42D-75C225229443}" destId="{39B7D449-D728-4061-8C98-F8A3A9B3F7A7}" srcOrd="5" destOrd="0" presId="urn:microsoft.com/office/officeart/2008/layout/VerticalCurvedList"/>
    <dgm:cxn modelId="{40B0798B-52DA-433E-9961-5006AB225288}" type="presParOf" srcId="{DED45D8C-58B7-4182-A42D-75C225229443}" destId="{463FCEFD-A4F3-461B-A4B1-FB4F9364B2CA}" srcOrd="6" destOrd="0" presId="urn:microsoft.com/office/officeart/2008/layout/VerticalCurvedList"/>
    <dgm:cxn modelId="{C90B3D16-6CB0-4A8B-880C-32A3B959E1FC}" type="presParOf" srcId="{463FCEFD-A4F3-461B-A4B1-FB4F9364B2CA}" destId="{E8EFCBF7-97DF-4246-9680-3A8B1404D1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C49AFE-7440-4DB1-A6A9-D78A63BBE836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</dgm:pt>
    <dgm:pt modelId="{CC98E7B6-3DB2-458C-A76B-BB5B80F45E0C}">
      <dgm:prSet phldrT="[Text]"/>
      <dgm:spPr/>
      <dgm:t>
        <a:bodyPr/>
        <a:lstStyle/>
        <a:p>
          <a:r>
            <a:rPr lang="id-ID" dirty="0" smtClean="0"/>
            <a:t>Initiating</a:t>
          </a:r>
        </a:p>
        <a:p>
          <a:r>
            <a:rPr lang="id-ID" dirty="0" smtClean="0"/>
            <a:t>Fetching </a:t>
          </a:r>
          <a:br>
            <a:rPr lang="id-ID" dirty="0" smtClean="0"/>
          </a:br>
          <a:r>
            <a:rPr lang="id-ID" dirty="0" smtClean="0"/>
            <a:t>HTML and</a:t>
          </a:r>
        </a:p>
        <a:p>
          <a:r>
            <a:rPr lang="id-ID" dirty="0" smtClean="0"/>
            <a:t>Logic Script</a:t>
          </a:r>
        </a:p>
      </dgm:t>
    </dgm:pt>
    <dgm:pt modelId="{925BC37E-C005-4F03-A4B1-1F0F69680F27}" type="parTrans" cxnId="{7471E6E0-65BC-4BDC-84FF-C7938AFBCE5C}">
      <dgm:prSet/>
      <dgm:spPr/>
      <dgm:t>
        <a:bodyPr/>
        <a:lstStyle/>
        <a:p>
          <a:endParaRPr lang="id-ID"/>
        </a:p>
      </dgm:t>
    </dgm:pt>
    <dgm:pt modelId="{0047C1B7-B4C2-4993-8488-6C5F769D3722}" type="sibTrans" cxnId="{7471E6E0-65BC-4BDC-84FF-C7938AFBCE5C}">
      <dgm:prSet/>
      <dgm:spPr/>
      <dgm:t>
        <a:bodyPr/>
        <a:lstStyle/>
        <a:p>
          <a:endParaRPr lang="id-ID"/>
        </a:p>
      </dgm:t>
    </dgm:pt>
    <dgm:pt modelId="{86C01873-D061-4702-B9BA-C87B14DA091F}">
      <dgm:prSet phldrT="[Text]"/>
      <dgm:spPr/>
      <dgm:t>
        <a:bodyPr/>
        <a:lstStyle/>
        <a:p>
          <a:r>
            <a:rPr lang="id-ID" dirty="0" smtClean="0"/>
            <a:t>2. Fetching Image URLs</a:t>
          </a:r>
          <a:endParaRPr lang="id-ID" dirty="0"/>
        </a:p>
      </dgm:t>
    </dgm:pt>
    <dgm:pt modelId="{AE268257-F2D1-457C-A3C6-8E865A129FCB}" type="parTrans" cxnId="{72148D78-E23D-422F-9F37-E0B8A9364A1F}">
      <dgm:prSet/>
      <dgm:spPr/>
      <dgm:t>
        <a:bodyPr/>
        <a:lstStyle/>
        <a:p>
          <a:endParaRPr lang="id-ID"/>
        </a:p>
      </dgm:t>
    </dgm:pt>
    <dgm:pt modelId="{CEFD6632-3432-41C6-803F-643E3BA168EE}" type="sibTrans" cxnId="{72148D78-E23D-422F-9F37-E0B8A9364A1F}">
      <dgm:prSet/>
      <dgm:spPr/>
      <dgm:t>
        <a:bodyPr/>
        <a:lstStyle/>
        <a:p>
          <a:endParaRPr lang="id-ID"/>
        </a:p>
      </dgm:t>
    </dgm:pt>
    <dgm:pt modelId="{0B4139DA-B288-40F0-8A4F-62DAD3839D40}">
      <dgm:prSet phldrT="[Text]"/>
      <dgm:spPr/>
      <dgm:t>
        <a:bodyPr/>
        <a:lstStyle/>
        <a:p>
          <a:r>
            <a:rPr lang="id-ID" dirty="0" smtClean="0"/>
            <a:t>3. Replace DOM (iimage URL)</a:t>
          </a:r>
        </a:p>
        <a:p>
          <a:r>
            <a:rPr lang="id-ID" dirty="0" smtClean="0"/>
            <a:t>To the New One</a:t>
          </a:r>
          <a:endParaRPr lang="id-ID" dirty="0"/>
        </a:p>
      </dgm:t>
    </dgm:pt>
    <dgm:pt modelId="{2C6DF674-A2DB-428C-B0E4-744C51C9098C}" type="parTrans" cxnId="{3268553A-EC11-4AC8-A691-8A8D63F218D8}">
      <dgm:prSet/>
      <dgm:spPr/>
      <dgm:t>
        <a:bodyPr/>
        <a:lstStyle/>
        <a:p>
          <a:endParaRPr lang="id-ID"/>
        </a:p>
      </dgm:t>
    </dgm:pt>
    <dgm:pt modelId="{FB4263EE-5941-4323-99EB-294A493F7FCD}" type="sibTrans" cxnId="{3268553A-EC11-4AC8-A691-8A8D63F218D8}">
      <dgm:prSet/>
      <dgm:spPr/>
      <dgm:t>
        <a:bodyPr/>
        <a:lstStyle/>
        <a:p>
          <a:endParaRPr lang="id-ID"/>
        </a:p>
      </dgm:t>
    </dgm:pt>
    <dgm:pt modelId="{3BB01B8D-DC9A-454B-A1BE-E87ABE5C7D85}" type="pres">
      <dgm:prSet presAssocID="{FDC49AFE-7440-4DB1-A6A9-D78A63BBE836}" presName="Name0" presStyleCnt="0">
        <dgm:presLayoutVars>
          <dgm:dir/>
          <dgm:animLvl val="lvl"/>
          <dgm:resizeHandles val="exact"/>
        </dgm:presLayoutVars>
      </dgm:prSet>
      <dgm:spPr/>
    </dgm:pt>
    <dgm:pt modelId="{F88D7ED8-A47F-4B03-BB29-643171611A51}" type="pres">
      <dgm:prSet presAssocID="{CC98E7B6-3DB2-458C-A76B-BB5B80F45E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A6A80E-1B13-476C-BCC4-0E726891E11F}" type="pres">
      <dgm:prSet presAssocID="{0047C1B7-B4C2-4993-8488-6C5F769D3722}" presName="parTxOnlySpace" presStyleCnt="0"/>
      <dgm:spPr/>
    </dgm:pt>
    <dgm:pt modelId="{D8539EE3-8642-4BC8-B0DA-624A9A1DA95A}" type="pres">
      <dgm:prSet presAssocID="{86C01873-D061-4702-B9BA-C87B14DA09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68985A-9E64-4B69-8181-6DE4FA18C2A7}" type="pres">
      <dgm:prSet presAssocID="{CEFD6632-3432-41C6-803F-643E3BA168EE}" presName="parTxOnlySpace" presStyleCnt="0"/>
      <dgm:spPr/>
    </dgm:pt>
    <dgm:pt modelId="{8B4EBF3A-D995-4591-A0B5-761C8110EED0}" type="pres">
      <dgm:prSet presAssocID="{0B4139DA-B288-40F0-8A4F-62DAD3839D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E448AC0-8FFC-4671-949E-38A343BE8100}" type="presOf" srcId="{86C01873-D061-4702-B9BA-C87B14DA091F}" destId="{D8539EE3-8642-4BC8-B0DA-624A9A1DA95A}" srcOrd="0" destOrd="0" presId="urn:microsoft.com/office/officeart/2005/8/layout/chevron1"/>
    <dgm:cxn modelId="{3C20A6B2-53EC-4856-B0AE-4F9DF7D548D6}" type="presOf" srcId="{0B4139DA-B288-40F0-8A4F-62DAD3839D40}" destId="{8B4EBF3A-D995-4591-A0B5-761C8110EED0}" srcOrd="0" destOrd="0" presId="urn:microsoft.com/office/officeart/2005/8/layout/chevron1"/>
    <dgm:cxn modelId="{3268553A-EC11-4AC8-A691-8A8D63F218D8}" srcId="{FDC49AFE-7440-4DB1-A6A9-D78A63BBE836}" destId="{0B4139DA-B288-40F0-8A4F-62DAD3839D40}" srcOrd="2" destOrd="0" parTransId="{2C6DF674-A2DB-428C-B0E4-744C51C9098C}" sibTransId="{FB4263EE-5941-4323-99EB-294A493F7FCD}"/>
    <dgm:cxn modelId="{7471E6E0-65BC-4BDC-84FF-C7938AFBCE5C}" srcId="{FDC49AFE-7440-4DB1-A6A9-D78A63BBE836}" destId="{CC98E7B6-3DB2-458C-A76B-BB5B80F45E0C}" srcOrd="0" destOrd="0" parTransId="{925BC37E-C005-4F03-A4B1-1F0F69680F27}" sibTransId="{0047C1B7-B4C2-4993-8488-6C5F769D3722}"/>
    <dgm:cxn modelId="{451D9807-8A3E-44DD-823F-AD5C32DEF2EA}" type="presOf" srcId="{FDC49AFE-7440-4DB1-A6A9-D78A63BBE836}" destId="{3BB01B8D-DC9A-454B-A1BE-E87ABE5C7D85}" srcOrd="0" destOrd="0" presId="urn:microsoft.com/office/officeart/2005/8/layout/chevron1"/>
    <dgm:cxn modelId="{72148D78-E23D-422F-9F37-E0B8A9364A1F}" srcId="{FDC49AFE-7440-4DB1-A6A9-D78A63BBE836}" destId="{86C01873-D061-4702-B9BA-C87B14DA091F}" srcOrd="1" destOrd="0" parTransId="{AE268257-F2D1-457C-A3C6-8E865A129FCB}" sibTransId="{CEFD6632-3432-41C6-803F-643E3BA168EE}"/>
    <dgm:cxn modelId="{5E1C0A4E-7E28-4448-891B-45965A637A68}" type="presOf" srcId="{CC98E7B6-3DB2-458C-A76B-BB5B80F45E0C}" destId="{F88D7ED8-A47F-4B03-BB29-643171611A51}" srcOrd="0" destOrd="0" presId="urn:microsoft.com/office/officeart/2005/8/layout/chevron1"/>
    <dgm:cxn modelId="{B5143125-810D-4E14-9249-5F606B2FB920}" type="presParOf" srcId="{3BB01B8D-DC9A-454B-A1BE-E87ABE5C7D85}" destId="{F88D7ED8-A47F-4B03-BB29-643171611A51}" srcOrd="0" destOrd="0" presId="urn:microsoft.com/office/officeart/2005/8/layout/chevron1"/>
    <dgm:cxn modelId="{E62238D2-397A-44E7-83C8-A5568126DEEB}" type="presParOf" srcId="{3BB01B8D-DC9A-454B-A1BE-E87ABE5C7D85}" destId="{3DA6A80E-1B13-476C-BCC4-0E726891E11F}" srcOrd="1" destOrd="0" presId="urn:microsoft.com/office/officeart/2005/8/layout/chevron1"/>
    <dgm:cxn modelId="{70A78AA3-8782-40D6-A77D-67F643E934EE}" type="presParOf" srcId="{3BB01B8D-DC9A-454B-A1BE-E87ABE5C7D85}" destId="{D8539EE3-8642-4BC8-B0DA-624A9A1DA95A}" srcOrd="2" destOrd="0" presId="urn:microsoft.com/office/officeart/2005/8/layout/chevron1"/>
    <dgm:cxn modelId="{F565B48B-41A9-478C-B734-8D3D0DE3E6E2}" type="presParOf" srcId="{3BB01B8D-DC9A-454B-A1BE-E87ABE5C7D85}" destId="{5768985A-9E64-4B69-8181-6DE4FA18C2A7}" srcOrd="3" destOrd="0" presId="urn:microsoft.com/office/officeart/2005/8/layout/chevron1"/>
    <dgm:cxn modelId="{55CB0258-7547-41F6-B91A-239E0632F808}" type="presParOf" srcId="{3BB01B8D-DC9A-454B-A1BE-E87ABE5C7D85}" destId="{8B4EBF3A-D995-4591-A0B5-761C8110EE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70CA9A-8C99-4C4A-ACE6-D8E9AFE564C0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CFF4B65C-F7DA-458F-9C0F-BE427D1E782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b="1" dirty="0" smtClean="0"/>
            <a:t>Vendu</a:t>
          </a:r>
          <a:br>
            <a:rPr lang="id-ID" b="1" dirty="0" smtClean="0"/>
          </a:br>
          <a:r>
            <a:rPr lang="id-ID" b="1" dirty="0" smtClean="0"/>
            <a:t>Reglement</a:t>
          </a:r>
          <a:endParaRPr lang="id-ID" b="1" dirty="0"/>
        </a:p>
      </dgm:t>
    </dgm:pt>
    <dgm:pt modelId="{BBA8B005-06DB-4910-97E9-F86FDE5C8096}" type="parTrans" cxnId="{24FBD0D8-59F7-4609-BED6-288BB8644B30}">
      <dgm:prSet/>
      <dgm:spPr/>
      <dgm:t>
        <a:bodyPr/>
        <a:lstStyle/>
        <a:p>
          <a:endParaRPr lang="id-ID"/>
        </a:p>
      </dgm:t>
    </dgm:pt>
    <dgm:pt modelId="{8FE916D3-4A9F-46B4-A1CF-EAE1E00F3EB2}" type="sibTrans" cxnId="{24FBD0D8-59F7-4609-BED6-288BB8644B30}">
      <dgm:prSet/>
      <dgm:spPr/>
      <dgm:t>
        <a:bodyPr/>
        <a:lstStyle/>
        <a:p>
          <a:endParaRPr lang="id-ID"/>
        </a:p>
      </dgm:t>
    </dgm:pt>
    <dgm:pt modelId="{42432A93-C163-47A2-AE0A-77F3B6CB8F9F}">
      <dgm:prSet phldrT="[Text]" custT="1"/>
      <dgm:spPr/>
      <dgm:t>
        <a:bodyPr/>
        <a:lstStyle/>
        <a:p>
          <a:r>
            <a:rPr lang="id-ID" sz="1600" dirty="0" smtClean="0"/>
            <a:t>Must involve a legally authorized officer from Bea Cukai Government’s Department to verify ‘keabsahan’ status of items</a:t>
          </a:r>
          <a:endParaRPr lang="id-ID" sz="1600" dirty="0"/>
        </a:p>
      </dgm:t>
    </dgm:pt>
    <dgm:pt modelId="{5E919209-C48F-491A-9604-18EBFF491E8A}" type="parTrans" cxnId="{D76B0F7B-AB3E-453E-AF4D-E6EEC9071659}">
      <dgm:prSet/>
      <dgm:spPr/>
      <dgm:t>
        <a:bodyPr/>
        <a:lstStyle/>
        <a:p>
          <a:endParaRPr lang="id-ID"/>
        </a:p>
      </dgm:t>
    </dgm:pt>
    <dgm:pt modelId="{45734066-E52A-4E8D-A0E1-5C51905AB810}" type="sibTrans" cxnId="{D76B0F7B-AB3E-453E-AF4D-E6EEC9071659}">
      <dgm:prSet/>
      <dgm:spPr/>
      <dgm:t>
        <a:bodyPr/>
        <a:lstStyle/>
        <a:p>
          <a:endParaRPr lang="id-ID"/>
        </a:p>
      </dgm:t>
    </dgm:pt>
    <dgm:pt modelId="{98932BE2-ADAF-4B97-80C2-A44D0FD303A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id-ID" b="1" dirty="0" smtClean="0"/>
            <a:t>UU Perlindungan Konsumen</a:t>
          </a:r>
          <a:endParaRPr lang="id-ID" b="1" dirty="0"/>
        </a:p>
      </dgm:t>
    </dgm:pt>
    <dgm:pt modelId="{EA632AA7-74F8-4C7A-B08B-1233A2DE98C9}" type="parTrans" cxnId="{92A052F4-3B12-4E8E-947A-F171C03847E5}">
      <dgm:prSet/>
      <dgm:spPr/>
      <dgm:t>
        <a:bodyPr/>
        <a:lstStyle/>
        <a:p>
          <a:endParaRPr lang="id-ID"/>
        </a:p>
      </dgm:t>
    </dgm:pt>
    <dgm:pt modelId="{4D33EAF7-72C8-4EE8-AB8E-BC7DFE2FACDB}" type="sibTrans" cxnId="{92A052F4-3B12-4E8E-947A-F171C03847E5}">
      <dgm:prSet/>
      <dgm:spPr/>
      <dgm:t>
        <a:bodyPr/>
        <a:lstStyle/>
        <a:p>
          <a:endParaRPr lang="id-ID"/>
        </a:p>
      </dgm:t>
    </dgm:pt>
    <dgm:pt modelId="{75DA805F-97BC-4072-92C2-2219A40BABBE}">
      <dgm:prSet phldrT="[Text]"/>
      <dgm:spPr/>
      <dgm:t>
        <a:bodyPr/>
        <a:lstStyle/>
        <a:p>
          <a:r>
            <a:rPr lang="id-ID" dirty="0" smtClean="0"/>
            <a:t>Pasal 4 and Pasal 7</a:t>
          </a:r>
          <a:endParaRPr lang="id-ID" dirty="0"/>
        </a:p>
      </dgm:t>
    </dgm:pt>
    <dgm:pt modelId="{5D237527-12A9-4D33-ABCA-0CA05C01C7A1}" type="parTrans" cxnId="{54B16D7B-EEE9-4702-9087-47D6DDCB2556}">
      <dgm:prSet/>
      <dgm:spPr/>
      <dgm:t>
        <a:bodyPr/>
        <a:lstStyle/>
        <a:p>
          <a:endParaRPr lang="id-ID"/>
        </a:p>
      </dgm:t>
    </dgm:pt>
    <dgm:pt modelId="{3349FB67-4783-4F22-A869-CB385D29AEE8}" type="sibTrans" cxnId="{54B16D7B-EEE9-4702-9087-47D6DDCB2556}">
      <dgm:prSet/>
      <dgm:spPr/>
      <dgm:t>
        <a:bodyPr/>
        <a:lstStyle/>
        <a:p>
          <a:endParaRPr lang="id-ID"/>
        </a:p>
      </dgm:t>
    </dgm:pt>
    <dgm:pt modelId="{29D54B24-69CC-433E-B60B-DFC98817E0D3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b="1" dirty="0" smtClean="0">
              <a:solidFill>
                <a:schemeClr val="bg1"/>
              </a:solidFill>
            </a:rPr>
            <a:t>Conclusion</a:t>
          </a:r>
          <a:endParaRPr lang="id-ID" b="1" dirty="0">
            <a:solidFill>
              <a:schemeClr val="bg1"/>
            </a:solidFill>
          </a:endParaRPr>
        </a:p>
      </dgm:t>
    </dgm:pt>
    <dgm:pt modelId="{B1B380F5-CF8E-4EC3-9066-D6C2C82BE393}" type="parTrans" cxnId="{EA4F946A-9EB2-4133-B32D-0C784D67C2C0}">
      <dgm:prSet/>
      <dgm:spPr/>
      <dgm:t>
        <a:bodyPr/>
        <a:lstStyle/>
        <a:p>
          <a:endParaRPr lang="id-ID"/>
        </a:p>
      </dgm:t>
    </dgm:pt>
    <dgm:pt modelId="{12FC8C50-D838-4276-93F6-4D7022EDAD48}" type="sibTrans" cxnId="{EA4F946A-9EB2-4133-B32D-0C784D67C2C0}">
      <dgm:prSet/>
      <dgm:spPr/>
      <dgm:t>
        <a:bodyPr/>
        <a:lstStyle/>
        <a:p>
          <a:endParaRPr lang="id-ID"/>
        </a:p>
      </dgm:t>
    </dgm:pt>
    <dgm:pt modelId="{BA8A1304-2549-4093-91A7-8DBBD2362A20}">
      <dgm:prSet phldrT="[Text]"/>
      <dgm:spPr/>
      <dgm:t>
        <a:bodyPr/>
        <a:lstStyle/>
        <a:p>
          <a:r>
            <a:rPr lang="id-ID" b="1" dirty="0" smtClean="0"/>
            <a:t>Cannot do a proper end-user test</a:t>
          </a:r>
          <a:endParaRPr lang="id-ID" b="1" dirty="0"/>
        </a:p>
      </dgm:t>
    </dgm:pt>
    <dgm:pt modelId="{7E628956-034E-4B71-AD13-CE4F754BE08E}" type="parTrans" cxnId="{0918AC35-FF13-45F8-9C09-635B45043385}">
      <dgm:prSet/>
      <dgm:spPr/>
      <dgm:t>
        <a:bodyPr/>
        <a:lstStyle/>
        <a:p>
          <a:endParaRPr lang="id-ID"/>
        </a:p>
      </dgm:t>
    </dgm:pt>
    <dgm:pt modelId="{03D3FBA9-D5A3-4864-B69F-5806FE1EA040}" type="sibTrans" cxnId="{0918AC35-FF13-45F8-9C09-635B45043385}">
      <dgm:prSet/>
      <dgm:spPr/>
      <dgm:t>
        <a:bodyPr/>
        <a:lstStyle/>
        <a:p>
          <a:endParaRPr lang="id-ID"/>
        </a:p>
      </dgm:t>
    </dgm:pt>
    <dgm:pt modelId="{AFDAC51D-77CD-424C-8827-5D62D8429456}">
      <dgm:prSet phldrT="[Text]"/>
      <dgm:spPr/>
      <dgm:t>
        <a:bodyPr/>
        <a:lstStyle/>
        <a:p>
          <a:r>
            <a:rPr lang="id-ID" dirty="0" smtClean="0"/>
            <a:t>Objected with KUHP(page </a:t>
          </a:r>
          <a:r>
            <a:rPr lang="id-ID" dirty="0" smtClean="0"/>
            <a:t>	</a:t>
          </a:r>
          <a:endParaRPr lang="id-ID" dirty="0"/>
        </a:p>
      </dgm:t>
    </dgm:pt>
    <dgm:pt modelId="{B4A5CB19-5703-4FFC-9C54-B715AAC830B7}" type="parTrans" cxnId="{C2E1E4DA-C416-4E60-A377-349D6DE730B9}">
      <dgm:prSet/>
      <dgm:spPr/>
    </dgm:pt>
    <dgm:pt modelId="{7854F714-01B6-42CE-91B2-2C2EB4B9D29B}" type="sibTrans" cxnId="{C2E1E4DA-C416-4E60-A377-349D6DE730B9}">
      <dgm:prSet/>
      <dgm:spPr/>
    </dgm:pt>
    <dgm:pt modelId="{5CC70E26-7CC7-4032-BBF3-FE8EB4302090}" type="pres">
      <dgm:prSet presAssocID="{0270CA9A-8C99-4C4A-ACE6-D8E9AFE564C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A9374BBA-124C-4E98-BC86-1F5D2EE6851E}" type="pres">
      <dgm:prSet presAssocID="{CFF4B65C-F7DA-458F-9C0F-BE427D1E782A}" presName="composite" presStyleCnt="0"/>
      <dgm:spPr/>
    </dgm:pt>
    <dgm:pt modelId="{0F9E564F-3534-4527-A341-68B842225E6E}" type="pres">
      <dgm:prSet presAssocID="{CFF4B65C-F7DA-458F-9C0F-BE427D1E782A}" presName="bentUpArrow1" presStyleLbl="alignImgPlace1" presStyleIdx="0" presStyleCnt="2"/>
      <dgm:spPr/>
    </dgm:pt>
    <dgm:pt modelId="{A1B7B594-79B0-4467-916C-9E4F70CAEBAD}" type="pres">
      <dgm:prSet presAssocID="{CFF4B65C-F7DA-458F-9C0F-BE427D1E782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D7C655-C7DD-4FD6-8428-3325F74B4C35}" type="pres">
      <dgm:prSet presAssocID="{CFF4B65C-F7DA-458F-9C0F-BE427D1E782A}" presName="ChildText" presStyleLbl="revTx" presStyleIdx="0" presStyleCnt="3" custScaleX="361826" custLinFactX="38465" custLinFactNeighborX="100000" custLinFactNeighborY="2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E5193D-E2A3-41B3-B205-F12DB57D6900}" type="pres">
      <dgm:prSet presAssocID="{8FE916D3-4A9F-46B4-A1CF-EAE1E00F3EB2}" presName="sibTrans" presStyleCnt="0"/>
      <dgm:spPr/>
    </dgm:pt>
    <dgm:pt modelId="{04856664-25B1-4256-8E4D-1D9D6D7D6CF8}" type="pres">
      <dgm:prSet presAssocID="{98932BE2-ADAF-4B97-80C2-A44D0FD303A4}" presName="composite" presStyleCnt="0"/>
      <dgm:spPr/>
    </dgm:pt>
    <dgm:pt modelId="{DA7316BB-0F56-402F-AEE8-E85FCA812F80}" type="pres">
      <dgm:prSet presAssocID="{98932BE2-ADAF-4B97-80C2-A44D0FD303A4}" presName="bentUpArrow1" presStyleLbl="alignImgPlace1" presStyleIdx="1" presStyleCnt="2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id-ID"/>
        </a:p>
      </dgm:t>
    </dgm:pt>
    <dgm:pt modelId="{F03D6BEB-E690-49D8-A810-E6A0020E3686}" type="pres">
      <dgm:prSet presAssocID="{98932BE2-ADAF-4B97-80C2-A44D0FD303A4}" presName="ParentText" presStyleLbl="node1" presStyleIdx="1" presStyleCnt="3" custLinFactNeighborX="-39727" custLinFactNeighborY="61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5BE8AB1-DA3C-479A-AD5E-9434C48EDA1A}" type="pres">
      <dgm:prSet presAssocID="{98932BE2-ADAF-4B97-80C2-A44D0FD303A4}" presName="ChildText" presStyleLbl="revTx" presStyleIdx="1" presStyleCnt="3" custScaleX="203515" custLinFactNeighborX="7968" custLinFactNeighborY="10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1FC750-1196-4855-8B9A-4C7CBF2775FA}" type="pres">
      <dgm:prSet presAssocID="{4D33EAF7-72C8-4EE8-AB8E-BC7DFE2FACDB}" presName="sibTrans" presStyleCnt="0"/>
      <dgm:spPr/>
    </dgm:pt>
    <dgm:pt modelId="{69F3D6C9-2DDF-4552-AD71-1C704B649418}" type="pres">
      <dgm:prSet presAssocID="{29D54B24-69CC-433E-B60B-DFC98817E0D3}" presName="composite" presStyleCnt="0"/>
      <dgm:spPr/>
    </dgm:pt>
    <dgm:pt modelId="{4DB4F5A1-6A41-4A24-949A-A33F9B83887A}" type="pres">
      <dgm:prSet presAssocID="{29D54B24-69CC-433E-B60B-DFC98817E0D3}" presName="ParentText" presStyleLbl="node1" presStyleIdx="2" presStyleCnt="3" custLinFactNeighborX="-40084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1DFC58-494E-4D71-ACD3-2C20B8C327F7}" type="pres">
      <dgm:prSet presAssocID="{29D54B24-69CC-433E-B60B-DFC98817E0D3}" presName="FinalChildText" presStyleLbl="revTx" presStyleIdx="2" presStyleCnt="3" custScaleX="197358" custLinFactNeighborX="-634" custLinFactNeighborY="4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4FBD0D8-59F7-4609-BED6-288BB8644B30}" srcId="{0270CA9A-8C99-4C4A-ACE6-D8E9AFE564C0}" destId="{CFF4B65C-F7DA-458F-9C0F-BE427D1E782A}" srcOrd="0" destOrd="0" parTransId="{BBA8B005-06DB-4910-97E9-F86FDE5C8096}" sibTransId="{8FE916D3-4A9F-46B4-A1CF-EAE1E00F3EB2}"/>
    <dgm:cxn modelId="{367BBAB9-E6AC-4ABD-8F78-474C6CC965A3}" type="presOf" srcId="{75DA805F-97BC-4072-92C2-2219A40BABBE}" destId="{45BE8AB1-DA3C-479A-AD5E-9434C48EDA1A}" srcOrd="0" destOrd="0" presId="urn:microsoft.com/office/officeart/2005/8/layout/StepDownProcess"/>
    <dgm:cxn modelId="{0762E858-E512-4852-9EDA-9CB8A1890534}" type="presOf" srcId="{98932BE2-ADAF-4B97-80C2-A44D0FD303A4}" destId="{F03D6BEB-E690-49D8-A810-E6A0020E3686}" srcOrd="0" destOrd="0" presId="urn:microsoft.com/office/officeart/2005/8/layout/StepDownProcess"/>
    <dgm:cxn modelId="{D76B0F7B-AB3E-453E-AF4D-E6EEC9071659}" srcId="{CFF4B65C-F7DA-458F-9C0F-BE427D1E782A}" destId="{42432A93-C163-47A2-AE0A-77F3B6CB8F9F}" srcOrd="0" destOrd="0" parTransId="{5E919209-C48F-491A-9604-18EBFF491E8A}" sibTransId="{45734066-E52A-4E8D-A0E1-5C51905AB810}"/>
    <dgm:cxn modelId="{39451895-F918-431E-90BF-DD23934A8825}" type="presOf" srcId="{42432A93-C163-47A2-AE0A-77F3B6CB8F9F}" destId="{76D7C655-C7DD-4FD6-8428-3325F74B4C35}" srcOrd="0" destOrd="0" presId="urn:microsoft.com/office/officeart/2005/8/layout/StepDownProcess"/>
    <dgm:cxn modelId="{C2E1E4DA-C416-4E60-A377-349D6DE730B9}" srcId="{98932BE2-ADAF-4B97-80C2-A44D0FD303A4}" destId="{AFDAC51D-77CD-424C-8827-5D62D8429456}" srcOrd="1" destOrd="0" parTransId="{B4A5CB19-5703-4FFC-9C54-B715AAC830B7}" sibTransId="{7854F714-01B6-42CE-91B2-2C2EB4B9D29B}"/>
    <dgm:cxn modelId="{E14FBC1B-6706-4FEE-9281-9033E8110B3E}" type="presOf" srcId="{AFDAC51D-77CD-424C-8827-5D62D8429456}" destId="{45BE8AB1-DA3C-479A-AD5E-9434C48EDA1A}" srcOrd="0" destOrd="1" presId="urn:microsoft.com/office/officeart/2005/8/layout/StepDownProcess"/>
    <dgm:cxn modelId="{CD2EC66A-6F1C-4743-A0AE-AE1E012E4416}" type="presOf" srcId="{BA8A1304-2549-4093-91A7-8DBBD2362A20}" destId="{DB1DFC58-494E-4D71-ACD3-2C20B8C327F7}" srcOrd="0" destOrd="0" presId="urn:microsoft.com/office/officeart/2005/8/layout/StepDownProcess"/>
    <dgm:cxn modelId="{EA4F946A-9EB2-4133-B32D-0C784D67C2C0}" srcId="{0270CA9A-8C99-4C4A-ACE6-D8E9AFE564C0}" destId="{29D54B24-69CC-433E-B60B-DFC98817E0D3}" srcOrd="2" destOrd="0" parTransId="{B1B380F5-CF8E-4EC3-9066-D6C2C82BE393}" sibTransId="{12FC8C50-D838-4276-93F6-4D7022EDAD48}"/>
    <dgm:cxn modelId="{A3054AA1-B301-4AD4-81F9-4601F15F8664}" type="presOf" srcId="{CFF4B65C-F7DA-458F-9C0F-BE427D1E782A}" destId="{A1B7B594-79B0-4467-916C-9E4F70CAEBAD}" srcOrd="0" destOrd="0" presId="urn:microsoft.com/office/officeart/2005/8/layout/StepDownProcess"/>
    <dgm:cxn modelId="{92A052F4-3B12-4E8E-947A-F171C03847E5}" srcId="{0270CA9A-8C99-4C4A-ACE6-D8E9AFE564C0}" destId="{98932BE2-ADAF-4B97-80C2-A44D0FD303A4}" srcOrd="1" destOrd="0" parTransId="{EA632AA7-74F8-4C7A-B08B-1233A2DE98C9}" sibTransId="{4D33EAF7-72C8-4EE8-AB8E-BC7DFE2FACDB}"/>
    <dgm:cxn modelId="{54B16D7B-EEE9-4702-9087-47D6DDCB2556}" srcId="{98932BE2-ADAF-4B97-80C2-A44D0FD303A4}" destId="{75DA805F-97BC-4072-92C2-2219A40BABBE}" srcOrd="0" destOrd="0" parTransId="{5D237527-12A9-4D33-ABCA-0CA05C01C7A1}" sibTransId="{3349FB67-4783-4F22-A869-CB385D29AEE8}"/>
    <dgm:cxn modelId="{0918AC35-FF13-45F8-9C09-635B45043385}" srcId="{29D54B24-69CC-433E-B60B-DFC98817E0D3}" destId="{BA8A1304-2549-4093-91A7-8DBBD2362A20}" srcOrd="0" destOrd="0" parTransId="{7E628956-034E-4B71-AD13-CE4F754BE08E}" sibTransId="{03D3FBA9-D5A3-4864-B69F-5806FE1EA040}"/>
    <dgm:cxn modelId="{542823BB-A4FA-40FC-AE3D-D8D9EBE96293}" type="presOf" srcId="{0270CA9A-8C99-4C4A-ACE6-D8E9AFE564C0}" destId="{5CC70E26-7CC7-4032-BBF3-FE8EB4302090}" srcOrd="0" destOrd="0" presId="urn:microsoft.com/office/officeart/2005/8/layout/StepDownProcess"/>
    <dgm:cxn modelId="{D06AAAF1-1F78-4B56-9CC9-82897CBD7978}" type="presOf" srcId="{29D54B24-69CC-433E-B60B-DFC98817E0D3}" destId="{4DB4F5A1-6A41-4A24-949A-A33F9B83887A}" srcOrd="0" destOrd="0" presId="urn:microsoft.com/office/officeart/2005/8/layout/StepDownProcess"/>
    <dgm:cxn modelId="{E9711D28-13B1-410F-AC61-6A85ECFCB833}" type="presParOf" srcId="{5CC70E26-7CC7-4032-BBF3-FE8EB4302090}" destId="{A9374BBA-124C-4E98-BC86-1F5D2EE6851E}" srcOrd="0" destOrd="0" presId="urn:microsoft.com/office/officeart/2005/8/layout/StepDownProcess"/>
    <dgm:cxn modelId="{509C43D9-F372-4430-841D-F380995D0198}" type="presParOf" srcId="{A9374BBA-124C-4E98-BC86-1F5D2EE6851E}" destId="{0F9E564F-3534-4527-A341-68B842225E6E}" srcOrd="0" destOrd="0" presId="urn:microsoft.com/office/officeart/2005/8/layout/StepDownProcess"/>
    <dgm:cxn modelId="{50766974-2D32-41F2-A342-1A575C09A830}" type="presParOf" srcId="{A9374BBA-124C-4E98-BC86-1F5D2EE6851E}" destId="{A1B7B594-79B0-4467-916C-9E4F70CAEBAD}" srcOrd="1" destOrd="0" presId="urn:microsoft.com/office/officeart/2005/8/layout/StepDownProcess"/>
    <dgm:cxn modelId="{4D8EC5F0-82E4-4F77-906E-D6DA875ED925}" type="presParOf" srcId="{A9374BBA-124C-4E98-BC86-1F5D2EE6851E}" destId="{76D7C655-C7DD-4FD6-8428-3325F74B4C35}" srcOrd="2" destOrd="0" presId="urn:microsoft.com/office/officeart/2005/8/layout/StepDownProcess"/>
    <dgm:cxn modelId="{99A04A97-74CC-4517-BFE0-050E35E3DEAE}" type="presParOf" srcId="{5CC70E26-7CC7-4032-BBF3-FE8EB4302090}" destId="{2AE5193D-E2A3-41B3-B205-F12DB57D6900}" srcOrd="1" destOrd="0" presId="urn:microsoft.com/office/officeart/2005/8/layout/StepDownProcess"/>
    <dgm:cxn modelId="{DD6834FB-9EDA-47C9-9EC0-594CDDC1D775}" type="presParOf" srcId="{5CC70E26-7CC7-4032-BBF3-FE8EB4302090}" destId="{04856664-25B1-4256-8E4D-1D9D6D7D6CF8}" srcOrd="2" destOrd="0" presId="urn:microsoft.com/office/officeart/2005/8/layout/StepDownProcess"/>
    <dgm:cxn modelId="{2D75A5F3-1CA6-4C8E-A7AB-B340F3BA1056}" type="presParOf" srcId="{04856664-25B1-4256-8E4D-1D9D6D7D6CF8}" destId="{DA7316BB-0F56-402F-AEE8-E85FCA812F80}" srcOrd="0" destOrd="0" presId="urn:microsoft.com/office/officeart/2005/8/layout/StepDownProcess"/>
    <dgm:cxn modelId="{7ECCEA7C-6703-4E46-86EE-AE1A9C9077B5}" type="presParOf" srcId="{04856664-25B1-4256-8E4D-1D9D6D7D6CF8}" destId="{F03D6BEB-E690-49D8-A810-E6A0020E3686}" srcOrd="1" destOrd="0" presId="urn:microsoft.com/office/officeart/2005/8/layout/StepDownProcess"/>
    <dgm:cxn modelId="{31EA7239-2000-4F9C-AA2B-BEDD1F04AC5D}" type="presParOf" srcId="{04856664-25B1-4256-8E4D-1D9D6D7D6CF8}" destId="{45BE8AB1-DA3C-479A-AD5E-9434C48EDA1A}" srcOrd="2" destOrd="0" presId="urn:microsoft.com/office/officeart/2005/8/layout/StepDownProcess"/>
    <dgm:cxn modelId="{86BE53CF-485C-4F13-B967-1C144BEA3A4E}" type="presParOf" srcId="{5CC70E26-7CC7-4032-BBF3-FE8EB4302090}" destId="{561FC750-1196-4855-8B9A-4C7CBF2775FA}" srcOrd="3" destOrd="0" presId="urn:microsoft.com/office/officeart/2005/8/layout/StepDownProcess"/>
    <dgm:cxn modelId="{76EE0182-FA3D-4F79-8772-614974A1A062}" type="presParOf" srcId="{5CC70E26-7CC7-4032-BBF3-FE8EB4302090}" destId="{69F3D6C9-2DDF-4552-AD71-1C704B649418}" srcOrd="4" destOrd="0" presId="urn:microsoft.com/office/officeart/2005/8/layout/StepDownProcess"/>
    <dgm:cxn modelId="{2E916801-113B-402D-B7B8-E25755AECFBB}" type="presParOf" srcId="{69F3D6C9-2DDF-4552-AD71-1C704B649418}" destId="{4DB4F5A1-6A41-4A24-949A-A33F9B83887A}" srcOrd="0" destOrd="0" presId="urn:microsoft.com/office/officeart/2005/8/layout/StepDownProcess"/>
    <dgm:cxn modelId="{1A828F6B-FFAE-41BA-9FED-76A694D33FB2}" type="presParOf" srcId="{69F3D6C9-2DDF-4552-AD71-1C704B649418}" destId="{DB1DFC58-494E-4D71-ACD3-2C20B8C327F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A05FE5-65CF-4F83-A9D0-21B38E36B8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0AB309F-20C2-42B2-8E5E-87BE2B186515}">
      <dgm:prSet phldrT="[Text]"/>
      <dgm:spPr>
        <a:solidFill>
          <a:schemeClr val="tx2"/>
        </a:solidFill>
      </dgm:spPr>
      <dgm:t>
        <a:bodyPr/>
        <a:lstStyle/>
        <a:p>
          <a:r>
            <a:rPr lang="id-ID" dirty="0" smtClean="0"/>
            <a:t>Misconception</a:t>
          </a:r>
          <a:br>
            <a:rPr lang="id-ID" dirty="0" smtClean="0"/>
          </a:br>
          <a:r>
            <a:rPr lang="id-ID" dirty="0" smtClean="0"/>
            <a:t>between Developers</a:t>
          </a:r>
          <a:endParaRPr lang="id-ID" dirty="0"/>
        </a:p>
      </dgm:t>
    </dgm:pt>
    <dgm:pt modelId="{82854EA1-918C-4321-AA7B-C7F688D24DC9}" type="parTrans" cxnId="{7B08A866-76D4-402A-84D4-BB49E685EB11}">
      <dgm:prSet/>
      <dgm:spPr/>
      <dgm:t>
        <a:bodyPr/>
        <a:lstStyle/>
        <a:p>
          <a:endParaRPr lang="id-ID"/>
        </a:p>
      </dgm:t>
    </dgm:pt>
    <dgm:pt modelId="{876D8801-0679-4B19-A5E9-6031869F635A}" type="sibTrans" cxnId="{7B08A866-76D4-402A-84D4-BB49E685EB11}">
      <dgm:prSet/>
      <dgm:spPr/>
      <dgm:t>
        <a:bodyPr/>
        <a:lstStyle/>
        <a:p>
          <a:endParaRPr lang="id-ID"/>
        </a:p>
      </dgm:t>
    </dgm:pt>
    <dgm:pt modelId="{98A41CF9-B21A-4323-95CF-6352E1916959}">
      <dgm:prSet phldrT="[Text]"/>
      <dgm:spPr/>
      <dgm:t>
        <a:bodyPr/>
        <a:lstStyle/>
        <a:p>
          <a:r>
            <a:rPr lang="id-ID" dirty="0" smtClean="0"/>
            <a:t>On Management Review Function</a:t>
          </a:r>
          <a:endParaRPr lang="id-ID" dirty="0"/>
        </a:p>
      </dgm:t>
    </dgm:pt>
    <dgm:pt modelId="{65251F1F-C053-4E04-807E-15F19E76E626}" type="parTrans" cxnId="{6777E327-FFD5-4D11-82AF-4013F74774C4}">
      <dgm:prSet/>
      <dgm:spPr/>
      <dgm:t>
        <a:bodyPr/>
        <a:lstStyle/>
        <a:p>
          <a:endParaRPr lang="id-ID"/>
        </a:p>
      </dgm:t>
    </dgm:pt>
    <dgm:pt modelId="{4934F874-C428-4EBD-BD16-9DD39870DDC6}" type="sibTrans" cxnId="{6777E327-FFD5-4D11-82AF-4013F74774C4}">
      <dgm:prSet/>
      <dgm:spPr/>
      <dgm:t>
        <a:bodyPr/>
        <a:lstStyle/>
        <a:p>
          <a:endParaRPr lang="id-ID"/>
        </a:p>
      </dgm:t>
    </dgm:pt>
    <dgm:pt modelId="{7AD401D6-2064-48EE-A273-39811FA6A5CA}">
      <dgm:prSet phldrT="[Text]"/>
      <dgm:spPr/>
      <dgm:t>
        <a:bodyPr/>
        <a:lstStyle/>
        <a:p>
          <a:r>
            <a:rPr lang="id-ID" dirty="0" smtClean="0"/>
            <a:t>Creating duplicate tables &amp; mechanism for same feature</a:t>
          </a:r>
          <a:endParaRPr lang="id-ID" dirty="0"/>
        </a:p>
      </dgm:t>
    </dgm:pt>
    <dgm:pt modelId="{C236A815-42FC-4C3A-9215-E7F0AA612F12}" type="parTrans" cxnId="{49519D48-3880-43FE-A0C9-D86CB4716954}">
      <dgm:prSet/>
      <dgm:spPr/>
      <dgm:t>
        <a:bodyPr/>
        <a:lstStyle/>
        <a:p>
          <a:endParaRPr lang="id-ID"/>
        </a:p>
      </dgm:t>
    </dgm:pt>
    <dgm:pt modelId="{F47DC821-E1FD-4CFF-8F48-B6A763C35259}" type="sibTrans" cxnId="{49519D48-3880-43FE-A0C9-D86CB4716954}">
      <dgm:prSet/>
      <dgm:spPr/>
      <dgm:t>
        <a:bodyPr/>
        <a:lstStyle/>
        <a:p>
          <a:endParaRPr lang="id-ID"/>
        </a:p>
      </dgm:t>
    </dgm:pt>
    <dgm:pt modelId="{9AAEB1B1-39B8-4C49-8755-63BB88AE1B6F}">
      <dgm:prSet phldrT="[Text]"/>
      <dgm:spPr>
        <a:solidFill>
          <a:schemeClr val="tx2"/>
        </a:solidFill>
      </dgm:spPr>
      <dgm:t>
        <a:bodyPr/>
        <a:lstStyle/>
        <a:p>
          <a:r>
            <a:rPr lang="id-ID" dirty="0" smtClean="0"/>
            <a:t>Premature Optimization</a:t>
          </a:r>
          <a:endParaRPr lang="id-ID" dirty="0"/>
        </a:p>
      </dgm:t>
    </dgm:pt>
    <dgm:pt modelId="{4C6EB980-B3C9-4476-8363-9039E58DE540}" type="parTrans" cxnId="{C657DB1A-A320-4F26-A765-91818EC20C43}">
      <dgm:prSet/>
      <dgm:spPr/>
      <dgm:t>
        <a:bodyPr/>
        <a:lstStyle/>
        <a:p>
          <a:endParaRPr lang="id-ID"/>
        </a:p>
      </dgm:t>
    </dgm:pt>
    <dgm:pt modelId="{B141FC55-0CC5-420A-8F32-849FF750680F}" type="sibTrans" cxnId="{C657DB1A-A320-4F26-A765-91818EC20C43}">
      <dgm:prSet/>
      <dgm:spPr/>
      <dgm:t>
        <a:bodyPr/>
        <a:lstStyle/>
        <a:p>
          <a:endParaRPr lang="id-ID"/>
        </a:p>
      </dgm:t>
    </dgm:pt>
    <dgm:pt modelId="{ABE95C86-261F-45EF-B2EC-74A36286766E}">
      <dgm:prSet phldrT="[Text]" custT="1"/>
      <dgm:spPr/>
      <dgm:t>
        <a:bodyPr/>
        <a:lstStyle/>
        <a:p>
          <a:r>
            <a:rPr lang="id-ID" sz="2800" dirty="0" smtClean="0"/>
            <a:t>Want to implement service worker in Vue for better performance</a:t>
          </a:r>
          <a:endParaRPr lang="id-ID" sz="2800" dirty="0"/>
        </a:p>
      </dgm:t>
    </dgm:pt>
    <dgm:pt modelId="{D843D06A-C843-4730-9769-C0BE52617750}" type="parTrans" cxnId="{D4AAF462-94FC-4F10-94EC-285BA492C15B}">
      <dgm:prSet/>
      <dgm:spPr/>
      <dgm:t>
        <a:bodyPr/>
        <a:lstStyle/>
        <a:p>
          <a:endParaRPr lang="id-ID"/>
        </a:p>
      </dgm:t>
    </dgm:pt>
    <dgm:pt modelId="{452B13FF-69F1-41D4-B0EC-37AE6DB6FBFD}" type="sibTrans" cxnId="{D4AAF462-94FC-4F10-94EC-285BA492C15B}">
      <dgm:prSet/>
      <dgm:spPr/>
      <dgm:t>
        <a:bodyPr/>
        <a:lstStyle/>
        <a:p>
          <a:endParaRPr lang="id-ID"/>
        </a:p>
      </dgm:t>
    </dgm:pt>
    <dgm:pt modelId="{492F3168-B83A-4318-A4FF-07637D3C336C}">
      <dgm:prSet phldrT="[Text]" custT="1"/>
      <dgm:spPr/>
      <dgm:t>
        <a:bodyPr/>
        <a:lstStyle/>
        <a:p>
          <a:r>
            <a:rPr lang="id-ID" sz="2800" dirty="0" smtClean="0"/>
            <a:t>Learning gaps for vue is actually high, cannot be finished</a:t>
          </a:r>
          <a:endParaRPr lang="id-ID" sz="2800" dirty="0"/>
        </a:p>
      </dgm:t>
    </dgm:pt>
    <dgm:pt modelId="{2DA745A6-20B3-4370-B989-13BB27DEB0E7}" type="parTrans" cxnId="{EE12C21B-437B-4831-AC8C-BD7617E59712}">
      <dgm:prSet/>
      <dgm:spPr/>
      <dgm:t>
        <a:bodyPr/>
        <a:lstStyle/>
        <a:p>
          <a:endParaRPr lang="id-ID"/>
        </a:p>
      </dgm:t>
    </dgm:pt>
    <dgm:pt modelId="{FB7E4BA0-BC10-4D2A-8EAA-C31999D266E4}" type="sibTrans" cxnId="{EE12C21B-437B-4831-AC8C-BD7617E59712}">
      <dgm:prSet/>
      <dgm:spPr/>
      <dgm:t>
        <a:bodyPr/>
        <a:lstStyle/>
        <a:p>
          <a:endParaRPr lang="id-ID"/>
        </a:p>
      </dgm:t>
    </dgm:pt>
    <dgm:pt modelId="{62F692BE-FE0E-49D6-8042-8A707C2E8DAA}" type="pres">
      <dgm:prSet presAssocID="{B5A05FE5-65CF-4F83-A9D0-21B38E36B837}" presName="Name0" presStyleCnt="0">
        <dgm:presLayoutVars>
          <dgm:dir/>
          <dgm:animLvl val="lvl"/>
          <dgm:resizeHandles val="exact"/>
        </dgm:presLayoutVars>
      </dgm:prSet>
      <dgm:spPr/>
    </dgm:pt>
    <dgm:pt modelId="{A5FA573C-118C-4D23-9CA6-3D320ED4F123}" type="pres">
      <dgm:prSet presAssocID="{60AB309F-20C2-42B2-8E5E-87BE2B186515}" presName="composite" presStyleCnt="0"/>
      <dgm:spPr/>
    </dgm:pt>
    <dgm:pt modelId="{96C02583-5BB4-43B4-B2BA-06EB9112F011}" type="pres">
      <dgm:prSet presAssocID="{60AB309F-20C2-42B2-8E5E-87BE2B18651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F48738-1B96-45E2-8395-EF5139141C8B}" type="pres">
      <dgm:prSet presAssocID="{60AB309F-20C2-42B2-8E5E-87BE2B18651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4610E3-8D0F-4FDD-8A3B-7B5BB7E3F5AB}" type="pres">
      <dgm:prSet presAssocID="{876D8801-0679-4B19-A5E9-6031869F635A}" presName="space" presStyleCnt="0"/>
      <dgm:spPr/>
    </dgm:pt>
    <dgm:pt modelId="{DE537EEB-D6FC-4DAD-B141-299DC4D287E9}" type="pres">
      <dgm:prSet presAssocID="{9AAEB1B1-39B8-4C49-8755-63BB88AE1B6F}" presName="composite" presStyleCnt="0"/>
      <dgm:spPr/>
    </dgm:pt>
    <dgm:pt modelId="{471DC635-02A6-42CF-AA9D-F4433D4B3522}" type="pres">
      <dgm:prSet presAssocID="{9AAEB1B1-39B8-4C49-8755-63BB88AE1B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F6D04E-5C5A-43A7-B037-1C190392E9A6}" type="pres">
      <dgm:prSet presAssocID="{9AAEB1B1-39B8-4C49-8755-63BB88AE1B6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E12C21B-437B-4831-AC8C-BD7617E59712}" srcId="{9AAEB1B1-39B8-4C49-8755-63BB88AE1B6F}" destId="{492F3168-B83A-4318-A4FF-07637D3C336C}" srcOrd="1" destOrd="0" parTransId="{2DA745A6-20B3-4370-B989-13BB27DEB0E7}" sibTransId="{FB7E4BA0-BC10-4D2A-8EAA-C31999D266E4}"/>
    <dgm:cxn modelId="{6777E327-FFD5-4D11-82AF-4013F74774C4}" srcId="{60AB309F-20C2-42B2-8E5E-87BE2B186515}" destId="{98A41CF9-B21A-4323-95CF-6352E1916959}" srcOrd="0" destOrd="0" parTransId="{65251F1F-C053-4E04-807E-15F19E76E626}" sibTransId="{4934F874-C428-4EBD-BD16-9DD39870DDC6}"/>
    <dgm:cxn modelId="{1724C007-D324-4C1C-803C-B4E82A79152F}" type="presOf" srcId="{98A41CF9-B21A-4323-95CF-6352E1916959}" destId="{E5F48738-1B96-45E2-8395-EF5139141C8B}" srcOrd="0" destOrd="0" presId="urn:microsoft.com/office/officeart/2005/8/layout/hList1"/>
    <dgm:cxn modelId="{D4AAF462-94FC-4F10-94EC-285BA492C15B}" srcId="{9AAEB1B1-39B8-4C49-8755-63BB88AE1B6F}" destId="{ABE95C86-261F-45EF-B2EC-74A36286766E}" srcOrd="0" destOrd="0" parTransId="{D843D06A-C843-4730-9769-C0BE52617750}" sibTransId="{452B13FF-69F1-41D4-B0EC-37AE6DB6FBFD}"/>
    <dgm:cxn modelId="{49519D48-3880-43FE-A0C9-D86CB4716954}" srcId="{60AB309F-20C2-42B2-8E5E-87BE2B186515}" destId="{7AD401D6-2064-48EE-A273-39811FA6A5CA}" srcOrd="1" destOrd="0" parTransId="{C236A815-42FC-4C3A-9215-E7F0AA612F12}" sibTransId="{F47DC821-E1FD-4CFF-8F48-B6A763C35259}"/>
    <dgm:cxn modelId="{93981F02-0631-447D-97D1-9988DEA348B5}" type="presOf" srcId="{B5A05FE5-65CF-4F83-A9D0-21B38E36B837}" destId="{62F692BE-FE0E-49D6-8042-8A707C2E8DAA}" srcOrd="0" destOrd="0" presId="urn:microsoft.com/office/officeart/2005/8/layout/hList1"/>
    <dgm:cxn modelId="{7B08A866-76D4-402A-84D4-BB49E685EB11}" srcId="{B5A05FE5-65CF-4F83-A9D0-21B38E36B837}" destId="{60AB309F-20C2-42B2-8E5E-87BE2B186515}" srcOrd="0" destOrd="0" parTransId="{82854EA1-918C-4321-AA7B-C7F688D24DC9}" sibTransId="{876D8801-0679-4B19-A5E9-6031869F635A}"/>
    <dgm:cxn modelId="{206340B5-67E0-4C41-BE3F-AC3B0D843721}" type="presOf" srcId="{60AB309F-20C2-42B2-8E5E-87BE2B186515}" destId="{96C02583-5BB4-43B4-B2BA-06EB9112F011}" srcOrd="0" destOrd="0" presId="urn:microsoft.com/office/officeart/2005/8/layout/hList1"/>
    <dgm:cxn modelId="{A3073F04-31DF-4A2E-A67F-B73517ACBFAF}" type="presOf" srcId="{9AAEB1B1-39B8-4C49-8755-63BB88AE1B6F}" destId="{471DC635-02A6-42CF-AA9D-F4433D4B3522}" srcOrd="0" destOrd="0" presId="urn:microsoft.com/office/officeart/2005/8/layout/hList1"/>
    <dgm:cxn modelId="{B105CAC2-6578-44FB-B9B4-2E8B7000D673}" type="presOf" srcId="{7AD401D6-2064-48EE-A273-39811FA6A5CA}" destId="{E5F48738-1B96-45E2-8395-EF5139141C8B}" srcOrd="0" destOrd="1" presId="urn:microsoft.com/office/officeart/2005/8/layout/hList1"/>
    <dgm:cxn modelId="{C657DB1A-A320-4F26-A765-91818EC20C43}" srcId="{B5A05FE5-65CF-4F83-A9D0-21B38E36B837}" destId="{9AAEB1B1-39B8-4C49-8755-63BB88AE1B6F}" srcOrd="1" destOrd="0" parTransId="{4C6EB980-B3C9-4476-8363-9039E58DE540}" sibTransId="{B141FC55-0CC5-420A-8F32-849FF750680F}"/>
    <dgm:cxn modelId="{BA805032-B67F-4823-A032-C5A20C993940}" type="presOf" srcId="{ABE95C86-261F-45EF-B2EC-74A36286766E}" destId="{15F6D04E-5C5A-43A7-B037-1C190392E9A6}" srcOrd="0" destOrd="0" presId="urn:microsoft.com/office/officeart/2005/8/layout/hList1"/>
    <dgm:cxn modelId="{F7813B69-D416-4517-AD32-12DEC3B44912}" type="presOf" srcId="{492F3168-B83A-4318-A4FF-07637D3C336C}" destId="{15F6D04E-5C5A-43A7-B037-1C190392E9A6}" srcOrd="0" destOrd="1" presId="urn:microsoft.com/office/officeart/2005/8/layout/hList1"/>
    <dgm:cxn modelId="{84705E02-58FB-4335-9758-A479D12E754F}" type="presParOf" srcId="{62F692BE-FE0E-49D6-8042-8A707C2E8DAA}" destId="{A5FA573C-118C-4D23-9CA6-3D320ED4F123}" srcOrd="0" destOrd="0" presId="urn:microsoft.com/office/officeart/2005/8/layout/hList1"/>
    <dgm:cxn modelId="{DE468E6A-CC75-4BFF-9A81-EF42BDD0D9EA}" type="presParOf" srcId="{A5FA573C-118C-4D23-9CA6-3D320ED4F123}" destId="{96C02583-5BB4-43B4-B2BA-06EB9112F011}" srcOrd="0" destOrd="0" presId="urn:microsoft.com/office/officeart/2005/8/layout/hList1"/>
    <dgm:cxn modelId="{3077218E-53FD-41A9-9B33-AB0AC2119E14}" type="presParOf" srcId="{A5FA573C-118C-4D23-9CA6-3D320ED4F123}" destId="{E5F48738-1B96-45E2-8395-EF5139141C8B}" srcOrd="1" destOrd="0" presId="urn:microsoft.com/office/officeart/2005/8/layout/hList1"/>
    <dgm:cxn modelId="{EAC0126B-320A-4FFB-9175-53B439E7349C}" type="presParOf" srcId="{62F692BE-FE0E-49D6-8042-8A707C2E8DAA}" destId="{1B4610E3-8D0F-4FDD-8A3B-7B5BB7E3F5AB}" srcOrd="1" destOrd="0" presId="urn:microsoft.com/office/officeart/2005/8/layout/hList1"/>
    <dgm:cxn modelId="{39A4FD89-8536-40FB-AC54-006161941129}" type="presParOf" srcId="{62F692BE-FE0E-49D6-8042-8A707C2E8DAA}" destId="{DE537EEB-D6FC-4DAD-B141-299DC4D287E9}" srcOrd="2" destOrd="0" presId="urn:microsoft.com/office/officeart/2005/8/layout/hList1"/>
    <dgm:cxn modelId="{DFD39B44-7BB6-438F-A495-1FA68D1DC060}" type="presParOf" srcId="{DE537EEB-D6FC-4DAD-B141-299DC4D287E9}" destId="{471DC635-02A6-42CF-AA9D-F4433D4B3522}" srcOrd="0" destOrd="0" presId="urn:microsoft.com/office/officeart/2005/8/layout/hList1"/>
    <dgm:cxn modelId="{BD4E10E0-ED56-4747-8C9A-39067B114D1F}" type="presParOf" srcId="{DE537EEB-D6FC-4DAD-B141-299DC4D287E9}" destId="{15F6D04E-5C5A-43A7-B037-1C190392E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4BB1A0E-E4A8-4EB2-AA5E-FAEF9C4313E0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07C81633-10F8-4EBA-9645-7EE8D5CFEA2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DOM Loading</a:t>
          </a:r>
          <a:endParaRPr lang="id-ID" b="1" dirty="0"/>
        </a:p>
      </dgm:t>
    </dgm:pt>
    <dgm:pt modelId="{1B7E44C3-23C3-4205-A8E1-C71FB44E69D7}" type="parTrans" cxnId="{47884A18-42C9-4CE7-8F98-263ADB8A1299}">
      <dgm:prSet/>
      <dgm:spPr/>
      <dgm:t>
        <a:bodyPr/>
        <a:lstStyle/>
        <a:p>
          <a:endParaRPr lang="id-ID"/>
        </a:p>
      </dgm:t>
    </dgm:pt>
    <dgm:pt modelId="{CBB2B5AB-CCEE-4023-811C-6D4E7638B18D}" type="sibTrans" cxnId="{47884A18-42C9-4CE7-8F98-263ADB8A1299}">
      <dgm:prSet/>
      <dgm:spPr/>
      <dgm:t>
        <a:bodyPr/>
        <a:lstStyle/>
        <a:p>
          <a:endParaRPr lang="id-ID"/>
        </a:p>
      </dgm:t>
    </dgm:pt>
    <dgm:pt modelId="{F268AFD5-941F-4E7A-94AD-F10A5245796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The time html page returned from web server</a:t>
          </a:r>
          <a:endParaRPr lang="id-ID" dirty="0"/>
        </a:p>
      </dgm:t>
    </dgm:pt>
    <dgm:pt modelId="{3D758ABD-638D-493E-A3FA-FB710494F022}" type="parTrans" cxnId="{C4A6CB1B-6FF0-49A1-8958-396CD3DC79E0}">
      <dgm:prSet/>
      <dgm:spPr/>
      <dgm:t>
        <a:bodyPr/>
        <a:lstStyle/>
        <a:p>
          <a:endParaRPr lang="id-ID"/>
        </a:p>
      </dgm:t>
    </dgm:pt>
    <dgm:pt modelId="{A5054AB5-6E68-4B22-B1C2-566CEB5EF3F7}" type="sibTrans" cxnId="{C4A6CB1B-6FF0-49A1-8958-396CD3DC79E0}">
      <dgm:prSet/>
      <dgm:spPr/>
      <dgm:t>
        <a:bodyPr/>
        <a:lstStyle/>
        <a:p>
          <a:endParaRPr lang="id-ID"/>
        </a:p>
      </dgm:t>
    </dgm:pt>
    <dgm:pt modelId="{46291D74-AF2B-4FBD-9C8B-A36F7A0B88D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Scripting</a:t>
          </a:r>
          <a:endParaRPr lang="id-ID" b="1" dirty="0"/>
        </a:p>
      </dgm:t>
    </dgm:pt>
    <dgm:pt modelId="{4C4DB2ED-0050-4A0C-BA2E-DD0976FB8C12}" type="parTrans" cxnId="{8D1F447D-349E-40CF-9989-4B6A80F9F951}">
      <dgm:prSet/>
      <dgm:spPr/>
      <dgm:t>
        <a:bodyPr/>
        <a:lstStyle/>
        <a:p>
          <a:endParaRPr lang="id-ID"/>
        </a:p>
      </dgm:t>
    </dgm:pt>
    <dgm:pt modelId="{4D608BE0-79F5-4F77-8E3B-297CCED60640}" type="sibTrans" cxnId="{8D1F447D-349E-40CF-9989-4B6A80F9F951}">
      <dgm:prSet/>
      <dgm:spPr/>
      <dgm:t>
        <a:bodyPr/>
        <a:lstStyle/>
        <a:p>
          <a:endParaRPr lang="id-ID"/>
        </a:p>
      </dgm:t>
    </dgm:pt>
    <dgm:pt modelId="{489C2AE0-086D-4DC5-85A4-E62D1E823D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Time taken to fetch scripts and assets</a:t>
          </a:r>
          <a:endParaRPr lang="id-ID" dirty="0"/>
        </a:p>
      </dgm:t>
    </dgm:pt>
    <dgm:pt modelId="{334950E3-932B-47FE-A974-BEF0CAF4BED6}" type="parTrans" cxnId="{9510F278-0256-4476-8672-240ADB83B010}">
      <dgm:prSet/>
      <dgm:spPr/>
      <dgm:t>
        <a:bodyPr/>
        <a:lstStyle/>
        <a:p>
          <a:endParaRPr lang="id-ID"/>
        </a:p>
      </dgm:t>
    </dgm:pt>
    <dgm:pt modelId="{335C53C6-9DAF-4F5B-B37E-212FCE970153}" type="sibTrans" cxnId="{9510F278-0256-4476-8672-240ADB83B010}">
      <dgm:prSet/>
      <dgm:spPr/>
      <dgm:t>
        <a:bodyPr/>
        <a:lstStyle/>
        <a:p>
          <a:endParaRPr lang="id-ID"/>
        </a:p>
      </dgm:t>
    </dgm:pt>
    <dgm:pt modelId="{E7D72F63-81C6-44A8-A4DE-F6486E098AD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Rendering</a:t>
          </a:r>
          <a:endParaRPr lang="id-ID" b="1" dirty="0">
            <a:solidFill>
              <a:schemeClr val="bg1"/>
            </a:solidFill>
          </a:endParaRPr>
        </a:p>
      </dgm:t>
    </dgm:pt>
    <dgm:pt modelId="{DF748442-04FB-44E0-B690-66A53F9BDF05}" type="parTrans" cxnId="{68BDF2D9-98A2-4A42-8D60-2FCD6CE85E7B}">
      <dgm:prSet/>
      <dgm:spPr/>
      <dgm:t>
        <a:bodyPr/>
        <a:lstStyle/>
        <a:p>
          <a:endParaRPr lang="id-ID"/>
        </a:p>
      </dgm:t>
    </dgm:pt>
    <dgm:pt modelId="{DA2E2F6F-561A-42F9-9BBB-181ED142E2E2}" type="sibTrans" cxnId="{68BDF2D9-98A2-4A42-8D60-2FCD6CE85E7B}">
      <dgm:prSet/>
      <dgm:spPr/>
      <dgm:t>
        <a:bodyPr/>
        <a:lstStyle/>
        <a:p>
          <a:endParaRPr lang="id-ID"/>
        </a:p>
      </dgm:t>
    </dgm:pt>
    <dgm:pt modelId="{224ECA5B-8E98-4681-870B-6E1110B5F55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Rendering all content, scripts and assets to browser page</a:t>
          </a:r>
          <a:endParaRPr lang="id-ID" dirty="0">
            <a:solidFill>
              <a:schemeClr val="bg1"/>
            </a:solidFill>
          </a:endParaRPr>
        </a:p>
      </dgm:t>
    </dgm:pt>
    <dgm:pt modelId="{004D4036-9A84-464A-94A7-CD004E4A6012}" type="parTrans" cxnId="{53D2474D-9993-4331-9870-5915DED2CC2F}">
      <dgm:prSet/>
      <dgm:spPr/>
      <dgm:t>
        <a:bodyPr/>
        <a:lstStyle/>
        <a:p>
          <a:endParaRPr lang="id-ID"/>
        </a:p>
      </dgm:t>
    </dgm:pt>
    <dgm:pt modelId="{184FB4DE-5313-4137-ACA8-6EC38FE087E7}" type="sibTrans" cxnId="{53D2474D-9993-4331-9870-5915DED2CC2F}">
      <dgm:prSet/>
      <dgm:spPr/>
      <dgm:t>
        <a:bodyPr/>
        <a:lstStyle/>
        <a:p>
          <a:endParaRPr lang="id-ID"/>
        </a:p>
      </dgm:t>
    </dgm:pt>
    <dgm:pt modelId="{46C1EAF4-9C4A-4D26-B477-E9AD38B3C033}" type="pres">
      <dgm:prSet presAssocID="{84BB1A0E-E4A8-4EB2-AA5E-FAEF9C4313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F6286D1-A3B6-4A7E-A4AD-D3B7D583F224}" type="pres">
      <dgm:prSet presAssocID="{07C81633-10F8-4EBA-9645-7EE8D5CFEA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AAF132-3D3C-4468-9545-198034E95E2B}" type="pres">
      <dgm:prSet presAssocID="{CBB2B5AB-CCEE-4023-811C-6D4E7638B18D}" presName="sibTrans" presStyleCnt="0"/>
      <dgm:spPr/>
    </dgm:pt>
    <dgm:pt modelId="{4BC081E0-E6D4-4BDE-92CF-E4745D70DA79}" type="pres">
      <dgm:prSet presAssocID="{46291D74-AF2B-4FBD-9C8B-A36F7A0B88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60818B-C1F7-4F16-A884-2E99B63EBA6B}" type="pres">
      <dgm:prSet presAssocID="{4D608BE0-79F5-4F77-8E3B-297CCED60640}" presName="sibTrans" presStyleCnt="0"/>
      <dgm:spPr/>
    </dgm:pt>
    <dgm:pt modelId="{DCF6653B-2252-4342-96DC-3FD5EE75C278}" type="pres">
      <dgm:prSet presAssocID="{E7D72F63-81C6-44A8-A4DE-F6486E098A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8BDF2D9-98A2-4A42-8D60-2FCD6CE85E7B}" srcId="{84BB1A0E-E4A8-4EB2-AA5E-FAEF9C4313E0}" destId="{E7D72F63-81C6-44A8-A4DE-F6486E098AD1}" srcOrd="2" destOrd="0" parTransId="{DF748442-04FB-44E0-B690-66A53F9BDF05}" sibTransId="{DA2E2F6F-561A-42F9-9BBB-181ED142E2E2}"/>
    <dgm:cxn modelId="{C4A6CB1B-6FF0-49A1-8958-396CD3DC79E0}" srcId="{07C81633-10F8-4EBA-9645-7EE8D5CFEA26}" destId="{F268AFD5-941F-4E7A-94AD-F10A52457963}" srcOrd="0" destOrd="0" parTransId="{3D758ABD-638D-493E-A3FA-FB710494F022}" sibTransId="{A5054AB5-6E68-4B22-B1C2-566CEB5EF3F7}"/>
    <dgm:cxn modelId="{9510F278-0256-4476-8672-240ADB83B010}" srcId="{46291D74-AF2B-4FBD-9C8B-A36F7A0B88DC}" destId="{489C2AE0-086D-4DC5-85A4-E62D1E823D96}" srcOrd="0" destOrd="0" parTransId="{334950E3-932B-47FE-A974-BEF0CAF4BED6}" sibTransId="{335C53C6-9DAF-4F5B-B37E-212FCE970153}"/>
    <dgm:cxn modelId="{8D1F447D-349E-40CF-9989-4B6A80F9F951}" srcId="{84BB1A0E-E4A8-4EB2-AA5E-FAEF9C4313E0}" destId="{46291D74-AF2B-4FBD-9C8B-A36F7A0B88DC}" srcOrd="1" destOrd="0" parTransId="{4C4DB2ED-0050-4A0C-BA2E-DD0976FB8C12}" sibTransId="{4D608BE0-79F5-4F77-8E3B-297CCED60640}"/>
    <dgm:cxn modelId="{048F20E5-E4E7-4A8C-877F-FA7AA25D6816}" type="presOf" srcId="{84BB1A0E-E4A8-4EB2-AA5E-FAEF9C4313E0}" destId="{46C1EAF4-9C4A-4D26-B477-E9AD38B3C033}" srcOrd="0" destOrd="0" presId="urn:microsoft.com/office/officeart/2005/8/layout/hList6"/>
    <dgm:cxn modelId="{E8F10D22-C65E-4D9A-BA48-6BB2A41E90E3}" type="presOf" srcId="{489C2AE0-086D-4DC5-85A4-E62D1E823D96}" destId="{4BC081E0-E6D4-4BDE-92CF-E4745D70DA79}" srcOrd="0" destOrd="1" presId="urn:microsoft.com/office/officeart/2005/8/layout/hList6"/>
    <dgm:cxn modelId="{1FEBB21B-750D-4A19-84A7-FA5F4C0951BE}" type="presOf" srcId="{E7D72F63-81C6-44A8-A4DE-F6486E098AD1}" destId="{DCF6653B-2252-4342-96DC-3FD5EE75C278}" srcOrd="0" destOrd="0" presId="urn:microsoft.com/office/officeart/2005/8/layout/hList6"/>
    <dgm:cxn modelId="{11AB047D-BE4C-4FBD-A06A-2A713CFC4FA9}" type="presOf" srcId="{F268AFD5-941F-4E7A-94AD-F10A52457963}" destId="{AF6286D1-A3B6-4A7E-A4AD-D3B7D583F224}" srcOrd="0" destOrd="1" presId="urn:microsoft.com/office/officeart/2005/8/layout/hList6"/>
    <dgm:cxn modelId="{98B3DF96-52A3-45BD-9182-DD2B300C708B}" type="presOf" srcId="{224ECA5B-8E98-4681-870B-6E1110B5F550}" destId="{DCF6653B-2252-4342-96DC-3FD5EE75C278}" srcOrd="0" destOrd="1" presId="urn:microsoft.com/office/officeart/2005/8/layout/hList6"/>
    <dgm:cxn modelId="{47884A18-42C9-4CE7-8F98-263ADB8A1299}" srcId="{84BB1A0E-E4A8-4EB2-AA5E-FAEF9C4313E0}" destId="{07C81633-10F8-4EBA-9645-7EE8D5CFEA26}" srcOrd="0" destOrd="0" parTransId="{1B7E44C3-23C3-4205-A8E1-C71FB44E69D7}" sibTransId="{CBB2B5AB-CCEE-4023-811C-6D4E7638B18D}"/>
    <dgm:cxn modelId="{53D2474D-9993-4331-9870-5915DED2CC2F}" srcId="{E7D72F63-81C6-44A8-A4DE-F6486E098AD1}" destId="{224ECA5B-8E98-4681-870B-6E1110B5F550}" srcOrd="0" destOrd="0" parTransId="{004D4036-9A84-464A-94A7-CD004E4A6012}" sibTransId="{184FB4DE-5313-4137-ACA8-6EC38FE087E7}"/>
    <dgm:cxn modelId="{0BFE5A14-59F9-4A70-82B4-E6793656E55D}" type="presOf" srcId="{46291D74-AF2B-4FBD-9C8B-A36F7A0B88DC}" destId="{4BC081E0-E6D4-4BDE-92CF-E4745D70DA79}" srcOrd="0" destOrd="0" presId="urn:microsoft.com/office/officeart/2005/8/layout/hList6"/>
    <dgm:cxn modelId="{DAA2BF65-86B1-4AC9-AFF0-4ED48D547A4F}" type="presOf" srcId="{07C81633-10F8-4EBA-9645-7EE8D5CFEA26}" destId="{AF6286D1-A3B6-4A7E-A4AD-D3B7D583F224}" srcOrd="0" destOrd="0" presId="urn:microsoft.com/office/officeart/2005/8/layout/hList6"/>
    <dgm:cxn modelId="{9638B0C9-7A85-4A0A-BE38-95437B0D4F5E}" type="presParOf" srcId="{46C1EAF4-9C4A-4D26-B477-E9AD38B3C033}" destId="{AF6286D1-A3B6-4A7E-A4AD-D3B7D583F224}" srcOrd="0" destOrd="0" presId="urn:microsoft.com/office/officeart/2005/8/layout/hList6"/>
    <dgm:cxn modelId="{B7CEB4AA-77CA-4000-9F46-98FD630836BB}" type="presParOf" srcId="{46C1EAF4-9C4A-4D26-B477-E9AD38B3C033}" destId="{3DAAF132-3D3C-4468-9545-198034E95E2B}" srcOrd="1" destOrd="0" presId="urn:microsoft.com/office/officeart/2005/8/layout/hList6"/>
    <dgm:cxn modelId="{C43C6B2A-447B-4E4C-BBEF-E609D024CA2A}" type="presParOf" srcId="{46C1EAF4-9C4A-4D26-B477-E9AD38B3C033}" destId="{4BC081E0-E6D4-4BDE-92CF-E4745D70DA79}" srcOrd="2" destOrd="0" presId="urn:microsoft.com/office/officeart/2005/8/layout/hList6"/>
    <dgm:cxn modelId="{F72944DA-2F8C-4424-9763-BC7C24D14018}" type="presParOf" srcId="{46C1EAF4-9C4A-4D26-B477-E9AD38B3C033}" destId="{6B60818B-C1F7-4F16-A884-2E99B63EBA6B}" srcOrd="3" destOrd="0" presId="urn:microsoft.com/office/officeart/2005/8/layout/hList6"/>
    <dgm:cxn modelId="{0E92101B-872D-419C-BE32-C07915849BC3}" type="presParOf" srcId="{46C1EAF4-9C4A-4D26-B477-E9AD38B3C033}" destId="{DCF6653B-2252-4342-96DC-3FD5EE75C2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178E651-2FEC-4EE0-AB0D-3089A8CFE110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d-ID"/>
        </a:p>
      </dgm:t>
    </dgm:pt>
    <dgm:pt modelId="{951CE369-6E27-465B-B944-4D1B6566635E}">
      <dgm:prSet phldrT="[Text]" custT="1"/>
      <dgm:spPr/>
      <dgm:t>
        <a:bodyPr/>
        <a:lstStyle/>
        <a:p>
          <a:r>
            <a:rPr lang="id-ID" sz="2000" dirty="0" smtClean="0"/>
            <a:t>Software Design Initiation is really important for a flexible and long-lasting </a:t>
          </a:r>
          <a:r>
            <a:rPr lang="id-ID" sz="2000" dirty="0" smtClean="0"/>
            <a:t>software (which is really needed)</a:t>
          </a:r>
          <a:endParaRPr lang="id-ID" sz="2000" dirty="0"/>
        </a:p>
      </dgm:t>
    </dgm:pt>
    <dgm:pt modelId="{DA5F7A04-8CC8-41CC-9FB2-F21D5F881724}" type="parTrans" cxnId="{9BA01F54-D9A6-4D6E-9702-BF9EB4D6A353}">
      <dgm:prSet/>
      <dgm:spPr/>
      <dgm:t>
        <a:bodyPr/>
        <a:lstStyle/>
        <a:p>
          <a:endParaRPr lang="id-ID"/>
        </a:p>
      </dgm:t>
    </dgm:pt>
    <dgm:pt modelId="{4F2E3EF0-3DCA-456A-BF33-9C902839B2E7}" type="sibTrans" cxnId="{9BA01F54-D9A6-4D6E-9702-BF9EB4D6A353}">
      <dgm:prSet/>
      <dgm:spPr/>
      <dgm:t>
        <a:bodyPr/>
        <a:lstStyle/>
        <a:p>
          <a:endParaRPr lang="id-ID"/>
        </a:p>
      </dgm:t>
    </dgm:pt>
    <dgm:pt modelId="{81CD5E55-B4F2-4FFF-B539-EE51639D4D25}">
      <dgm:prSet phldrT="[Text]" custT="1"/>
      <dgm:spPr/>
      <dgm:t>
        <a:bodyPr/>
        <a:lstStyle/>
        <a:p>
          <a:r>
            <a:rPr lang="id-ID" sz="2000" dirty="0" smtClean="0"/>
            <a:t>Bussiness aspects </a:t>
          </a:r>
          <a:r>
            <a:rPr lang="id-ID" sz="2000" dirty="0" smtClean="0"/>
            <a:t>is important </a:t>
          </a:r>
          <a:r>
            <a:rPr lang="id-ID" sz="2000" dirty="0" smtClean="0"/>
            <a:t>to create an e-commerce related application, if we want to create a </a:t>
          </a:r>
          <a:r>
            <a:rPr lang="id-ID" sz="2000" dirty="0" smtClean="0"/>
            <a:t>fully-functioned app</a:t>
          </a:r>
          <a:r>
            <a:rPr lang="id-ID" sz="2000" dirty="0" smtClean="0"/>
            <a:t>.</a:t>
          </a:r>
          <a:endParaRPr lang="id-ID" sz="2000" dirty="0"/>
        </a:p>
      </dgm:t>
    </dgm:pt>
    <dgm:pt modelId="{47D2138C-D648-4A6D-B987-847AE53DA9EE}" type="parTrans" cxnId="{359120A9-3DBF-4F38-855C-F3CEDB63111A}">
      <dgm:prSet/>
      <dgm:spPr/>
      <dgm:t>
        <a:bodyPr/>
        <a:lstStyle/>
        <a:p>
          <a:endParaRPr lang="id-ID"/>
        </a:p>
      </dgm:t>
    </dgm:pt>
    <dgm:pt modelId="{F3390DE7-2A8C-4B16-B049-D746B0133109}" type="sibTrans" cxnId="{359120A9-3DBF-4F38-855C-F3CEDB63111A}">
      <dgm:prSet/>
      <dgm:spPr/>
      <dgm:t>
        <a:bodyPr/>
        <a:lstStyle/>
        <a:p>
          <a:endParaRPr lang="id-ID"/>
        </a:p>
      </dgm:t>
    </dgm:pt>
    <dgm:pt modelId="{5DC0100B-E3C2-4DBA-9EC8-6C9BDE436C23}" type="pres">
      <dgm:prSet presAssocID="{3178E651-2FEC-4EE0-AB0D-3089A8CF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3E58695-46FC-496C-9834-489F9ACB8EC0}" type="pres">
      <dgm:prSet presAssocID="{951CE369-6E27-465B-B944-4D1B6566635E}" presName="composite" presStyleCnt="0"/>
      <dgm:spPr/>
      <dgm:t>
        <a:bodyPr/>
        <a:lstStyle/>
        <a:p>
          <a:endParaRPr lang="id-ID"/>
        </a:p>
      </dgm:t>
    </dgm:pt>
    <dgm:pt modelId="{5D85AA4B-AB18-408E-B3C0-22E21A9F6BD6}" type="pres">
      <dgm:prSet presAssocID="{951CE369-6E27-465B-B944-4D1B6566635E}" presName="imgShp" presStyleLbl="fgImgPlace1" presStyleIdx="0" presStyleCnt="2" custScaleX="1153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6B058A0E-5CE7-4F69-80D4-3279275E0440}" type="pres">
      <dgm:prSet presAssocID="{951CE369-6E27-465B-B944-4D1B6566635E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C4F385-6416-44F8-86F4-6FCD75BEE9CE}" type="pres">
      <dgm:prSet presAssocID="{4F2E3EF0-3DCA-456A-BF33-9C902839B2E7}" presName="spacing" presStyleCnt="0"/>
      <dgm:spPr/>
      <dgm:t>
        <a:bodyPr/>
        <a:lstStyle/>
        <a:p>
          <a:endParaRPr lang="id-ID"/>
        </a:p>
      </dgm:t>
    </dgm:pt>
    <dgm:pt modelId="{1062FE92-F2E1-4FC7-9AEF-F2DCD6166FA3}" type="pres">
      <dgm:prSet presAssocID="{81CD5E55-B4F2-4FFF-B539-EE51639D4D25}" presName="composite" presStyleCnt="0"/>
      <dgm:spPr/>
      <dgm:t>
        <a:bodyPr/>
        <a:lstStyle/>
        <a:p>
          <a:endParaRPr lang="id-ID"/>
        </a:p>
      </dgm:t>
    </dgm:pt>
    <dgm:pt modelId="{1D45B942-11FE-41B4-8C2B-F61683CA8A84}" type="pres">
      <dgm:prSet presAssocID="{81CD5E55-B4F2-4FFF-B539-EE51639D4D25}" presName="imgShp" presStyleLbl="fgImgPlace1" presStyleIdx="1" presStyleCnt="2" custScaleX="12811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7020034C-260E-492E-9C43-F77FAD7168A0}" type="pres">
      <dgm:prSet presAssocID="{81CD5E55-B4F2-4FFF-B539-EE51639D4D2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35CEF59-9415-4209-8D39-41F8B6E2CC21}" type="presOf" srcId="{951CE369-6E27-465B-B944-4D1B6566635E}" destId="{6B058A0E-5CE7-4F69-80D4-3279275E0440}" srcOrd="0" destOrd="0" presId="urn:microsoft.com/office/officeart/2005/8/layout/vList3"/>
    <dgm:cxn modelId="{7A17872B-7DF0-44A6-B855-1C043633AAE6}" type="presOf" srcId="{3178E651-2FEC-4EE0-AB0D-3089A8CFE110}" destId="{5DC0100B-E3C2-4DBA-9EC8-6C9BDE436C23}" srcOrd="0" destOrd="0" presId="urn:microsoft.com/office/officeart/2005/8/layout/vList3"/>
    <dgm:cxn modelId="{359120A9-3DBF-4F38-855C-F3CEDB63111A}" srcId="{3178E651-2FEC-4EE0-AB0D-3089A8CFE110}" destId="{81CD5E55-B4F2-4FFF-B539-EE51639D4D25}" srcOrd="1" destOrd="0" parTransId="{47D2138C-D648-4A6D-B987-847AE53DA9EE}" sibTransId="{F3390DE7-2A8C-4B16-B049-D746B0133109}"/>
    <dgm:cxn modelId="{064885E7-78D9-4637-9DD1-0AA7BEE1721B}" type="presOf" srcId="{81CD5E55-B4F2-4FFF-B539-EE51639D4D25}" destId="{7020034C-260E-492E-9C43-F77FAD7168A0}" srcOrd="0" destOrd="0" presId="urn:microsoft.com/office/officeart/2005/8/layout/vList3"/>
    <dgm:cxn modelId="{9BA01F54-D9A6-4D6E-9702-BF9EB4D6A353}" srcId="{3178E651-2FEC-4EE0-AB0D-3089A8CFE110}" destId="{951CE369-6E27-465B-B944-4D1B6566635E}" srcOrd="0" destOrd="0" parTransId="{DA5F7A04-8CC8-41CC-9FB2-F21D5F881724}" sibTransId="{4F2E3EF0-3DCA-456A-BF33-9C902839B2E7}"/>
    <dgm:cxn modelId="{EA8B5664-C251-43C3-853D-4FE70CD04793}" type="presParOf" srcId="{5DC0100B-E3C2-4DBA-9EC8-6C9BDE436C23}" destId="{53E58695-46FC-496C-9834-489F9ACB8EC0}" srcOrd="0" destOrd="0" presId="urn:microsoft.com/office/officeart/2005/8/layout/vList3"/>
    <dgm:cxn modelId="{BD20E70B-B77D-404F-99FC-43BD8AD92054}" type="presParOf" srcId="{53E58695-46FC-496C-9834-489F9ACB8EC0}" destId="{5D85AA4B-AB18-408E-B3C0-22E21A9F6BD6}" srcOrd="0" destOrd="0" presId="urn:microsoft.com/office/officeart/2005/8/layout/vList3"/>
    <dgm:cxn modelId="{72E6617A-A88C-4AE3-9902-A20998C1A80D}" type="presParOf" srcId="{53E58695-46FC-496C-9834-489F9ACB8EC0}" destId="{6B058A0E-5CE7-4F69-80D4-3279275E0440}" srcOrd="1" destOrd="0" presId="urn:microsoft.com/office/officeart/2005/8/layout/vList3"/>
    <dgm:cxn modelId="{A83A95DC-7554-42A3-98D7-1A567CBB8762}" type="presParOf" srcId="{5DC0100B-E3C2-4DBA-9EC8-6C9BDE436C23}" destId="{D5C4F385-6416-44F8-86F4-6FCD75BEE9CE}" srcOrd="1" destOrd="0" presId="urn:microsoft.com/office/officeart/2005/8/layout/vList3"/>
    <dgm:cxn modelId="{C4EC39BA-4037-4462-A37E-6E6B9CD031D3}" type="presParOf" srcId="{5DC0100B-E3C2-4DBA-9EC8-6C9BDE436C23}" destId="{1062FE92-F2E1-4FC7-9AEF-F2DCD6166FA3}" srcOrd="2" destOrd="0" presId="urn:microsoft.com/office/officeart/2005/8/layout/vList3"/>
    <dgm:cxn modelId="{EFCE0BF4-15BB-4752-8701-8484EDF567F7}" type="presParOf" srcId="{1062FE92-F2E1-4FC7-9AEF-F2DCD6166FA3}" destId="{1D45B942-11FE-41B4-8C2B-F61683CA8A84}" srcOrd="0" destOrd="0" presId="urn:microsoft.com/office/officeart/2005/8/layout/vList3"/>
    <dgm:cxn modelId="{70747116-181D-47CD-831B-955568CCB6DA}" type="presParOf" srcId="{1062FE92-F2E1-4FC7-9AEF-F2DCD6166FA3}" destId="{7020034C-260E-492E-9C43-F77FAD7168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BA552DC-794D-4250-931D-3BA6E4EFAFA8}" type="doc">
      <dgm:prSet loTypeId="urn:diagrams.loki3.com/Bracke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77D0706-DA01-46E9-A3DA-33FBCC5D4B4B}">
      <dgm:prSet phldrT="[Text]" custT="1"/>
      <dgm:spPr/>
      <dgm:t>
        <a:bodyPr/>
        <a:lstStyle/>
        <a:p>
          <a:r>
            <a:rPr lang="id-ID" sz="2000" b="1" dirty="0" smtClean="0"/>
            <a:t>Legal</a:t>
          </a:r>
        </a:p>
        <a:p>
          <a:r>
            <a:rPr lang="id-ID" sz="2000" b="1" dirty="0" smtClean="0"/>
            <a:t>Involvements</a:t>
          </a:r>
          <a:endParaRPr lang="id-ID" sz="2000" b="1" dirty="0"/>
        </a:p>
      </dgm:t>
    </dgm:pt>
    <dgm:pt modelId="{101ED405-2D1C-4B8B-BC2D-2F75904DDC38}" type="parTrans" cxnId="{630773CA-AA81-4972-8E83-0294558ED228}">
      <dgm:prSet/>
      <dgm:spPr/>
      <dgm:t>
        <a:bodyPr/>
        <a:lstStyle/>
        <a:p>
          <a:endParaRPr lang="id-ID"/>
        </a:p>
      </dgm:t>
    </dgm:pt>
    <dgm:pt modelId="{F9AEA180-C05B-4A24-9508-8407CEDF0E27}" type="sibTrans" cxnId="{630773CA-AA81-4972-8E83-0294558ED228}">
      <dgm:prSet/>
      <dgm:spPr/>
      <dgm:t>
        <a:bodyPr/>
        <a:lstStyle/>
        <a:p>
          <a:endParaRPr lang="id-ID"/>
        </a:p>
      </dgm:t>
    </dgm:pt>
    <dgm:pt modelId="{1B59F28D-1F69-44B8-B4BC-47E7440F9A26}">
      <dgm:prSet phldrT="[Text]"/>
      <dgm:spPr/>
      <dgm:t>
        <a:bodyPr/>
        <a:lstStyle/>
        <a:p>
          <a:r>
            <a:rPr lang="id-ID" dirty="0" smtClean="0"/>
            <a:t>Involve a legal financial authority in the bussiness process design &amp; monitoring of online auction app.</a:t>
          </a:r>
          <a:endParaRPr lang="id-ID" dirty="0"/>
        </a:p>
      </dgm:t>
    </dgm:pt>
    <dgm:pt modelId="{5043065D-AB80-438D-9FA8-D1C03533E0C4}" type="parTrans" cxnId="{432FBC69-C09F-4F81-B7ED-307CA8360F59}">
      <dgm:prSet/>
      <dgm:spPr/>
      <dgm:t>
        <a:bodyPr/>
        <a:lstStyle/>
        <a:p>
          <a:endParaRPr lang="id-ID"/>
        </a:p>
      </dgm:t>
    </dgm:pt>
    <dgm:pt modelId="{B5DFDF52-61B8-46CB-95AC-BE6610DF8192}" type="sibTrans" cxnId="{432FBC69-C09F-4F81-B7ED-307CA8360F59}">
      <dgm:prSet/>
      <dgm:spPr/>
      <dgm:t>
        <a:bodyPr/>
        <a:lstStyle/>
        <a:p>
          <a:endParaRPr lang="id-ID"/>
        </a:p>
      </dgm:t>
    </dgm:pt>
    <dgm:pt modelId="{385FA52E-FC14-482B-907B-84E8791C0064}" type="pres">
      <dgm:prSet presAssocID="{7BA552DC-794D-4250-931D-3BA6E4EFA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57BE70-938C-4D12-8FCD-B02974BC66B6}" type="pres">
      <dgm:prSet presAssocID="{B77D0706-DA01-46E9-A3DA-33FBCC5D4B4B}" presName="linNode" presStyleCnt="0"/>
      <dgm:spPr/>
    </dgm:pt>
    <dgm:pt modelId="{943506B8-3160-45DE-A688-EF905E768F51}" type="pres">
      <dgm:prSet presAssocID="{B77D0706-DA01-46E9-A3DA-33FBCC5D4B4B}" presName="parTx" presStyleLbl="revTx" presStyleIdx="0" presStyleCnt="1" custScaleX="13618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07045C-08BE-4F6A-9C8A-ABADAD9E690F}" type="pres">
      <dgm:prSet presAssocID="{B77D0706-DA01-46E9-A3DA-33FBCC5D4B4B}" presName="bracket" presStyleLbl="parChTrans1D1" presStyleIdx="0" presStyleCnt="1"/>
      <dgm:spPr/>
    </dgm:pt>
    <dgm:pt modelId="{C52B9B8F-CE81-4945-A672-C3DC1228E6D8}" type="pres">
      <dgm:prSet presAssocID="{B77D0706-DA01-46E9-A3DA-33FBCC5D4B4B}" presName="spH" presStyleCnt="0"/>
      <dgm:spPr/>
    </dgm:pt>
    <dgm:pt modelId="{8DB9D218-6D13-4549-BF27-A145D43428EA}" type="pres">
      <dgm:prSet presAssocID="{B77D0706-DA01-46E9-A3DA-33FBCC5D4B4B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36745AC-AAA1-4B40-8236-A595816AF46F}" type="presOf" srcId="{7BA552DC-794D-4250-931D-3BA6E4EFAFA8}" destId="{385FA52E-FC14-482B-907B-84E8791C0064}" srcOrd="0" destOrd="0" presId="urn:diagrams.loki3.com/BracketList"/>
    <dgm:cxn modelId="{3C125D2D-E530-4ACE-B801-FB93CFF121E5}" type="presOf" srcId="{B77D0706-DA01-46E9-A3DA-33FBCC5D4B4B}" destId="{943506B8-3160-45DE-A688-EF905E768F51}" srcOrd="0" destOrd="0" presId="urn:diagrams.loki3.com/BracketList"/>
    <dgm:cxn modelId="{630773CA-AA81-4972-8E83-0294558ED228}" srcId="{7BA552DC-794D-4250-931D-3BA6E4EFAFA8}" destId="{B77D0706-DA01-46E9-A3DA-33FBCC5D4B4B}" srcOrd="0" destOrd="0" parTransId="{101ED405-2D1C-4B8B-BC2D-2F75904DDC38}" sibTransId="{F9AEA180-C05B-4A24-9508-8407CEDF0E27}"/>
    <dgm:cxn modelId="{6FCC2905-AF79-4769-82BC-131B33147672}" type="presOf" srcId="{1B59F28D-1F69-44B8-B4BC-47E7440F9A26}" destId="{8DB9D218-6D13-4549-BF27-A145D43428EA}" srcOrd="0" destOrd="0" presId="urn:diagrams.loki3.com/BracketList"/>
    <dgm:cxn modelId="{432FBC69-C09F-4F81-B7ED-307CA8360F59}" srcId="{B77D0706-DA01-46E9-A3DA-33FBCC5D4B4B}" destId="{1B59F28D-1F69-44B8-B4BC-47E7440F9A26}" srcOrd="0" destOrd="0" parTransId="{5043065D-AB80-438D-9FA8-D1C03533E0C4}" sibTransId="{B5DFDF52-61B8-46CB-95AC-BE6610DF8192}"/>
    <dgm:cxn modelId="{16B7CD28-E69D-4740-8E5A-00808A6A2DEF}" type="presParOf" srcId="{385FA52E-FC14-482B-907B-84E8791C0064}" destId="{3B57BE70-938C-4D12-8FCD-B02974BC66B6}" srcOrd="0" destOrd="0" presId="urn:diagrams.loki3.com/BracketList"/>
    <dgm:cxn modelId="{924992F6-DFB5-48F9-994B-6C0BDD19D10F}" type="presParOf" srcId="{3B57BE70-938C-4D12-8FCD-B02974BC66B6}" destId="{943506B8-3160-45DE-A688-EF905E768F51}" srcOrd="0" destOrd="0" presId="urn:diagrams.loki3.com/BracketList"/>
    <dgm:cxn modelId="{D0E37D51-44D6-4D2D-86FA-3306B050F8C6}" type="presParOf" srcId="{3B57BE70-938C-4D12-8FCD-B02974BC66B6}" destId="{EC07045C-08BE-4F6A-9C8A-ABADAD9E690F}" srcOrd="1" destOrd="0" presId="urn:diagrams.loki3.com/BracketList"/>
    <dgm:cxn modelId="{FD57FEF8-ED67-46C8-A280-0AA4AE033C4A}" type="presParOf" srcId="{3B57BE70-938C-4D12-8FCD-B02974BC66B6}" destId="{C52B9B8F-CE81-4945-A672-C3DC1228E6D8}" srcOrd="2" destOrd="0" presId="urn:diagrams.loki3.com/BracketList"/>
    <dgm:cxn modelId="{2DB603B1-406F-4586-8B60-0A33C08AE8DA}" type="presParOf" srcId="{3B57BE70-938C-4D12-8FCD-B02974BC66B6}" destId="{8DB9D218-6D13-4549-BF27-A145D43428E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BA552DC-794D-4250-931D-3BA6E4EFAFA8}" type="doc">
      <dgm:prSet loTypeId="urn:diagrams.loki3.com/Bracke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77D0706-DA01-46E9-A3DA-33FBCC5D4B4B}">
      <dgm:prSet phldrT="[Text]" custT="1"/>
      <dgm:spPr/>
      <dgm:t>
        <a:bodyPr/>
        <a:lstStyle/>
        <a:p>
          <a:r>
            <a:rPr lang="id-ID" sz="2000" b="1" dirty="0" smtClean="0"/>
            <a:t>JWT Expiration</a:t>
          </a:r>
          <a:endParaRPr lang="id-ID" sz="2000" b="1" dirty="0"/>
        </a:p>
      </dgm:t>
    </dgm:pt>
    <dgm:pt modelId="{101ED405-2D1C-4B8B-BC2D-2F75904DDC38}" type="parTrans" cxnId="{630773CA-AA81-4972-8E83-0294558ED228}">
      <dgm:prSet/>
      <dgm:spPr/>
      <dgm:t>
        <a:bodyPr/>
        <a:lstStyle/>
        <a:p>
          <a:endParaRPr lang="id-ID"/>
        </a:p>
      </dgm:t>
    </dgm:pt>
    <dgm:pt modelId="{F9AEA180-C05B-4A24-9508-8407CEDF0E27}" type="sibTrans" cxnId="{630773CA-AA81-4972-8E83-0294558ED228}">
      <dgm:prSet/>
      <dgm:spPr/>
      <dgm:t>
        <a:bodyPr/>
        <a:lstStyle/>
        <a:p>
          <a:endParaRPr lang="id-ID"/>
        </a:p>
      </dgm:t>
    </dgm:pt>
    <dgm:pt modelId="{1B59F28D-1F69-44B8-B4BC-47E7440F9A26}">
      <dgm:prSet phldrT="[Text]"/>
      <dgm:spPr/>
      <dgm:t>
        <a:bodyPr/>
        <a:lstStyle/>
        <a:p>
          <a:r>
            <a:rPr lang="id-ID" dirty="0" smtClean="0"/>
            <a:t>Take care of JWT Token Expiration &amp; Refresh Token Mechanism and its coordination to Back-end server</a:t>
          </a:r>
          <a:endParaRPr lang="id-ID" dirty="0"/>
        </a:p>
      </dgm:t>
    </dgm:pt>
    <dgm:pt modelId="{5043065D-AB80-438D-9FA8-D1C03533E0C4}" type="parTrans" cxnId="{432FBC69-C09F-4F81-B7ED-307CA8360F59}">
      <dgm:prSet/>
      <dgm:spPr/>
      <dgm:t>
        <a:bodyPr/>
        <a:lstStyle/>
        <a:p>
          <a:endParaRPr lang="id-ID"/>
        </a:p>
      </dgm:t>
    </dgm:pt>
    <dgm:pt modelId="{B5DFDF52-61B8-46CB-95AC-BE6610DF8192}" type="sibTrans" cxnId="{432FBC69-C09F-4F81-B7ED-307CA8360F59}">
      <dgm:prSet/>
      <dgm:spPr/>
      <dgm:t>
        <a:bodyPr/>
        <a:lstStyle/>
        <a:p>
          <a:endParaRPr lang="id-ID"/>
        </a:p>
      </dgm:t>
    </dgm:pt>
    <dgm:pt modelId="{385FA52E-FC14-482B-907B-84E8791C0064}" type="pres">
      <dgm:prSet presAssocID="{7BA552DC-794D-4250-931D-3BA6E4EFA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57BE70-938C-4D12-8FCD-B02974BC66B6}" type="pres">
      <dgm:prSet presAssocID="{B77D0706-DA01-46E9-A3DA-33FBCC5D4B4B}" presName="linNode" presStyleCnt="0"/>
      <dgm:spPr/>
    </dgm:pt>
    <dgm:pt modelId="{943506B8-3160-45DE-A688-EF905E768F51}" type="pres">
      <dgm:prSet presAssocID="{B77D0706-DA01-46E9-A3DA-33FBCC5D4B4B}" presName="parTx" presStyleLbl="revTx" presStyleIdx="0" presStyleCnt="1" custScaleX="13618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07045C-08BE-4F6A-9C8A-ABADAD9E690F}" type="pres">
      <dgm:prSet presAssocID="{B77D0706-DA01-46E9-A3DA-33FBCC5D4B4B}" presName="bracket" presStyleLbl="parChTrans1D1" presStyleIdx="0" presStyleCnt="1"/>
      <dgm:spPr/>
    </dgm:pt>
    <dgm:pt modelId="{C52B9B8F-CE81-4945-A672-C3DC1228E6D8}" type="pres">
      <dgm:prSet presAssocID="{B77D0706-DA01-46E9-A3DA-33FBCC5D4B4B}" presName="spH" presStyleCnt="0"/>
      <dgm:spPr/>
    </dgm:pt>
    <dgm:pt modelId="{8DB9D218-6D13-4549-BF27-A145D43428EA}" type="pres">
      <dgm:prSet presAssocID="{B77D0706-DA01-46E9-A3DA-33FBCC5D4B4B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E9F0208-72E6-4B2D-845D-5ED093EF3468}" type="presOf" srcId="{1B59F28D-1F69-44B8-B4BC-47E7440F9A26}" destId="{8DB9D218-6D13-4549-BF27-A145D43428EA}" srcOrd="0" destOrd="0" presId="urn:diagrams.loki3.com/BracketList"/>
    <dgm:cxn modelId="{432FBC69-C09F-4F81-B7ED-307CA8360F59}" srcId="{B77D0706-DA01-46E9-A3DA-33FBCC5D4B4B}" destId="{1B59F28D-1F69-44B8-B4BC-47E7440F9A26}" srcOrd="0" destOrd="0" parTransId="{5043065D-AB80-438D-9FA8-D1C03533E0C4}" sibTransId="{B5DFDF52-61B8-46CB-95AC-BE6610DF8192}"/>
    <dgm:cxn modelId="{7E205E19-6091-4D96-9223-E94A69F3DC2A}" type="presOf" srcId="{B77D0706-DA01-46E9-A3DA-33FBCC5D4B4B}" destId="{943506B8-3160-45DE-A688-EF905E768F51}" srcOrd="0" destOrd="0" presId="urn:diagrams.loki3.com/BracketList"/>
    <dgm:cxn modelId="{630773CA-AA81-4972-8E83-0294558ED228}" srcId="{7BA552DC-794D-4250-931D-3BA6E4EFAFA8}" destId="{B77D0706-DA01-46E9-A3DA-33FBCC5D4B4B}" srcOrd="0" destOrd="0" parTransId="{101ED405-2D1C-4B8B-BC2D-2F75904DDC38}" sibTransId="{F9AEA180-C05B-4A24-9508-8407CEDF0E27}"/>
    <dgm:cxn modelId="{C553E111-17C5-4820-A5AF-166E44C6CF27}" type="presOf" srcId="{7BA552DC-794D-4250-931D-3BA6E4EFAFA8}" destId="{385FA52E-FC14-482B-907B-84E8791C0064}" srcOrd="0" destOrd="0" presId="urn:diagrams.loki3.com/BracketList"/>
    <dgm:cxn modelId="{D87BBACF-92EE-4AE1-BB89-C670EE1493DD}" type="presParOf" srcId="{385FA52E-FC14-482B-907B-84E8791C0064}" destId="{3B57BE70-938C-4D12-8FCD-B02974BC66B6}" srcOrd="0" destOrd="0" presId="urn:diagrams.loki3.com/BracketList"/>
    <dgm:cxn modelId="{4903926C-2684-4D73-96E0-1EEE19C2CDEF}" type="presParOf" srcId="{3B57BE70-938C-4D12-8FCD-B02974BC66B6}" destId="{943506B8-3160-45DE-A688-EF905E768F51}" srcOrd="0" destOrd="0" presId="urn:diagrams.loki3.com/BracketList"/>
    <dgm:cxn modelId="{87B922CF-4D25-48A6-AF1C-059FD3401227}" type="presParOf" srcId="{3B57BE70-938C-4D12-8FCD-B02974BC66B6}" destId="{EC07045C-08BE-4F6A-9C8A-ABADAD9E690F}" srcOrd="1" destOrd="0" presId="urn:diagrams.loki3.com/BracketList"/>
    <dgm:cxn modelId="{A5378EE2-4D9E-4712-81F8-16D768A104C3}" type="presParOf" srcId="{3B57BE70-938C-4D12-8FCD-B02974BC66B6}" destId="{C52B9B8F-CE81-4945-A672-C3DC1228E6D8}" srcOrd="2" destOrd="0" presId="urn:diagrams.loki3.com/BracketList"/>
    <dgm:cxn modelId="{661CCF2F-EA4D-49CC-B7AA-1C6FB8A10266}" type="presParOf" srcId="{3B57BE70-938C-4D12-8FCD-B02974BC66B6}" destId="{8DB9D218-6D13-4549-BF27-A145D43428E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1B85B3D-1B53-4E73-A6EE-367EB942743B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364DFB2E-7C5F-4D4F-B0E0-CFD0E14F42F3}">
      <dgm:prSet phldrT="[Text]"/>
      <dgm:spPr/>
      <dgm:t>
        <a:bodyPr/>
        <a:lstStyle/>
        <a:p>
          <a:r>
            <a:rPr lang="id-ID" dirty="0" smtClean="0"/>
            <a:t>Image Compression (often called Image Optimization) in optimizing a website’s performance</a:t>
          </a:r>
          <a:endParaRPr lang="id-ID" dirty="0"/>
        </a:p>
      </dgm:t>
    </dgm:pt>
    <dgm:pt modelId="{305077C9-501A-4167-BE05-759989FDFC8E}" type="parTrans" cxnId="{6F8A7888-1479-4039-BDE2-000617BB9B0F}">
      <dgm:prSet/>
      <dgm:spPr/>
      <dgm:t>
        <a:bodyPr/>
        <a:lstStyle/>
        <a:p>
          <a:endParaRPr lang="id-ID"/>
        </a:p>
      </dgm:t>
    </dgm:pt>
    <dgm:pt modelId="{B093ACE4-A3ED-4423-95A1-541BD770AD0D}" type="sibTrans" cxnId="{6F8A7888-1479-4039-BDE2-000617BB9B0F}">
      <dgm:prSet/>
      <dgm:spPr/>
      <dgm:t>
        <a:bodyPr/>
        <a:lstStyle/>
        <a:p>
          <a:endParaRPr lang="id-ID"/>
        </a:p>
      </dgm:t>
    </dgm:pt>
    <dgm:pt modelId="{8646C595-B4F2-45A5-98C2-EA340A416506}">
      <dgm:prSet phldrT="[Text]"/>
      <dgm:spPr/>
      <dgm:t>
        <a:bodyPr/>
        <a:lstStyle/>
        <a:p>
          <a:r>
            <a:rPr lang="id-ID" smtClean="0"/>
            <a:t>User Experience</a:t>
          </a:r>
          <a:r>
            <a:rPr lang="en-US" smtClean="0"/>
            <a:t>’s </a:t>
          </a:r>
          <a:r>
            <a:rPr lang="id-ID" smtClean="0"/>
            <a:t>Impact </a:t>
          </a:r>
          <a:r>
            <a:rPr lang="en-US" smtClean="0"/>
            <a:t>to Business Matter Delivery</a:t>
          </a:r>
          <a:endParaRPr lang="id-ID" dirty="0"/>
        </a:p>
      </dgm:t>
    </dgm:pt>
    <dgm:pt modelId="{E99171AE-F800-4E58-A1B0-14CE10E49A43}" type="parTrans" cxnId="{64C54368-655E-4DD7-BAE9-618AA23203D0}">
      <dgm:prSet/>
      <dgm:spPr/>
      <dgm:t>
        <a:bodyPr/>
        <a:lstStyle/>
        <a:p>
          <a:endParaRPr lang="id-ID"/>
        </a:p>
      </dgm:t>
    </dgm:pt>
    <dgm:pt modelId="{B9648646-4AA6-4B7D-A3B6-B78AEC5E8868}" type="sibTrans" cxnId="{64C54368-655E-4DD7-BAE9-618AA23203D0}">
      <dgm:prSet/>
      <dgm:spPr/>
      <dgm:t>
        <a:bodyPr/>
        <a:lstStyle/>
        <a:p>
          <a:endParaRPr lang="id-ID"/>
        </a:p>
      </dgm:t>
    </dgm:pt>
    <dgm:pt modelId="{F12ED048-D946-4B9C-9B85-71FD22953923}">
      <dgm:prSet phldrT="[Text]"/>
      <dgm:spPr/>
      <dgm:t>
        <a:bodyPr/>
        <a:lstStyle/>
        <a:p>
          <a:r>
            <a:rPr lang="id-ID" dirty="0" smtClean="0"/>
            <a:t>How the Google Search Delay Impacts on Its Revenue</a:t>
          </a:r>
          <a:endParaRPr lang="id-ID" dirty="0"/>
        </a:p>
      </dgm:t>
    </dgm:pt>
    <dgm:pt modelId="{949218CC-4876-4571-A4D8-41B01ED1254E}" type="parTrans" cxnId="{03E553E7-39DD-4841-819F-FE0879111DDD}">
      <dgm:prSet/>
      <dgm:spPr/>
      <dgm:t>
        <a:bodyPr/>
        <a:lstStyle/>
        <a:p>
          <a:endParaRPr lang="id-ID"/>
        </a:p>
      </dgm:t>
    </dgm:pt>
    <dgm:pt modelId="{A8C6011B-B8C8-484F-B946-33650953B1D8}" type="sibTrans" cxnId="{03E553E7-39DD-4841-819F-FE0879111DDD}">
      <dgm:prSet/>
      <dgm:spPr/>
      <dgm:t>
        <a:bodyPr/>
        <a:lstStyle/>
        <a:p>
          <a:endParaRPr lang="id-ID"/>
        </a:p>
      </dgm:t>
    </dgm:pt>
    <dgm:pt modelId="{86410E17-7B2A-483C-8850-5090E40B94D1}">
      <dgm:prSet phldrT="[Text]"/>
      <dgm:spPr/>
      <dgm:t>
        <a:bodyPr/>
        <a:lstStyle/>
        <a:p>
          <a:r>
            <a:rPr lang="id-ID" dirty="0" smtClean="0"/>
            <a:t>Analyzing the eye movements to the information-eyecatchiness</a:t>
          </a:r>
          <a:r>
            <a:rPr lang="en-US" dirty="0" smtClean="0"/>
            <a:t> to deliver key values to the customers</a:t>
          </a:r>
          <a:endParaRPr lang="id-ID" dirty="0"/>
        </a:p>
      </dgm:t>
    </dgm:pt>
    <dgm:pt modelId="{C6E617E0-ACEC-4A52-A67B-78D24B85C368}" type="parTrans" cxnId="{03FF3E46-4BCA-439D-86D9-A6AB2AB546ED}">
      <dgm:prSet/>
      <dgm:spPr/>
      <dgm:t>
        <a:bodyPr/>
        <a:lstStyle/>
        <a:p>
          <a:endParaRPr lang="id-ID"/>
        </a:p>
      </dgm:t>
    </dgm:pt>
    <dgm:pt modelId="{7A1AF7F6-E4CB-455B-BE40-9F9643449915}" type="sibTrans" cxnId="{03FF3E46-4BCA-439D-86D9-A6AB2AB546ED}">
      <dgm:prSet/>
      <dgm:spPr/>
      <dgm:t>
        <a:bodyPr/>
        <a:lstStyle/>
        <a:p>
          <a:endParaRPr lang="id-ID"/>
        </a:p>
      </dgm:t>
    </dgm:pt>
    <dgm:pt modelId="{1B1858CB-CC39-4FD6-BF2A-30CE8F94B87D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from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Bid Activities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BD9ABCEA-4CA6-48BA-99F4-C5A6ED4559C1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Credit Scoring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from Customer </a:t>
          </a:r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Purchasement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&amp; Transaction’s</a:t>
          </a:r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 Pattern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69A20697-7C1B-4EC7-99B9-6F23F843EC9C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55698545-B3D7-48D9-A962-0E8A642B6D99}" type="sibTrans" cxnId="{BF94B0BC-290D-4E52-87F5-5B00E3C1DEBE}">
      <dgm:prSet/>
      <dgm:spPr/>
      <dgm:t>
        <a:bodyPr/>
        <a:lstStyle/>
        <a:p>
          <a:endParaRPr lang="id-ID"/>
        </a:p>
      </dgm:t>
    </dgm:pt>
    <dgm:pt modelId="{AD0421BB-7357-414A-B74F-81F43B39B6E9}" type="parTrans" cxnId="{BF94B0BC-290D-4E52-87F5-5B00E3C1DEBE}">
      <dgm:prSet/>
      <dgm:spPr/>
      <dgm:t>
        <a:bodyPr/>
        <a:lstStyle/>
        <a:p>
          <a:endParaRPr lang="id-ID"/>
        </a:p>
      </dgm:t>
    </dgm:pt>
    <dgm:pt modelId="{FB35A9D8-343D-4C35-8D3D-F787BA93F340}" type="sibTrans" cxnId="{18A008D3-1E34-492D-9393-E53E30F705AF}">
      <dgm:prSet/>
      <dgm:spPr/>
      <dgm:t>
        <a:bodyPr/>
        <a:lstStyle/>
        <a:p>
          <a:endParaRPr lang="id-ID"/>
        </a:p>
      </dgm:t>
    </dgm:pt>
    <dgm:pt modelId="{8B1B1C8A-64FF-4BA4-A739-303F16FB622D}" type="parTrans" cxnId="{18A008D3-1E34-492D-9393-E53E30F705AF}">
      <dgm:prSet/>
      <dgm:spPr/>
      <dgm:t>
        <a:bodyPr/>
        <a:lstStyle/>
        <a:p>
          <a:endParaRPr lang="id-ID"/>
        </a:p>
      </dgm:t>
    </dgm:pt>
    <dgm:pt modelId="{0A627119-114B-483C-9D33-7B48900F8EE4}" type="sibTrans" cxnId="{80A88444-C631-4AD2-A7FF-DF4F332C88AD}">
      <dgm:prSet/>
      <dgm:spPr/>
      <dgm:t>
        <a:bodyPr/>
        <a:lstStyle/>
        <a:p>
          <a:endParaRPr lang="id-ID"/>
        </a:p>
      </dgm:t>
    </dgm:pt>
    <dgm:pt modelId="{E4CFDBBB-4210-4343-A22A-7D7165F782A9}" type="parTrans" cxnId="{80A88444-C631-4AD2-A7FF-DF4F332C88AD}">
      <dgm:prSet/>
      <dgm:spPr/>
      <dgm:t>
        <a:bodyPr/>
        <a:lstStyle/>
        <a:p>
          <a:endParaRPr lang="id-ID"/>
        </a:p>
      </dgm:t>
    </dgm:pt>
    <dgm:pt modelId="{9CBB1458-9E08-4AB9-B64D-4470A4CDF7C6}" type="pres">
      <dgm:prSet presAssocID="{E1B85B3D-1B53-4E73-A6EE-367EB942743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82B7583-72CC-41A9-BBB4-95C3B22FF730}" type="pres">
      <dgm:prSet presAssocID="{364DFB2E-7C5F-4D4F-B0E0-CFD0E14F42F3}" presName="comp" presStyleCnt="0"/>
      <dgm:spPr/>
    </dgm:pt>
    <dgm:pt modelId="{D30A4DD0-D664-4870-A872-DE7A47529E27}" type="pres">
      <dgm:prSet presAssocID="{364DFB2E-7C5F-4D4F-B0E0-CFD0E14F42F3}" presName="box" presStyleLbl="node1" presStyleIdx="0" presStyleCnt="3"/>
      <dgm:spPr/>
      <dgm:t>
        <a:bodyPr/>
        <a:lstStyle/>
        <a:p>
          <a:endParaRPr lang="id-ID"/>
        </a:p>
      </dgm:t>
    </dgm:pt>
    <dgm:pt modelId="{0EEA83D6-DAA1-40C2-ACFC-B36A3A3D0B30}" type="pres">
      <dgm:prSet presAssocID="{364DFB2E-7C5F-4D4F-B0E0-CFD0E14F42F3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id-ID"/>
        </a:p>
      </dgm:t>
    </dgm:pt>
    <dgm:pt modelId="{0815E0F6-43DB-407C-89CC-4D66E49FED70}" type="pres">
      <dgm:prSet presAssocID="{364DFB2E-7C5F-4D4F-B0E0-CFD0E14F42F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BE5E9-8FB6-4C94-933F-313E3C13CA0E}" type="pres">
      <dgm:prSet presAssocID="{B093ACE4-A3ED-4423-95A1-541BD770AD0D}" presName="spacer" presStyleCnt="0"/>
      <dgm:spPr/>
    </dgm:pt>
    <dgm:pt modelId="{73CD6F98-C1D1-46C1-B5EE-14495FF73B66}" type="pres">
      <dgm:prSet presAssocID="{8646C595-B4F2-45A5-98C2-EA340A416506}" presName="comp" presStyleCnt="0"/>
      <dgm:spPr/>
    </dgm:pt>
    <dgm:pt modelId="{1587FEE9-2BF9-45C7-8F54-EB71AA727553}" type="pres">
      <dgm:prSet presAssocID="{8646C595-B4F2-45A5-98C2-EA340A416506}" presName="box" presStyleLbl="node1" presStyleIdx="1" presStyleCnt="3"/>
      <dgm:spPr/>
      <dgm:t>
        <a:bodyPr/>
        <a:lstStyle/>
        <a:p>
          <a:endParaRPr lang="id-ID"/>
        </a:p>
      </dgm:t>
    </dgm:pt>
    <dgm:pt modelId="{4F954DE5-368C-4FB0-B7F2-5EF9451508C8}" type="pres">
      <dgm:prSet presAssocID="{8646C595-B4F2-45A5-98C2-EA340A416506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id-ID"/>
        </a:p>
      </dgm:t>
    </dgm:pt>
    <dgm:pt modelId="{DAA368E9-8E5E-4DAD-9BD3-A8A5EE701B38}" type="pres">
      <dgm:prSet presAssocID="{8646C595-B4F2-45A5-98C2-EA340A41650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1119DF-E6F7-4B59-907E-939B2080E26C}" type="pres">
      <dgm:prSet presAssocID="{B9648646-4AA6-4B7D-A3B6-B78AEC5E8868}" presName="spacer" presStyleCnt="0"/>
      <dgm:spPr/>
    </dgm:pt>
    <dgm:pt modelId="{90B16FEB-BD70-4D8E-9B9E-C35C2E6C07D2}" type="pres">
      <dgm:prSet presAssocID="{69A20697-7C1B-4EC7-99B9-6F23F843EC9C}" presName="comp" presStyleCnt="0"/>
      <dgm:spPr/>
    </dgm:pt>
    <dgm:pt modelId="{0DAAF732-A893-4B45-B0BD-F9E2DA5ECC7B}" type="pres">
      <dgm:prSet presAssocID="{69A20697-7C1B-4EC7-99B9-6F23F843EC9C}" presName="box" presStyleLbl="node1" presStyleIdx="2" presStyleCnt="3"/>
      <dgm:spPr/>
      <dgm:t>
        <a:bodyPr/>
        <a:lstStyle/>
        <a:p>
          <a:endParaRPr lang="id-ID"/>
        </a:p>
      </dgm:t>
    </dgm:pt>
    <dgm:pt modelId="{CBD7EC7A-C7E7-46B6-97F1-093922AFC67B}" type="pres">
      <dgm:prSet presAssocID="{69A20697-7C1B-4EC7-99B9-6F23F843EC9C}" presName="img" presStyleLbl="fgImgPlace1" presStyleIdx="2" presStyleCnt="3" custLinFactNeighborX="1332" custLinFactNeighborY="138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id-ID"/>
        </a:p>
      </dgm:t>
    </dgm:pt>
    <dgm:pt modelId="{F06D4F22-81AF-4F44-BB29-02FDAC0D618B}" type="pres">
      <dgm:prSet presAssocID="{69A20697-7C1B-4EC7-99B9-6F23F843EC9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CFCDB53-04D9-41B4-A0F2-B02CF036BF9C}" type="presOf" srcId="{364DFB2E-7C5F-4D4F-B0E0-CFD0E14F42F3}" destId="{D30A4DD0-D664-4870-A872-DE7A47529E27}" srcOrd="0" destOrd="0" presId="urn:microsoft.com/office/officeart/2005/8/layout/vList4"/>
    <dgm:cxn modelId="{64C54368-655E-4DD7-BAE9-618AA23203D0}" srcId="{E1B85B3D-1B53-4E73-A6EE-367EB942743B}" destId="{8646C595-B4F2-45A5-98C2-EA340A416506}" srcOrd="1" destOrd="0" parTransId="{E99171AE-F800-4E58-A1B0-14CE10E49A43}" sibTransId="{B9648646-4AA6-4B7D-A3B6-B78AEC5E8868}"/>
    <dgm:cxn modelId="{175002AA-91F4-4F60-ABC4-DC65A7A63B4F}" type="presOf" srcId="{F12ED048-D946-4B9C-9B85-71FD22953923}" destId="{DAA368E9-8E5E-4DAD-9BD3-A8A5EE701B38}" srcOrd="1" destOrd="1" presId="urn:microsoft.com/office/officeart/2005/8/layout/vList4"/>
    <dgm:cxn modelId="{F031005D-0D3A-4FE9-9B1D-8ACF7DC28416}" type="presOf" srcId="{8646C595-B4F2-45A5-98C2-EA340A416506}" destId="{DAA368E9-8E5E-4DAD-9BD3-A8A5EE701B38}" srcOrd="1" destOrd="0" presId="urn:microsoft.com/office/officeart/2005/8/layout/vList4"/>
    <dgm:cxn modelId="{03E553E7-39DD-4841-819F-FE0879111DDD}" srcId="{8646C595-B4F2-45A5-98C2-EA340A416506}" destId="{F12ED048-D946-4B9C-9B85-71FD22953923}" srcOrd="0" destOrd="0" parTransId="{949218CC-4876-4571-A4D8-41B01ED1254E}" sibTransId="{A8C6011B-B8C8-484F-B946-33650953B1D8}"/>
    <dgm:cxn modelId="{3B9E8346-1D2A-46E4-91DC-E535519F5D4D}" type="presOf" srcId="{364DFB2E-7C5F-4D4F-B0E0-CFD0E14F42F3}" destId="{0815E0F6-43DB-407C-89CC-4D66E49FED70}" srcOrd="1" destOrd="0" presId="urn:microsoft.com/office/officeart/2005/8/layout/vList4"/>
    <dgm:cxn modelId="{80A88444-C631-4AD2-A7FF-DF4F332C88AD}" srcId="{69A20697-7C1B-4EC7-99B9-6F23F843EC9C}" destId="{BD9ABCEA-4CA6-48BA-99F4-C5A6ED4559C1}" srcOrd="0" destOrd="0" parTransId="{E4CFDBBB-4210-4343-A22A-7D7165F782A9}" sibTransId="{0A627119-114B-483C-9D33-7B48900F8EE4}"/>
    <dgm:cxn modelId="{406CF00D-871D-4689-9C83-71B421E7BE04}" type="presOf" srcId="{BD9ABCEA-4CA6-48BA-99F4-C5A6ED4559C1}" destId="{0DAAF732-A893-4B45-B0BD-F9E2DA5ECC7B}" srcOrd="0" destOrd="1" presId="urn:microsoft.com/office/officeart/2005/8/layout/vList4"/>
    <dgm:cxn modelId="{4B253462-494E-45B9-A419-B05B43FF7766}" type="presOf" srcId="{1B1858CB-CC39-4FD6-BF2A-30CE8F94B87D}" destId="{F06D4F22-81AF-4F44-BB29-02FDAC0D618B}" srcOrd="1" destOrd="2" presId="urn:microsoft.com/office/officeart/2005/8/layout/vList4"/>
    <dgm:cxn modelId="{BF94B0BC-290D-4E52-87F5-5B00E3C1DEBE}" srcId="{E1B85B3D-1B53-4E73-A6EE-367EB942743B}" destId="{69A20697-7C1B-4EC7-99B9-6F23F843EC9C}" srcOrd="2" destOrd="0" parTransId="{AD0421BB-7357-414A-B74F-81F43B39B6E9}" sibTransId="{55698545-B3D7-48D9-A962-0E8A642B6D99}"/>
    <dgm:cxn modelId="{560B2D15-5843-4F69-B84E-6D525C97AA73}" type="presOf" srcId="{BD9ABCEA-4CA6-48BA-99F4-C5A6ED4559C1}" destId="{F06D4F22-81AF-4F44-BB29-02FDAC0D618B}" srcOrd="1" destOrd="1" presId="urn:microsoft.com/office/officeart/2005/8/layout/vList4"/>
    <dgm:cxn modelId="{47AB951D-2127-4577-9FEA-19567B2A630B}" type="presOf" srcId="{86410E17-7B2A-483C-8850-5090E40B94D1}" destId="{1587FEE9-2BF9-45C7-8F54-EB71AA727553}" srcOrd="0" destOrd="2" presId="urn:microsoft.com/office/officeart/2005/8/layout/vList4"/>
    <dgm:cxn modelId="{A086A267-6940-46A8-98BB-1D649DDA2F5B}" type="presOf" srcId="{86410E17-7B2A-483C-8850-5090E40B94D1}" destId="{DAA368E9-8E5E-4DAD-9BD3-A8A5EE701B38}" srcOrd="1" destOrd="2" presId="urn:microsoft.com/office/officeart/2005/8/layout/vList4"/>
    <dgm:cxn modelId="{56E7713A-7108-4EFC-9345-96233F87C01C}" type="presOf" srcId="{F12ED048-D946-4B9C-9B85-71FD22953923}" destId="{1587FEE9-2BF9-45C7-8F54-EB71AA727553}" srcOrd="0" destOrd="1" presId="urn:microsoft.com/office/officeart/2005/8/layout/vList4"/>
    <dgm:cxn modelId="{0EE506B4-B5C7-4D26-BC5F-341A6A68EC85}" type="presOf" srcId="{8646C595-B4F2-45A5-98C2-EA340A416506}" destId="{1587FEE9-2BF9-45C7-8F54-EB71AA727553}" srcOrd="0" destOrd="0" presId="urn:microsoft.com/office/officeart/2005/8/layout/vList4"/>
    <dgm:cxn modelId="{9BAF4F54-D750-4051-97A8-FC380AA1F78F}" type="presOf" srcId="{E1B85B3D-1B53-4E73-A6EE-367EB942743B}" destId="{9CBB1458-9E08-4AB9-B64D-4470A4CDF7C6}" srcOrd="0" destOrd="0" presId="urn:microsoft.com/office/officeart/2005/8/layout/vList4"/>
    <dgm:cxn modelId="{AA8B6F45-ADAD-4DB1-9D48-81D9C6CC060C}" type="presOf" srcId="{69A20697-7C1B-4EC7-99B9-6F23F843EC9C}" destId="{0DAAF732-A893-4B45-B0BD-F9E2DA5ECC7B}" srcOrd="0" destOrd="0" presId="urn:microsoft.com/office/officeart/2005/8/layout/vList4"/>
    <dgm:cxn modelId="{6F8A7888-1479-4039-BDE2-000617BB9B0F}" srcId="{E1B85B3D-1B53-4E73-A6EE-367EB942743B}" destId="{364DFB2E-7C5F-4D4F-B0E0-CFD0E14F42F3}" srcOrd="0" destOrd="0" parTransId="{305077C9-501A-4167-BE05-759989FDFC8E}" sibTransId="{B093ACE4-A3ED-4423-95A1-541BD770AD0D}"/>
    <dgm:cxn modelId="{679E515A-9743-4673-918F-33133BCAC80A}" type="presOf" srcId="{69A20697-7C1B-4EC7-99B9-6F23F843EC9C}" destId="{F06D4F22-81AF-4F44-BB29-02FDAC0D618B}" srcOrd="1" destOrd="0" presId="urn:microsoft.com/office/officeart/2005/8/layout/vList4"/>
    <dgm:cxn modelId="{03FF3E46-4BCA-439D-86D9-A6AB2AB546ED}" srcId="{8646C595-B4F2-45A5-98C2-EA340A416506}" destId="{86410E17-7B2A-483C-8850-5090E40B94D1}" srcOrd="1" destOrd="0" parTransId="{C6E617E0-ACEC-4A52-A67B-78D24B85C368}" sibTransId="{7A1AF7F6-E4CB-455B-BE40-9F9643449915}"/>
    <dgm:cxn modelId="{B8CB3953-8781-4AB3-A4B5-1671961BAD02}" type="presOf" srcId="{1B1858CB-CC39-4FD6-BF2A-30CE8F94B87D}" destId="{0DAAF732-A893-4B45-B0BD-F9E2DA5ECC7B}" srcOrd="0" destOrd="2" presId="urn:microsoft.com/office/officeart/2005/8/layout/vList4"/>
    <dgm:cxn modelId="{18A008D3-1E34-492D-9393-E53E30F705AF}" srcId="{69A20697-7C1B-4EC7-99B9-6F23F843EC9C}" destId="{1B1858CB-CC39-4FD6-BF2A-30CE8F94B87D}" srcOrd="1" destOrd="0" parTransId="{8B1B1C8A-64FF-4BA4-A739-303F16FB622D}" sibTransId="{FB35A9D8-343D-4C35-8D3D-F787BA93F340}"/>
    <dgm:cxn modelId="{6209E426-931D-4E1F-805C-469FE2C91DD6}" type="presParOf" srcId="{9CBB1458-9E08-4AB9-B64D-4470A4CDF7C6}" destId="{B82B7583-72CC-41A9-BBB4-95C3B22FF730}" srcOrd="0" destOrd="0" presId="urn:microsoft.com/office/officeart/2005/8/layout/vList4"/>
    <dgm:cxn modelId="{930C4FF0-3AB4-4408-BCB5-FA36A92AC6D9}" type="presParOf" srcId="{B82B7583-72CC-41A9-BBB4-95C3B22FF730}" destId="{D30A4DD0-D664-4870-A872-DE7A47529E27}" srcOrd="0" destOrd="0" presId="urn:microsoft.com/office/officeart/2005/8/layout/vList4"/>
    <dgm:cxn modelId="{BFD759EA-CE8E-4E5D-94A5-CC88650C03D7}" type="presParOf" srcId="{B82B7583-72CC-41A9-BBB4-95C3B22FF730}" destId="{0EEA83D6-DAA1-40C2-ACFC-B36A3A3D0B30}" srcOrd="1" destOrd="0" presId="urn:microsoft.com/office/officeart/2005/8/layout/vList4"/>
    <dgm:cxn modelId="{3AAFB69C-C775-4C2A-92D7-9C5EDD02DBEB}" type="presParOf" srcId="{B82B7583-72CC-41A9-BBB4-95C3B22FF730}" destId="{0815E0F6-43DB-407C-89CC-4D66E49FED70}" srcOrd="2" destOrd="0" presId="urn:microsoft.com/office/officeart/2005/8/layout/vList4"/>
    <dgm:cxn modelId="{1B2B98A0-8C46-4584-BE03-56356872E353}" type="presParOf" srcId="{9CBB1458-9E08-4AB9-B64D-4470A4CDF7C6}" destId="{024BE5E9-8FB6-4C94-933F-313E3C13CA0E}" srcOrd="1" destOrd="0" presId="urn:microsoft.com/office/officeart/2005/8/layout/vList4"/>
    <dgm:cxn modelId="{3CAFA432-2B3E-49C2-936C-675F0B9D9962}" type="presParOf" srcId="{9CBB1458-9E08-4AB9-B64D-4470A4CDF7C6}" destId="{73CD6F98-C1D1-46C1-B5EE-14495FF73B66}" srcOrd="2" destOrd="0" presId="urn:microsoft.com/office/officeart/2005/8/layout/vList4"/>
    <dgm:cxn modelId="{3EA14857-3BCE-4642-B0A0-291A44CB3400}" type="presParOf" srcId="{73CD6F98-C1D1-46C1-B5EE-14495FF73B66}" destId="{1587FEE9-2BF9-45C7-8F54-EB71AA727553}" srcOrd="0" destOrd="0" presId="urn:microsoft.com/office/officeart/2005/8/layout/vList4"/>
    <dgm:cxn modelId="{D5C93B28-C246-4923-AD2E-27AAC4D4ADCC}" type="presParOf" srcId="{73CD6F98-C1D1-46C1-B5EE-14495FF73B66}" destId="{4F954DE5-368C-4FB0-B7F2-5EF9451508C8}" srcOrd="1" destOrd="0" presId="urn:microsoft.com/office/officeart/2005/8/layout/vList4"/>
    <dgm:cxn modelId="{E525C1C5-ED9B-44BB-9766-35771017B948}" type="presParOf" srcId="{73CD6F98-C1D1-46C1-B5EE-14495FF73B66}" destId="{DAA368E9-8E5E-4DAD-9BD3-A8A5EE701B38}" srcOrd="2" destOrd="0" presId="urn:microsoft.com/office/officeart/2005/8/layout/vList4"/>
    <dgm:cxn modelId="{B692E63B-60FC-4E7B-B097-899748BF9F0B}" type="presParOf" srcId="{9CBB1458-9E08-4AB9-B64D-4470A4CDF7C6}" destId="{4F1119DF-E6F7-4B59-907E-939B2080E26C}" srcOrd="3" destOrd="0" presId="urn:microsoft.com/office/officeart/2005/8/layout/vList4"/>
    <dgm:cxn modelId="{28285A47-E4D3-4383-BAAD-D1A9DF9F6EE1}" type="presParOf" srcId="{9CBB1458-9E08-4AB9-B64D-4470A4CDF7C6}" destId="{90B16FEB-BD70-4D8E-9B9E-C35C2E6C07D2}" srcOrd="4" destOrd="0" presId="urn:microsoft.com/office/officeart/2005/8/layout/vList4"/>
    <dgm:cxn modelId="{F9420B89-358C-47B0-AD11-E33A30128A64}" type="presParOf" srcId="{90B16FEB-BD70-4D8E-9B9E-C35C2E6C07D2}" destId="{0DAAF732-A893-4B45-B0BD-F9E2DA5ECC7B}" srcOrd="0" destOrd="0" presId="urn:microsoft.com/office/officeart/2005/8/layout/vList4"/>
    <dgm:cxn modelId="{3E4A49C5-FC9B-4DA2-BC1E-5B464BA85DF3}" type="presParOf" srcId="{90B16FEB-BD70-4D8E-9B9E-C35C2E6C07D2}" destId="{CBD7EC7A-C7E7-46B6-97F1-093922AFC67B}" srcOrd="1" destOrd="0" presId="urn:microsoft.com/office/officeart/2005/8/layout/vList4"/>
    <dgm:cxn modelId="{195A2BC0-9B27-4B7D-A3B9-D04C253A4629}" type="presParOf" srcId="{90B16FEB-BD70-4D8E-9B9E-C35C2E6C07D2}" destId="{F06D4F22-81AF-4F44-BB29-02FDAC0D618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CC7B-C004-4790-9AC6-73FB7787CA9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C11E4060-9823-4285-B4A5-4D04B69DC5B4}">
      <dgm:prSet phldrT="[Text]" custT="1"/>
      <dgm:spPr/>
      <dgm:t>
        <a:bodyPr/>
        <a:lstStyle/>
        <a:p>
          <a:r>
            <a:rPr lang="id-ID" sz="2400" dirty="0" smtClean="0"/>
            <a:t>Background</a:t>
          </a:r>
          <a:endParaRPr lang="id-ID" sz="2400" dirty="0"/>
        </a:p>
      </dgm:t>
    </dgm:pt>
    <dgm:pt modelId="{6EBEF2B2-FB6C-42AA-A516-94B1053B56C1}" type="parTrans" cxnId="{9F539C8A-7C80-48AA-A6D4-A902DB5C8852}">
      <dgm:prSet/>
      <dgm:spPr/>
      <dgm:t>
        <a:bodyPr/>
        <a:lstStyle/>
        <a:p>
          <a:endParaRPr lang="id-ID"/>
        </a:p>
      </dgm:t>
    </dgm:pt>
    <dgm:pt modelId="{50977AFF-7AB0-4759-B672-9AF123E1D0D8}" type="sibTrans" cxnId="{9F539C8A-7C80-48AA-A6D4-A902DB5C8852}">
      <dgm:prSet/>
      <dgm:spPr/>
      <dgm:t>
        <a:bodyPr/>
        <a:lstStyle/>
        <a:p>
          <a:endParaRPr lang="id-ID"/>
        </a:p>
      </dgm:t>
    </dgm:pt>
    <dgm:pt modelId="{FFE210A9-C2CE-4567-8A56-54A1B17DDA1B}">
      <dgm:prSet phldrT="[Text]"/>
      <dgm:spPr/>
      <dgm:t>
        <a:bodyPr/>
        <a:lstStyle/>
        <a:p>
          <a:r>
            <a:rPr lang="id-ID" dirty="0" smtClean="0"/>
            <a:t>Digitizing conventional auction process</a:t>
          </a:r>
          <a:endParaRPr lang="id-ID" dirty="0"/>
        </a:p>
      </dgm:t>
    </dgm:pt>
    <dgm:pt modelId="{D5BECA63-E88C-40F0-B20D-BBAE0711281D}" type="parTrans" cxnId="{3ACCAF20-B528-43C0-AAE4-D944E564E131}">
      <dgm:prSet/>
      <dgm:spPr/>
      <dgm:t>
        <a:bodyPr/>
        <a:lstStyle/>
        <a:p>
          <a:endParaRPr lang="id-ID"/>
        </a:p>
      </dgm:t>
    </dgm:pt>
    <dgm:pt modelId="{85C9151C-3EA5-4A4A-9E9F-8A37013A3AE1}" type="sibTrans" cxnId="{3ACCAF20-B528-43C0-AAE4-D944E564E131}">
      <dgm:prSet/>
      <dgm:spPr/>
      <dgm:t>
        <a:bodyPr/>
        <a:lstStyle/>
        <a:p>
          <a:endParaRPr lang="id-ID"/>
        </a:p>
      </dgm:t>
    </dgm:pt>
    <dgm:pt modelId="{58A68C5E-063E-4104-BD90-B7CCC4B394B5}">
      <dgm:prSet phldrT="[Text]"/>
      <dgm:spPr/>
      <dgm:t>
        <a:bodyPr/>
        <a:lstStyle/>
        <a:p>
          <a:r>
            <a:rPr lang="id-ID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dirty="0">
            <a:solidFill>
              <a:schemeClr val="tx2">
                <a:lumMod val="75000"/>
              </a:schemeClr>
            </a:solidFill>
          </a:endParaRPr>
        </a:p>
      </dgm:t>
    </dgm:pt>
    <dgm:pt modelId="{82E14B3E-DC43-4504-B8E6-34DE036B76F2}" type="parTrans" cxnId="{7E2071DE-B67D-4358-94B0-7736C69A44B6}">
      <dgm:prSet/>
      <dgm:spPr/>
      <dgm:t>
        <a:bodyPr/>
        <a:lstStyle/>
        <a:p>
          <a:endParaRPr lang="id-ID"/>
        </a:p>
      </dgm:t>
    </dgm:pt>
    <dgm:pt modelId="{7541A5DA-091D-47AF-8036-ED23D4F08C4F}" type="sibTrans" cxnId="{7E2071DE-B67D-4358-94B0-7736C69A44B6}">
      <dgm:prSet/>
      <dgm:spPr/>
      <dgm:t>
        <a:bodyPr/>
        <a:lstStyle/>
        <a:p>
          <a:endParaRPr lang="id-ID"/>
        </a:p>
      </dgm:t>
    </dgm:pt>
    <dgm:pt modelId="{E07058DD-3BE4-48F4-AD65-A00F84CB6CFA}">
      <dgm:prSet phldrT="[Text]" custT="1"/>
      <dgm:spPr/>
      <dgm:t>
        <a:bodyPr/>
        <a:lstStyle/>
        <a:p>
          <a:r>
            <a:rPr lang="id-ID" sz="2400" dirty="0" smtClean="0"/>
            <a:t>Problem Formulation</a:t>
          </a:r>
          <a:endParaRPr lang="id-ID" sz="2400" dirty="0"/>
        </a:p>
      </dgm:t>
    </dgm:pt>
    <dgm:pt modelId="{72F97E69-A4B1-47B2-BAEF-7AD28FBB7CB2}" type="parTrans" cxnId="{E5A8407C-371D-4DAF-82D2-AB14C86C6E58}">
      <dgm:prSet/>
      <dgm:spPr/>
      <dgm:t>
        <a:bodyPr/>
        <a:lstStyle/>
        <a:p>
          <a:endParaRPr lang="id-ID"/>
        </a:p>
      </dgm:t>
    </dgm:pt>
    <dgm:pt modelId="{B871BA2F-7487-44E5-A139-B80F5233970B}" type="sibTrans" cxnId="{E5A8407C-371D-4DAF-82D2-AB14C86C6E58}">
      <dgm:prSet/>
      <dgm:spPr/>
      <dgm:t>
        <a:bodyPr/>
        <a:lstStyle/>
        <a:p>
          <a:endParaRPr lang="id-ID"/>
        </a:p>
      </dgm:t>
    </dgm:pt>
    <dgm:pt modelId="{C55D9A3D-D0EB-4574-A14E-85FB9CDAEF3B}">
      <dgm:prSet phldrT="[Text]"/>
      <dgm:spPr/>
      <dgm:t>
        <a:bodyPr/>
        <a:lstStyle/>
        <a:p>
          <a:r>
            <a:rPr lang="id-ID" dirty="0" smtClean="0"/>
            <a:t>How to create online-auction web-app ?</a:t>
          </a:r>
          <a:endParaRPr lang="id-ID" dirty="0"/>
        </a:p>
      </dgm:t>
    </dgm:pt>
    <dgm:pt modelId="{D62E0C07-7118-4881-B2BA-F73F49FB15F3}" type="parTrans" cxnId="{4C6BE967-7AE7-464C-A522-128F920B7501}">
      <dgm:prSet/>
      <dgm:spPr/>
      <dgm:t>
        <a:bodyPr/>
        <a:lstStyle/>
        <a:p>
          <a:endParaRPr lang="id-ID"/>
        </a:p>
      </dgm:t>
    </dgm:pt>
    <dgm:pt modelId="{1CBAF5C7-4883-4D28-95D6-600179757F09}" type="sibTrans" cxnId="{4C6BE967-7AE7-464C-A522-128F920B7501}">
      <dgm:prSet/>
      <dgm:spPr/>
      <dgm:t>
        <a:bodyPr/>
        <a:lstStyle/>
        <a:p>
          <a:endParaRPr lang="id-ID"/>
        </a:p>
      </dgm:t>
    </dgm:pt>
    <dgm:pt modelId="{528A4E78-0CDB-4413-B9CE-BCE9DE87315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dirty="0">
            <a:solidFill>
              <a:schemeClr val="accent5">
                <a:lumMod val="25000"/>
              </a:schemeClr>
            </a:solidFill>
          </a:endParaRPr>
        </a:p>
      </dgm:t>
    </dgm:pt>
    <dgm:pt modelId="{4E4CD49E-D2DD-40B1-A57F-64ADE5569D41}" type="parTrans" cxnId="{4E3FCBC9-C272-42A0-9C40-05CFB768D062}">
      <dgm:prSet/>
      <dgm:spPr/>
      <dgm:t>
        <a:bodyPr/>
        <a:lstStyle/>
        <a:p>
          <a:endParaRPr lang="id-ID"/>
        </a:p>
      </dgm:t>
    </dgm:pt>
    <dgm:pt modelId="{C8036411-77B5-4C19-AE9A-1D68F9CD3325}" type="sibTrans" cxnId="{4E3FCBC9-C272-42A0-9C40-05CFB768D062}">
      <dgm:prSet/>
      <dgm:spPr/>
      <dgm:t>
        <a:bodyPr/>
        <a:lstStyle/>
        <a:p>
          <a:endParaRPr lang="id-ID"/>
        </a:p>
      </dgm:t>
    </dgm:pt>
    <dgm:pt modelId="{B8328234-479D-4FBA-8E87-5D0855B0D54E}">
      <dgm:prSet custT="1"/>
      <dgm:spPr/>
      <dgm:t>
        <a:bodyPr/>
        <a:lstStyle/>
        <a:p>
          <a:r>
            <a:rPr lang="id-ID" sz="2400" dirty="0" smtClean="0"/>
            <a:t>Objectives</a:t>
          </a:r>
          <a:endParaRPr lang="id-ID" sz="2400" dirty="0"/>
        </a:p>
      </dgm:t>
    </dgm:pt>
    <dgm:pt modelId="{F57DD217-2E5F-46FE-9888-AED7CDB162FF}" type="parTrans" cxnId="{5B8DC7BE-9464-4B6B-BD22-4523475614F1}">
      <dgm:prSet/>
      <dgm:spPr/>
      <dgm:t>
        <a:bodyPr/>
        <a:lstStyle/>
        <a:p>
          <a:endParaRPr lang="id-ID"/>
        </a:p>
      </dgm:t>
    </dgm:pt>
    <dgm:pt modelId="{321542CA-AAC7-444D-A62A-61B86BBFBE3B}" type="sibTrans" cxnId="{5B8DC7BE-9464-4B6B-BD22-4523475614F1}">
      <dgm:prSet/>
      <dgm:spPr/>
      <dgm:t>
        <a:bodyPr/>
        <a:lstStyle/>
        <a:p>
          <a:endParaRPr lang="id-ID"/>
        </a:p>
      </dgm:t>
    </dgm:pt>
    <dgm:pt modelId="{8E6EC8E9-DFA5-4BF2-B7BD-4040F1933DF4}">
      <dgm:prSet/>
      <dgm:spPr/>
      <dgm:t>
        <a:bodyPr/>
        <a:lstStyle/>
        <a:p>
          <a:r>
            <a:rPr lang="id-ID" dirty="0" smtClean="0"/>
            <a:t>Building an online-auction web-app that is credibel, according to the base paper</a:t>
          </a:r>
          <a:endParaRPr lang="id-ID" dirty="0"/>
        </a:p>
      </dgm:t>
    </dgm:pt>
    <dgm:pt modelId="{8AB73109-14D0-4AD7-AB5B-F26A79F2277B}" type="parTrans" cxnId="{AAD50E60-8301-4B54-9F03-A389ABDDDD0F}">
      <dgm:prSet/>
      <dgm:spPr/>
      <dgm:t>
        <a:bodyPr/>
        <a:lstStyle/>
        <a:p>
          <a:endParaRPr lang="id-ID"/>
        </a:p>
      </dgm:t>
    </dgm:pt>
    <dgm:pt modelId="{E23ADFDD-1D39-4507-B1A9-6BF9A5C129CE}" type="sibTrans" cxnId="{AAD50E60-8301-4B54-9F03-A389ABDDDD0F}">
      <dgm:prSet/>
      <dgm:spPr/>
      <dgm:t>
        <a:bodyPr/>
        <a:lstStyle/>
        <a:p>
          <a:endParaRPr lang="id-ID"/>
        </a:p>
      </dgm:t>
    </dgm:pt>
    <dgm:pt modelId="{8A349D11-5F75-416F-9FBC-5A08066CEFDA}" type="pres">
      <dgm:prSet presAssocID="{3478CC7B-C004-4790-9AC6-73FB7787CA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4D245A3-6820-43CC-8B2F-912515D740B6}" type="pres">
      <dgm:prSet presAssocID="{C11E4060-9823-4285-B4A5-4D04B69DC5B4}" presName="compNode" presStyleCnt="0"/>
      <dgm:spPr/>
    </dgm:pt>
    <dgm:pt modelId="{D45BA4F1-158D-489E-8FEC-B87F41A734E2}" type="pres">
      <dgm:prSet presAssocID="{C11E4060-9823-4285-B4A5-4D04B69DC5B4}" presName="aNode" presStyleLbl="bgShp" presStyleIdx="0" presStyleCnt="3"/>
      <dgm:spPr/>
      <dgm:t>
        <a:bodyPr/>
        <a:lstStyle/>
        <a:p>
          <a:endParaRPr lang="id-ID"/>
        </a:p>
      </dgm:t>
    </dgm:pt>
    <dgm:pt modelId="{8BB1C9C6-84A7-452D-A21F-4A1DB02908A9}" type="pres">
      <dgm:prSet presAssocID="{C11E4060-9823-4285-B4A5-4D04B69DC5B4}" presName="textNode" presStyleLbl="bgShp" presStyleIdx="0" presStyleCnt="3"/>
      <dgm:spPr/>
      <dgm:t>
        <a:bodyPr/>
        <a:lstStyle/>
        <a:p>
          <a:endParaRPr lang="id-ID"/>
        </a:p>
      </dgm:t>
    </dgm:pt>
    <dgm:pt modelId="{3125B907-0D17-4C09-9419-8C6D0B456543}" type="pres">
      <dgm:prSet presAssocID="{C11E4060-9823-4285-B4A5-4D04B69DC5B4}" presName="compChildNode" presStyleCnt="0"/>
      <dgm:spPr/>
    </dgm:pt>
    <dgm:pt modelId="{BEFA2019-E2A0-45A3-B016-DA0794949838}" type="pres">
      <dgm:prSet presAssocID="{C11E4060-9823-4285-B4A5-4D04B69DC5B4}" presName="theInnerList" presStyleCnt="0"/>
      <dgm:spPr/>
    </dgm:pt>
    <dgm:pt modelId="{DCF158A8-0C66-472D-97AC-9BADCF3A0408}" type="pres">
      <dgm:prSet presAssocID="{FFE210A9-C2CE-4567-8A56-54A1B17DDA1B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D0057A-A882-4D05-85F3-AE7A6185FB2E}" type="pres">
      <dgm:prSet presAssocID="{FFE210A9-C2CE-4567-8A56-54A1B17DDA1B}" presName="aSpace2" presStyleCnt="0"/>
      <dgm:spPr/>
    </dgm:pt>
    <dgm:pt modelId="{BD128323-3E0B-45A9-931B-41EF16841D74}" type="pres">
      <dgm:prSet presAssocID="{58A68C5E-063E-4104-BD90-B7CCC4B394B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E3EE11-9555-42DA-9E1D-171F8584E22B}" type="pres">
      <dgm:prSet presAssocID="{C11E4060-9823-4285-B4A5-4D04B69DC5B4}" presName="aSpace" presStyleCnt="0"/>
      <dgm:spPr/>
    </dgm:pt>
    <dgm:pt modelId="{95DC5E51-1750-4993-88D2-FD6BAD76A450}" type="pres">
      <dgm:prSet presAssocID="{E07058DD-3BE4-48F4-AD65-A00F84CB6CFA}" presName="compNode" presStyleCnt="0"/>
      <dgm:spPr/>
    </dgm:pt>
    <dgm:pt modelId="{1BAB05D9-5F6E-44EC-8305-3482818AA4FF}" type="pres">
      <dgm:prSet presAssocID="{E07058DD-3BE4-48F4-AD65-A00F84CB6CFA}" presName="aNode" presStyleLbl="bgShp" presStyleIdx="1" presStyleCnt="3" custLinFactNeighborX="-1085" custLinFactNeighborY="1658"/>
      <dgm:spPr/>
      <dgm:t>
        <a:bodyPr/>
        <a:lstStyle/>
        <a:p>
          <a:endParaRPr lang="id-ID"/>
        </a:p>
      </dgm:t>
    </dgm:pt>
    <dgm:pt modelId="{32A4BA7E-D05C-4384-9752-0AA261D9B849}" type="pres">
      <dgm:prSet presAssocID="{E07058DD-3BE4-48F4-AD65-A00F84CB6CFA}" presName="textNode" presStyleLbl="bgShp" presStyleIdx="1" presStyleCnt="3"/>
      <dgm:spPr/>
      <dgm:t>
        <a:bodyPr/>
        <a:lstStyle/>
        <a:p>
          <a:endParaRPr lang="id-ID"/>
        </a:p>
      </dgm:t>
    </dgm:pt>
    <dgm:pt modelId="{4261BDDB-A118-4B08-9FD9-4E39EEB2A520}" type="pres">
      <dgm:prSet presAssocID="{E07058DD-3BE4-48F4-AD65-A00F84CB6CFA}" presName="compChildNode" presStyleCnt="0"/>
      <dgm:spPr/>
    </dgm:pt>
    <dgm:pt modelId="{11509938-2B30-407E-A32B-CED0E1F971E5}" type="pres">
      <dgm:prSet presAssocID="{E07058DD-3BE4-48F4-AD65-A00F84CB6CFA}" presName="theInnerList" presStyleCnt="0"/>
      <dgm:spPr/>
    </dgm:pt>
    <dgm:pt modelId="{F53FD447-CA1C-4101-A011-EB58CCF90AA1}" type="pres">
      <dgm:prSet presAssocID="{C55D9A3D-D0EB-4574-A14E-85FB9CDAEF3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563E69-C76A-4B7F-A548-6BFE39925295}" type="pres">
      <dgm:prSet presAssocID="{C55D9A3D-D0EB-4574-A14E-85FB9CDAEF3B}" presName="aSpace2" presStyleCnt="0"/>
      <dgm:spPr/>
    </dgm:pt>
    <dgm:pt modelId="{0FA76318-28E7-4BA7-88EC-A01DCE229DD5}" type="pres">
      <dgm:prSet presAssocID="{528A4E78-0CDB-4413-B9CE-BCE9DE87315B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3927AF-A0AA-464E-9E36-F3100FF0101C}" type="pres">
      <dgm:prSet presAssocID="{E07058DD-3BE4-48F4-AD65-A00F84CB6CFA}" presName="aSpace" presStyleCnt="0"/>
      <dgm:spPr/>
    </dgm:pt>
    <dgm:pt modelId="{35A5D8F8-A2B8-433E-8747-E480CED606A9}" type="pres">
      <dgm:prSet presAssocID="{B8328234-479D-4FBA-8E87-5D0855B0D54E}" presName="compNode" presStyleCnt="0"/>
      <dgm:spPr/>
    </dgm:pt>
    <dgm:pt modelId="{0F738A57-8107-4F95-95FE-CC1F6B7B9E01}" type="pres">
      <dgm:prSet presAssocID="{B8328234-479D-4FBA-8E87-5D0855B0D54E}" presName="aNode" presStyleLbl="bgShp" presStyleIdx="2" presStyleCnt="3"/>
      <dgm:spPr/>
      <dgm:t>
        <a:bodyPr/>
        <a:lstStyle/>
        <a:p>
          <a:endParaRPr lang="id-ID"/>
        </a:p>
      </dgm:t>
    </dgm:pt>
    <dgm:pt modelId="{4F634D43-5C83-44DB-BB0A-36A073815183}" type="pres">
      <dgm:prSet presAssocID="{B8328234-479D-4FBA-8E87-5D0855B0D54E}" presName="textNode" presStyleLbl="bgShp" presStyleIdx="2" presStyleCnt="3"/>
      <dgm:spPr/>
      <dgm:t>
        <a:bodyPr/>
        <a:lstStyle/>
        <a:p>
          <a:endParaRPr lang="id-ID"/>
        </a:p>
      </dgm:t>
    </dgm:pt>
    <dgm:pt modelId="{9B41BB89-2064-4220-B4D5-2C0CCB027EA9}" type="pres">
      <dgm:prSet presAssocID="{B8328234-479D-4FBA-8E87-5D0855B0D54E}" presName="compChildNode" presStyleCnt="0"/>
      <dgm:spPr/>
    </dgm:pt>
    <dgm:pt modelId="{D686EAC2-6335-4F3D-8B73-ECA3CA0F0E18}" type="pres">
      <dgm:prSet presAssocID="{B8328234-479D-4FBA-8E87-5D0855B0D54E}" presName="theInnerList" presStyleCnt="0"/>
      <dgm:spPr/>
    </dgm:pt>
    <dgm:pt modelId="{A57EC9BF-AB04-4A95-918A-C79F70BF25B9}" type="pres">
      <dgm:prSet presAssocID="{8E6EC8E9-DFA5-4BF2-B7BD-4040F1933DF4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21B510E-8536-464A-8FB9-E93233F2ACA3}" type="presOf" srcId="{8E6EC8E9-DFA5-4BF2-B7BD-4040F1933DF4}" destId="{A57EC9BF-AB04-4A95-918A-C79F70BF25B9}" srcOrd="0" destOrd="0" presId="urn:microsoft.com/office/officeart/2005/8/layout/lProcess2"/>
    <dgm:cxn modelId="{9AD95F7E-7CC0-4460-98E4-DBF1CE004C1C}" type="presOf" srcId="{E07058DD-3BE4-48F4-AD65-A00F84CB6CFA}" destId="{32A4BA7E-D05C-4384-9752-0AA261D9B849}" srcOrd="1" destOrd="0" presId="urn:microsoft.com/office/officeart/2005/8/layout/lProcess2"/>
    <dgm:cxn modelId="{9F539C8A-7C80-48AA-A6D4-A902DB5C8852}" srcId="{3478CC7B-C004-4790-9AC6-73FB7787CA91}" destId="{C11E4060-9823-4285-B4A5-4D04B69DC5B4}" srcOrd="0" destOrd="0" parTransId="{6EBEF2B2-FB6C-42AA-A516-94B1053B56C1}" sibTransId="{50977AFF-7AB0-4759-B672-9AF123E1D0D8}"/>
    <dgm:cxn modelId="{3E07DE93-B8B8-4CD0-A245-DBF1FC278F0A}" type="presOf" srcId="{58A68C5E-063E-4104-BD90-B7CCC4B394B5}" destId="{BD128323-3E0B-45A9-931B-41EF16841D74}" srcOrd="0" destOrd="0" presId="urn:microsoft.com/office/officeart/2005/8/layout/lProcess2"/>
    <dgm:cxn modelId="{E3AB4CDA-3FBC-4DDB-A84A-E0DF564B9357}" type="presOf" srcId="{B8328234-479D-4FBA-8E87-5D0855B0D54E}" destId="{0F738A57-8107-4F95-95FE-CC1F6B7B9E01}" srcOrd="0" destOrd="0" presId="urn:microsoft.com/office/officeart/2005/8/layout/lProcess2"/>
    <dgm:cxn modelId="{5B8DC7BE-9464-4B6B-BD22-4523475614F1}" srcId="{3478CC7B-C004-4790-9AC6-73FB7787CA91}" destId="{B8328234-479D-4FBA-8E87-5D0855B0D54E}" srcOrd="2" destOrd="0" parTransId="{F57DD217-2E5F-46FE-9888-AED7CDB162FF}" sibTransId="{321542CA-AAC7-444D-A62A-61B86BBFBE3B}"/>
    <dgm:cxn modelId="{4C6BE967-7AE7-464C-A522-128F920B7501}" srcId="{E07058DD-3BE4-48F4-AD65-A00F84CB6CFA}" destId="{C55D9A3D-D0EB-4574-A14E-85FB9CDAEF3B}" srcOrd="0" destOrd="0" parTransId="{D62E0C07-7118-4881-B2BA-F73F49FB15F3}" sibTransId="{1CBAF5C7-4883-4D28-95D6-600179757F09}"/>
    <dgm:cxn modelId="{7E2071DE-B67D-4358-94B0-7736C69A44B6}" srcId="{C11E4060-9823-4285-B4A5-4D04B69DC5B4}" destId="{58A68C5E-063E-4104-BD90-B7CCC4B394B5}" srcOrd="1" destOrd="0" parTransId="{82E14B3E-DC43-4504-B8E6-34DE036B76F2}" sibTransId="{7541A5DA-091D-47AF-8036-ED23D4F08C4F}"/>
    <dgm:cxn modelId="{895029C0-9466-4D42-A34C-71B859B03E79}" type="presOf" srcId="{B8328234-479D-4FBA-8E87-5D0855B0D54E}" destId="{4F634D43-5C83-44DB-BB0A-36A073815183}" srcOrd="1" destOrd="0" presId="urn:microsoft.com/office/officeart/2005/8/layout/lProcess2"/>
    <dgm:cxn modelId="{4E3FCBC9-C272-42A0-9C40-05CFB768D062}" srcId="{E07058DD-3BE4-48F4-AD65-A00F84CB6CFA}" destId="{528A4E78-0CDB-4413-B9CE-BCE9DE87315B}" srcOrd="1" destOrd="0" parTransId="{4E4CD49E-D2DD-40B1-A57F-64ADE5569D41}" sibTransId="{C8036411-77B5-4C19-AE9A-1D68F9CD3325}"/>
    <dgm:cxn modelId="{4F63F974-90F2-4AA7-95A7-022328615441}" type="presOf" srcId="{C11E4060-9823-4285-B4A5-4D04B69DC5B4}" destId="{D45BA4F1-158D-489E-8FEC-B87F41A734E2}" srcOrd="0" destOrd="0" presId="urn:microsoft.com/office/officeart/2005/8/layout/lProcess2"/>
    <dgm:cxn modelId="{AA1B6239-9A1C-4B59-9F59-FA5F0A00346D}" type="presOf" srcId="{E07058DD-3BE4-48F4-AD65-A00F84CB6CFA}" destId="{1BAB05D9-5F6E-44EC-8305-3482818AA4FF}" srcOrd="0" destOrd="0" presId="urn:microsoft.com/office/officeart/2005/8/layout/lProcess2"/>
    <dgm:cxn modelId="{21A934C2-5AEF-42CD-896B-ABA5B61AD6B9}" type="presOf" srcId="{C11E4060-9823-4285-B4A5-4D04B69DC5B4}" destId="{8BB1C9C6-84A7-452D-A21F-4A1DB02908A9}" srcOrd="1" destOrd="0" presId="urn:microsoft.com/office/officeart/2005/8/layout/lProcess2"/>
    <dgm:cxn modelId="{3BFA51B6-B4D4-4847-A653-7A8840F1DDC1}" type="presOf" srcId="{3478CC7B-C004-4790-9AC6-73FB7787CA91}" destId="{8A349D11-5F75-416F-9FBC-5A08066CEFDA}" srcOrd="0" destOrd="0" presId="urn:microsoft.com/office/officeart/2005/8/layout/lProcess2"/>
    <dgm:cxn modelId="{AAD50E60-8301-4B54-9F03-A389ABDDDD0F}" srcId="{B8328234-479D-4FBA-8E87-5D0855B0D54E}" destId="{8E6EC8E9-DFA5-4BF2-B7BD-4040F1933DF4}" srcOrd="0" destOrd="0" parTransId="{8AB73109-14D0-4AD7-AB5B-F26A79F2277B}" sibTransId="{E23ADFDD-1D39-4507-B1A9-6BF9A5C129CE}"/>
    <dgm:cxn modelId="{42FB38E4-0DCF-461C-81D1-45AA9B45C92E}" type="presOf" srcId="{528A4E78-0CDB-4413-B9CE-BCE9DE87315B}" destId="{0FA76318-28E7-4BA7-88EC-A01DCE229DD5}" srcOrd="0" destOrd="0" presId="urn:microsoft.com/office/officeart/2005/8/layout/lProcess2"/>
    <dgm:cxn modelId="{3ACCAF20-B528-43C0-AAE4-D944E564E131}" srcId="{C11E4060-9823-4285-B4A5-4D04B69DC5B4}" destId="{FFE210A9-C2CE-4567-8A56-54A1B17DDA1B}" srcOrd="0" destOrd="0" parTransId="{D5BECA63-E88C-40F0-B20D-BBAE0711281D}" sibTransId="{85C9151C-3EA5-4A4A-9E9F-8A37013A3AE1}"/>
    <dgm:cxn modelId="{761913BD-68CE-4AB1-BF4D-397F5034E109}" type="presOf" srcId="{FFE210A9-C2CE-4567-8A56-54A1B17DDA1B}" destId="{DCF158A8-0C66-472D-97AC-9BADCF3A0408}" srcOrd="0" destOrd="0" presId="urn:microsoft.com/office/officeart/2005/8/layout/lProcess2"/>
    <dgm:cxn modelId="{E5A8407C-371D-4DAF-82D2-AB14C86C6E58}" srcId="{3478CC7B-C004-4790-9AC6-73FB7787CA91}" destId="{E07058DD-3BE4-48F4-AD65-A00F84CB6CFA}" srcOrd="1" destOrd="0" parTransId="{72F97E69-A4B1-47B2-BAEF-7AD28FBB7CB2}" sibTransId="{B871BA2F-7487-44E5-A139-B80F5233970B}"/>
    <dgm:cxn modelId="{641F41F6-01BF-47FD-AB13-BEC81773B26C}" type="presOf" srcId="{C55D9A3D-D0EB-4574-A14E-85FB9CDAEF3B}" destId="{F53FD447-CA1C-4101-A011-EB58CCF90AA1}" srcOrd="0" destOrd="0" presId="urn:microsoft.com/office/officeart/2005/8/layout/lProcess2"/>
    <dgm:cxn modelId="{EB1A5914-A7F3-409D-8546-54B2AE895DBA}" type="presParOf" srcId="{8A349D11-5F75-416F-9FBC-5A08066CEFDA}" destId="{C4D245A3-6820-43CC-8B2F-912515D740B6}" srcOrd="0" destOrd="0" presId="urn:microsoft.com/office/officeart/2005/8/layout/lProcess2"/>
    <dgm:cxn modelId="{9485D809-4F5D-4D06-9044-6D98B29A593C}" type="presParOf" srcId="{C4D245A3-6820-43CC-8B2F-912515D740B6}" destId="{D45BA4F1-158D-489E-8FEC-B87F41A734E2}" srcOrd="0" destOrd="0" presId="urn:microsoft.com/office/officeart/2005/8/layout/lProcess2"/>
    <dgm:cxn modelId="{A4F02521-7BD1-4101-90E7-1795489B1695}" type="presParOf" srcId="{C4D245A3-6820-43CC-8B2F-912515D740B6}" destId="{8BB1C9C6-84A7-452D-A21F-4A1DB02908A9}" srcOrd="1" destOrd="0" presId="urn:microsoft.com/office/officeart/2005/8/layout/lProcess2"/>
    <dgm:cxn modelId="{750AF4A1-5F85-4BAD-92A8-AA6725EAC0FC}" type="presParOf" srcId="{C4D245A3-6820-43CC-8B2F-912515D740B6}" destId="{3125B907-0D17-4C09-9419-8C6D0B456543}" srcOrd="2" destOrd="0" presId="urn:microsoft.com/office/officeart/2005/8/layout/lProcess2"/>
    <dgm:cxn modelId="{62D30062-6CF7-4AF2-B1BE-3B018D8422C2}" type="presParOf" srcId="{3125B907-0D17-4C09-9419-8C6D0B456543}" destId="{BEFA2019-E2A0-45A3-B016-DA0794949838}" srcOrd="0" destOrd="0" presId="urn:microsoft.com/office/officeart/2005/8/layout/lProcess2"/>
    <dgm:cxn modelId="{46CFEE32-346F-4993-890E-D95926AE1BEA}" type="presParOf" srcId="{BEFA2019-E2A0-45A3-B016-DA0794949838}" destId="{DCF158A8-0C66-472D-97AC-9BADCF3A0408}" srcOrd="0" destOrd="0" presId="urn:microsoft.com/office/officeart/2005/8/layout/lProcess2"/>
    <dgm:cxn modelId="{BCCB80E8-5C6B-4399-9F8F-8F643FF4D645}" type="presParOf" srcId="{BEFA2019-E2A0-45A3-B016-DA0794949838}" destId="{8BD0057A-A882-4D05-85F3-AE7A6185FB2E}" srcOrd="1" destOrd="0" presId="urn:microsoft.com/office/officeart/2005/8/layout/lProcess2"/>
    <dgm:cxn modelId="{5E017895-048F-4CA7-8608-A3F5B0F7B067}" type="presParOf" srcId="{BEFA2019-E2A0-45A3-B016-DA0794949838}" destId="{BD128323-3E0B-45A9-931B-41EF16841D74}" srcOrd="2" destOrd="0" presId="urn:microsoft.com/office/officeart/2005/8/layout/lProcess2"/>
    <dgm:cxn modelId="{C3EAA8AF-7899-4C3B-B3D3-D023C3AB1835}" type="presParOf" srcId="{8A349D11-5F75-416F-9FBC-5A08066CEFDA}" destId="{C5E3EE11-9555-42DA-9E1D-171F8584E22B}" srcOrd="1" destOrd="0" presId="urn:microsoft.com/office/officeart/2005/8/layout/lProcess2"/>
    <dgm:cxn modelId="{F1D030E9-48E3-4687-9DE7-557168F9DCEB}" type="presParOf" srcId="{8A349D11-5F75-416F-9FBC-5A08066CEFDA}" destId="{95DC5E51-1750-4993-88D2-FD6BAD76A450}" srcOrd="2" destOrd="0" presId="urn:microsoft.com/office/officeart/2005/8/layout/lProcess2"/>
    <dgm:cxn modelId="{14867E85-4D03-4651-92A8-695DF7893A12}" type="presParOf" srcId="{95DC5E51-1750-4993-88D2-FD6BAD76A450}" destId="{1BAB05D9-5F6E-44EC-8305-3482818AA4FF}" srcOrd="0" destOrd="0" presId="urn:microsoft.com/office/officeart/2005/8/layout/lProcess2"/>
    <dgm:cxn modelId="{562FD683-4215-43DE-9547-7CAD500D6623}" type="presParOf" srcId="{95DC5E51-1750-4993-88D2-FD6BAD76A450}" destId="{32A4BA7E-D05C-4384-9752-0AA261D9B849}" srcOrd="1" destOrd="0" presId="urn:microsoft.com/office/officeart/2005/8/layout/lProcess2"/>
    <dgm:cxn modelId="{76D54A5E-D90C-4C1D-B4A7-7D1B1644AFFD}" type="presParOf" srcId="{95DC5E51-1750-4993-88D2-FD6BAD76A450}" destId="{4261BDDB-A118-4B08-9FD9-4E39EEB2A520}" srcOrd="2" destOrd="0" presId="urn:microsoft.com/office/officeart/2005/8/layout/lProcess2"/>
    <dgm:cxn modelId="{4DC2731B-CE7A-4025-A124-D35237E30D88}" type="presParOf" srcId="{4261BDDB-A118-4B08-9FD9-4E39EEB2A520}" destId="{11509938-2B30-407E-A32B-CED0E1F971E5}" srcOrd="0" destOrd="0" presId="urn:microsoft.com/office/officeart/2005/8/layout/lProcess2"/>
    <dgm:cxn modelId="{24B8F95E-1F52-4C67-ABD8-C5C6C1A81608}" type="presParOf" srcId="{11509938-2B30-407E-A32B-CED0E1F971E5}" destId="{F53FD447-CA1C-4101-A011-EB58CCF90AA1}" srcOrd="0" destOrd="0" presId="urn:microsoft.com/office/officeart/2005/8/layout/lProcess2"/>
    <dgm:cxn modelId="{38682233-4F8E-4070-907F-882C34D0D2B6}" type="presParOf" srcId="{11509938-2B30-407E-A32B-CED0E1F971E5}" destId="{A6563E69-C76A-4B7F-A548-6BFE39925295}" srcOrd="1" destOrd="0" presId="urn:microsoft.com/office/officeart/2005/8/layout/lProcess2"/>
    <dgm:cxn modelId="{13BC5E0A-EC23-41A5-AB9E-BBBFFB694434}" type="presParOf" srcId="{11509938-2B30-407E-A32B-CED0E1F971E5}" destId="{0FA76318-28E7-4BA7-88EC-A01DCE229DD5}" srcOrd="2" destOrd="0" presId="urn:microsoft.com/office/officeart/2005/8/layout/lProcess2"/>
    <dgm:cxn modelId="{FAA68D54-AAF8-4303-85E6-6A07B11FF7AA}" type="presParOf" srcId="{8A349D11-5F75-416F-9FBC-5A08066CEFDA}" destId="{D73927AF-A0AA-464E-9E36-F3100FF0101C}" srcOrd="3" destOrd="0" presId="urn:microsoft.com/office/officeart/2005/8/layout/lProcess2"/>
    <dgm:cxn modelId="{C6C02051-9794-46CC-ADC6-C1A01C5EF29E}" type="presParOf" srcId="{8A349D11-5F75-416F-9FBC-5A08066CEFDA}" destId="{35A5D8F8-A2B8-433E-8747-E480CED606A9}" srcOrd="4" destOrd="0" presId="urn:microsoft.com/office/officeart/2005/8/layout/lProcess2"/>
    <dgm:cxn modelId="{36FAB87A-17BE-4B50-9DC7-77F0E96C92D1}" type="presParOf" srcId="{35A5D8F8-A2B8-433E-8747-E480CED606A9}" destId="{0F738A57-8107-4F95-95FE-CC1F6B7B9E01}" srcOrd="0" destOrd="0" presId="urn:microsoft.com/office/officeart/2005/8/layout/lProcess2"/>
    <dgm:cxn modelId="{7CB48C8E-5B4E-4B79-B406-DAA6EF8552EF}" type="presParOf" srcId="{35A5D8F8-A2B8-433E-8747-E480CED606A9}" destId="{4F634D43-5C83-44DB-BB0A-36A073815183}" srcOrd="1" destOrd="0" presId="urn:microsoft.com/office/officeart/2005/8/layout/lProcess2"/>
    <dgm:cxn modelId="{37B5EC45-00DB-40D1-B74B-17A67E2A3519}" type="presParOf" srcId="{35A5D8F8-A2B8-433E-8747-E480CED606A9}" destId="{9B41BB89-2064-4220-B4D5-2C0CCB027EA9}" srcOrd="2" destOrd="0" presId="urn:microsoft.com/office/officeart/2005/8/layout/lProcess2"/>
    <dgm:cxn modelId="{18EB4738-D3EE-45F9-9D8B-8C2901B556E0}" type="presParOf" srcId="{9B41BB89-2064-4220-B4D5-2C0CCB027EA9}" destId="{D686EAC2-6335-4F3D-8B73-ECA3CA0F0E18}" srcOrd="0" destOrd="0" presId="urn:microsoft.com/office/officeart/2005/8/layout/lProcess2"/>
    <dgm:cxn modelId="{64788143-415E-4211-8680-9218EB6D25F5}" type="presParOf" srcId="{D686EAC2-6335-4F3D-8B73-ECA3CA0F0E18}" destId="{A57EC9BF-AB04-4A95-918A-C79F70BF25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2D92CB-6FF7-44F2-A18E-B244676C5BD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D7DF5029-0D0C-43C6-932D-0C7A906257C6}">
      <dgm:prSet phldrT="[Text]"/>
      <dgm:spPr/>
      <dgm:t>
        <a:bodyPr/>
        <a:lstStyle/>
        <a:p>
          <a:r>
            <a:rPr lang="en-US" dirty="0" smtClean="0"/>
            <a:t>A web-application based on PHP</a:t>
          </a:r>
          <a:endParaRPr lang="id-ID" dirty="0"/>
        </a:p>
      </dgm:t>
    </dgm:pt>
    <dgm:pt modelId="{68093F5E-56F2-4BB8-87A8-670E387F009A}" type="parTrans" cxnId="{027947FF-A778-4143-9AF3-50F85EF1E8CA}">
      <dgm:prSet/>
      <dgm:spPr/>
      <dgm:t>
        <a:bodyPr/>
        <a:lstStyle/>
        <a:p>
          <a:endParaRPr lang="id-ID"/>
        </a:p>
      </dgm:t>
    </dgm:pt>
    <dgm:pt modelId="{7AC18CEF-8C3E-4A29-A82F-C90B5E3C41CF}" type="sibTrans" cxnId="{027947FF-A778-4143-9AF3-50F85EF1E8CA}">
      <dgm:prSet/>
      <dgm:spPr/>
      <dgm:t>
        <a:bodyPr/>
        <a:lstStyle/>
        <a:p>
          <a:endParaRPr lang="id-ID"/>
        </a:p>
      </dgm:t>
    </dgm:pt>
    <dgm:pt modelId="{CE61A164-AF39-439F-B483-6AA82C35B819}">
      <dgm:prSet phldrT="[Text]"/>
      <dgm:spPr/>
      <dgm:t>
        <a:bodyPr/>
        <a:lstStyle/>
        <a:p>
          <a:r>
            <a:rPr lang="en-US" dirty="0" smtClean="0"/>
            <a:t>Built upon </a:t>
          </a:r>
          <a:r>
            <a:rPr lang="en-US" dirty="0" err="1" smtClean="0"/>
            <a:t>Laravel</a:t>
          </a:r>
          <a:r>
            <a:rPr lang="en-US" dirty="0" smtClean="0"/>
            <a:t> and PostgreSQL</a:t>
          </a:r>
          <a:endParaRPr lang="id-ID" dirty="0"/>
        </a:p>
      </dgm:t>
    </dgm:pt>
    <dgm:pt modelId="{23F9C299-760D-4DC7-B0AE-F90836AE548A}" type="parTrans" cxnId="{55FF3822-A20F-488D-8B71-4FB11344C792}">
      <dgm:prSet/>
      <dgm:spPr/>
      <dgm:t>
        <a:bodyPr/>
        <a:lstStyle/>
        <a:p>
          <a:endParaRPr lang="id-ID"/>
        </a:p>
      </dgm:t>
    </dgm:pt>
    <dgm:pt modelId="{781ABE9C-8CBA-41B3-A342-9D6641728989}" type="sibTrans" cxnId="{55FF3822-A20F-488D-8B71-4FB11344C792}">
      <dgm:prSet/>
      <dgm:spPr/>
      <dgm:t>
        <a:bodyPr/>
        <a:lstStyle/>
        <a:p>
          <a:endParaRPr lang="id-ID"/>
        </a:p>
      </dgm:t>
    </dgm:pt>
    <dgm:pt modelId="{18122311-B423-4D39-A65F-5B75FD491163}">
      <dgm:prSet phldrT="[Text]"/>
      <dgm:spPr/>
      <dgm:t>
        <a:bodyPr/>
        <a:lstStyle/>
        <a:p>
          <a:r>
            <a:rPr lang="en-US" dirty="0" smtClean="0"/>
            <a:t>Didn’t cover the shipment, tracking and payment process</a:t>
          </a:r>
          <a:endParaRPr lang="id-ID" dirty="0"/>
        </a:p>
      </dgm:t>
    </dgm:pt>
    <dgm:pt modelId="{26B4EDC7-5F77-4ED6-9E1F-626CC2310026}" type="parTrans" cxnId="{82DA7556-EC9F-4DA2-8726-3841CB8313BB}">
      <dgm:prSet/>
      <dgm:spPr/>
      <dgm:t>
        <a:bodyPr/>
        <a:lstStyle/>
        <a:p>
          <a:endParaRPr lang="id-ID"/>
        </a:p>
      </dgm:t>
    </dgm:pt>
    <dgm:pt modelId="{257273B3-8C80-49FB-9138-18C39B5FD769}" type="sibTrans" cxnId="{82DA7556-EC9F-4DA2-8726-3841CB8313BB}">
      <dgm:prSet/>
      <dgm:spPr/>
      <dgm:t>
        <a:bodyPr/>
        <a:lstStyle/>
        <a:p>
          <a:endParaRPr lang="id-ID"/>
        </a:p>
      </dgm:t>
    </dgm:pt>
    <dgm:pt modelId="{FAA53DCA-D47B-4186-B7EA-A3B8FE1C6694}" type="pres">
      <dgm:prSet presAssocID="{8F2D92CB-6FF7-44F2-A18E-B244676C5B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7152FA99-D41A-498E-B84A-6FBD51EA4C79}" type="pres">
      <dgm:prSet presAssocID="{8F2D92CB-6FF7-44F2-A18E-B244676C5BDB}" presName="Name1" presStyleCnt="0"/>
      <dgm:spPr/>
    </dgm:pt>
    <dgm:pt modelId="{BD5EC3D1-D66D-41BD-9E0F-9C80E08E48BA}" type="pres">
      <dgm:prSet presAssocID="{8F2D92CB-6FF7-44F2-A18E-B244676C5BDB}" presName="cycle" presStyleCnt="0"/>
      <dgm:spPr/>
    </dgm:pt>
    <dgm:pt modelId="{8B3E70A3-529E-4262-AE8D-B8BE13A5D04A}" type="pres">
      <dgm:prSet presAssocID="{8F2D92CB-6FF7-44F2-A18E-B244676C5BDB}" presName="srcNode" presStyleLbl="node1" presStyleIdx="0" presStyleCnt="3"/>
      <dgm:spPr/>
    </dgm:pt>
    <dgm:pt modelId="{C4BF96BE-E815-4ACA-9230-F06F16971C40}" type="pres">
      <dgm:prSet presAssocID="{8F2D92CB-6FF7-44F2-A18E-B244676C5BDB}" presName="conn" presStyleLbl="parChTrans1D2" presStyleIdx="0" presStyleCnt="1"/>
      <dgm:spPr/>
      <dgm:t>
        <a:bodyPr/>
        <a:lstStyle/>
        <a:p>
          <a:endParaRPr lang="id-ID"/>
        </a:p>
      </dgm:t>
    </dgm:pt>
    <dgm:pt modelId="{24B07AD3-4E78-4853-AD77-D628A8722F0E}" type="pres">
      <dgm:prSet presAssocID="{8F2D92CB-6FF7-44F2-A18E-B244676C5BDB}" presName="extraNode" presStyleLbl="node1" presStyleIdx="0" presStyleCnt="3"/>
      <dgm:spPr/>
    </dgm:pt>
    <dgm:pt modelId="{05918E2D-269C-47BB-9FFF-379C667AC438}" type="pres">
      <dgm:prSet presAssocID="{8F2D92CB-6FF7-44F2-A18E-B244676C5BDB}" presName="dstNode" presStyleLbl="node1" presStyleIdx="0" presStyleCnt="3"/>
      <dgm:spPr/>
    </dgm:pt>
    <dgm:pt modelId="{BCD2FC5E-3D1C-4E31-B5F9-50302255A9B6}" type="pres">
      <dgm:prSet presAssocID="{D7DF5029-0D0C-43C6-932D-0C7A906257C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E6B9F4-ECEB-4E53-8DB5-CB89E1BA24AC}" type="pres">
      <dgm:prSet presAssocID="{D7DF5029-0D0C-43C6-932D-0C7A906257C6}" presName="accent_1" presStyleCnt="0"/>
      <dgm:spPr/>
    </dgm:pt>
    <dgm:pt modelId="{C5A27D45-C2E3-4EB3-A1BE-9FB8C89A6E66}" type="pres">
      <dgm:prSet presAssocID="{D7DF5029-0D0C-43C6-932D-0C7A906257C6}" presName="accentRepeatNode" presStyleLbl="solidFgAcc1" presStyleIdx="0" presStyleCnt="3"/>
      <dgm:spPr/>
    </dgm:pt>
    <dgm:pt modelId="{94730E9A-D9D4-4896-AA35-428BFCF304F2}" type="pres">
      <dgm:prSet presAssocID="{CE61A164-AF39-439F-B483-6AA82C35B81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2FA1DF-666B-44C2-8A5C-CACB967249AF}" type="pres">
      <dgm:prSet presAssocID="{CE61A164-AF39-439F-B483-6AA82C35B819}" presName="accent_2" presStyleCnt="0"/>
      <dgm:spPr/>
    </dgm:pt>
    <dgm:pt modelId="{D304AB0C-67D3-4ABC-9691-0F1BD85A1617}" type="pres">
      <dgm:prSet presAssocID="{CE61A164-AF39-439F-B483-6AA82C35B819}" presName="accentRepeatNode" presStyleLbl="solidFgAcc1" presStyleIdx="1" presStyleCnt="3"/>
      <dgm:spPr/>
    </dgm:pt>
    <dgm:pt modelId="{5D08C5B7-9A11-4C83-962D-764A0E828E9B}" type="pres">
      <dgm:prSet presAssocID="{18122311-B423-4D39-A65F-5B75FD49116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E02BE7-45C0-4DD0-8393-DC163CF4BDDB}" type="pres">
      <dgm:prSet presAssocID="{18122311-B423-4D39-A65F-5B75FD491163}" presName="accent_3" presStyleCnt="0"/>
      <dgm:spPr/>
    </dgm:pt>
    <dgm:pt modelId="{366FA4F8-250E-4DB3-9BDF-1BC813B249E7}" type="pres">
      <dgm:prSet presAssocID="{18122311-B423-4D39-A65F-5B75FD491163}" presName="accentRepeatNode" presStyleLbl="solidFgAcc1" presStyleIdx="2" presStyleCnt="3"/>
      <dgm:spPr/>
    </dgm:pt>
  </dgm:ptLst>
  <dgm:cxnLst>
    <dgm:cxn modelId="{55FF3822-A20F-488D-8B71-4FB11344C792}" srcId="{8F2D92CB-6FF7-44F2-A18E-B244676C5BDB}" destId="{CE61A164-AF39-439F-B483-6AA82C35B819}" srcOrd="1" destOrd="0" parTransId="{23F9C299-760D-4DC7-B0AE-F90836AE548A}" sibTransId="{781ABE9C-8CBA-41B3-A342-9D6641728989}"/>
    <dgm:cxn modelId="{43A7D55B-FBF3-4763-B78D-74360AEB5336}" type="presOf" srcId="{CE61A164-AF39-439F-B483-6AA82C35B819}" destId="{94730E9A-D9D4-4896-AA35-428BFCF304F2}" srcOrd="0" destOrd="0" presId="urn:microsoft.com/office/officeart/2008/layout/VerticalCurvedList"/>
    <dgm:cxn modelId="{027947FF-A778-4143-9AF3-50F85EF1E8CA}" srcId="{8F2D92CB-6FF7-44F2-A18E-B244676C5BDB}" destId="{D7DF5029-0D0C-43C6-932D-0C7A906257C6}" srcOrd="0" destOrd="0" parTransId="{68093F5E-56F2-4BB8-87A8-670E387F009A}" sibTransId="{7AC18CEF-8C3E-4A29-A82F-C90B5E3C41CF}"/>
    <dgm:cxn modelId="{DBD19C32-0228-4857-8EAB-319033B95377}" type="presOf" srcId="{D7DF5029-0D0C-43C6-932D-0C7A906257C6}" destId="{BCD2FC5E-3D1C-4E31-B5F9-50302255A9B6}" srcOrd="0" destOrd="0" presId="urn:microsoft.com/office/officeart/2008/layout/VerticalCurvedList"/>
    <dgm:cxn modelId="{9C2F008D-9212-4C0E-8EAA-C574CF57E824}" type="presOf" srcId="{8F2D92CB-6FF7-44F2-A18E-B244676C5BDB}" destId="{FAA53DCA-D47B-4186-B7EA-A3B8FE1C6694}" srcOrd="0" destOrd="0" presId="urn:microsoft.com/office/officeart/2008/layout/VerticalCurvedList"/>
    <dgm:cxn modelId="{82DA7556-EC9F-4DA2-8726-3841CB8313BB}" srcId="{8F2D92CB-6FF7-44F2-A18E-B244676C5BDB}" destId="{18122311-B423-4D39-A65F-5B75FD491163}" srcOrd="2" destOrd="0" parTransId="{26B4EDC7-5F77-4ED6-9E1F-626CC2310026}" sibTransId="{257273B3-8C80-49FB-9138-18C39B5FD769}"/>
    <dgm:cxn modelId="{B5036C59-85A2-4A48-A876-B70AF2A4D902}" type="presOf" srcId="{18122311-B423-4D39-A65F-5B75FD491163}" destId="{5D08C5B7-9A11-4C83-962D-764A0E828E9B}" srcOrd="0" destOrd="0" presId="urn:microsoft.com/office/officeart/2008/layout/VerticalCurvedList"/>
    <dgm:cxn modelId="{144326AA-0A6A-46C0-A17B-E7B28D7F28BF}" type="presOf" srcId="{7AC18CEF-8C3E-4A29-A82F-C90B5E3C41CF}" destId="{C4BF96BE-E815-4ACA-9230-F06F16971C40}" srcOrd="0" destOrd="0" presId="urn:microsoft.com/office/officeart/2008/layout/VerticalCurvedList"/>
    <dgm:cxn modelId="{593498B1-9E9E-43E6-89B7-B67B76E886B0}" type="presParOf" srcId="{FAA53DCA-D47B-4186-B7EA-A3B8FE1C6694}" destId="{7152FA99-D41A-498E-B84A-6FBD51EA4C79}" srcOrd="0" destOrd="0" presId="urn:microsoft.com/office/officeart/2008/layout/VerticalCurvedList"/>
    <dgm:cxn modelId="{03960195-A66A-4264-AE64-527BBD1D7A3B}" type="presParOf" srcId="{7152FA99-D41A-498E-B84A-6FBD51EA4C79}" destId="{BD5EC3D1-D66D-41BD-9E0F-9C80E08E48BA}" srcOrd="0" destOrd="0" presId="urn:microsoft.com/office/officeart/2008/layout/VerticalCurvedList"/>
    <dgm:cxn modelId="{F971102B-C3B3-4A36-B339-95613100A20A}" type="presParOf" srcId="{BD5EC3D1-D66D-41BD-9E0F-9C80E08E48BA}" destId="{8B3E70A3-529E-4262-AE8D-B8BE13A5D04A}" srcOrd="0" destOrd="0" presId="urn:microsoft.com/office/officeart/2008/layout/VerticalCurvedList"/>
    <dgm:cxn modelId="{52A58B41-2B0D-44DB-8B58-15EBB92F8530}" type="presParOf" srcId="{BD5EC3D1-D66D-41BD-9E0F-9C80E08E48BA}" destId="{C4BF96BE-E815-4ACA-9230-F06F16971C40}" srcOrd="1" destOrd="0" presId="urn:microsoft.com/office/officeart/2008/layout/VerticalCurvedList"/>
    <dgm:cxn modelId="{4B0A21A2-F17C-4B5D-991E-208BF45C7B97}" type="presParOf" srcId="{BD5EC3D1-D66D-41BD-9E0F-9C80E08E48BA}" destId="{24B07AD3-4E78-4853-AD77-D628A8722F0E}" srcOrd="2" destOrd="0" presId="urn:microsoft.com/office/officeart/2008/layout/VerticalCurvedList"/>
    <dgm:cxn modelId="{7F3EA34D-F3AC-4A86-BA9F-390A45774C95}" type="presParOf" srcId="{BD5EC3D1-D66D-41BD-9E0F-9C80E08E48BA}" destId="{05918E2D-269C-47BB-9FFF-379C667AC438}" srcOrd="3" destOrd="0" presId="urn:microsoft.com/office/officeart/2008/layout/VerticalCurvedList"/>
    <dgm:cxn modelId="{559011DA-5D6C-43AA-AF63-688ED3FDC761}" type="presParOf" srcId="{7152FA99-D41A-498E-B84A-6FBD51EA4C79}" destId="{BCD2FC5E-3D1C-4E31-B5F9-50302255A9B6}" srcOrd="1" destOrd="0" presId="urn:microsoft.com/office/officeart/2008/layout/VerticalCurvedList"/>
    <dgm:cxn modelId="{61E3B8A9-4D88-49A1-B935-EC0075BAEDB5}" type="presParOf" srcId="{7152FA99-D41A-498E-B84A-6FBD51EA4C79}" destId="{ECE6B9F4-ECEB-4E53-8DB5-CB89E1BA24AC}" srcOrd="2" destOrd="0" presId="urn:microsoft.com/office/officeart/2008/layout/VerticalCurvedList"/>
    <dgm:cxn modelId="{C21396C6-8497-47FD-B6D5-7D1206331B11}" type="presParOf" srcId="{ECE6B9F4-ECEB-4E53-8DB5-CB89E1BA24AC}" destId="{C5A27D45-C2E3-4EB3-A1BE-9FB8C89A6E66}" srcOrd="0" destOrd="0" presId="urn:microsoft.com/office/officeart/2008/layout/VerticalCurvedList"/>
    <dgm:cxn modelId="{04308AB7-B207-4197-83A6-8FFBA97891FC}" type="presParOf" srcId="{7152FA99-D41A-498E-B84A-6FBD51EA4C79}" destId="{94730E9A-D9D4-4896-AA35-428BFCF304F2}" srcOrd="3" destOrd="0" presId="urn:microsoft.com/office/officeart/2008/layout/VerticalCurvedList"/>
    <dgm:cxn modelId="{027DCA39-6664-44BE-806D-989350B40635}" type="presParOf" srcId="{7152FA99-D41A-498E-B84A-6FBD51EA4C79}" destId="{FD2FA1DF-666B-44C2-8A5C-CACB967249AF}" srcOrd="4" destOrd="0" presId="urn:microsoft.com/office/officeart/2008/layout/VerticalCurvedList"/>
    <dgm:cxn modelId="{2D1730E3-4F16-471D-A462-4920D877A600}" type="presParOf" srcId="{FD2FA1DF-666B-44C2-8A5C-CACB967249AF}" destId="{D304AB0C-67D3-4ABC-9691-0F1BD85A1617}" srcOrd="0" destOrd="0" presId="urn:microsoft.com/office/officeart/2008/layout/VerticalCurvedList"/>
    <dgm:cxn modelId="{79AA4531-845F-4317-8DA4-7ED6716DA6DB}" type="presParOf" srcId="{7152FA99-D41A-498E-B84A-6FBD51EA4C79}" destId="{5D08C5B7-9A11-4C83-962D-764A0E828E9B}" srcOrd="5" destOrd="0" presId="urn:microsoft.com/office/officeart/2008/layout/VerticalCurvedList"/>
    <dgm:cxn modelId="{4BB6D98B-1D80-4FE8-B31E-69F239347921}" type="presParOf" srcId="{7152FA99-D41A-498E-B84A-6FBD51EA4C79}" destId="{3BE02BE7-45C0-4DD0-8393-DC163CF4BDDB}" srcOrd="6" destOrd="0" presId="urn:microsoft.com/office/officeart/2008/layout/VerticalCurvedList"/>
    <dgm:cxn modelId="{CBE10207-F6AF-40B4-A056-1526F15549A1}" type="presParOf" srcId="{3BE02BE7-45C0-4DD0-8393-DC163CF4BDDB}" destId="{366FA4F8-250E-4DB3-9BDF-1BC813B249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90DA0-0E77-4EE4-85D2-43D486C87299}" type="doc">
      <dgm:prSet loTypeId="urn:microsoft.com/office/officeart/2005/8/layout/p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263A9B3D-2811-4F22-8B67-D566336952CB}">
      <dgm:prSet phldrT="[Text]"/>
      <dgm:spPr/>
      <dgm:t>
        <a:bodyPr/>
        <a:lstStyle/>
        <a:p>
          <a:r>
            <a:rPr lang="id-ID" dirty="0" smtClean="0"/>
            <a:t>Discount</a:t>
          </a:r>
          <a:endParaRPr lang="id-ID" dirty="0"/>
        </a:p>
      </dgm:t>
    </dgm:pt>
    <dgm:pt modelId="{C6BB3690-47F6-4C6E-B2A5-382A6CB41C0D}" type="parTrans" cxnId="{D9FB38A8-00D0-48F9-ADD7-0DBB2DFF883D}">
      <dgm:prSet/>
      <dgm:spPr/>
      <dgm:t>
        <a:bodyPr/>
        <a:lstStyle/>
        <a:p>
          <a:endParaRPr lang="id-ID"/>
        </a:p>
      </dgm:t>
    </dgm:pt>
    <dgm:pt modelId="{C33CE21B-E6A1-4787-BC8C-D067C2B44579}" type="sibTrans" cxnId="{D9FB38A8-00D0-48F9-ADD7-0DBB2DFF883D}">
      <dgm:prSet/>
      <dgm:spPr/>
      <dgm:t>
        <a:bodyPr/>
        <a:lstStyle/>
        <a:p>
          <a:endParaRPr lang="id-ID"/>
        </a:p>
      </dgm:t>
    </dgm:pt>
    <dgm:pt modelId="{8F68B326-25A8-4BC5-ACDD-70F605F6FDFA}">
      <dgm:prSet phldrT="[Text]"/>
      <dgm:spPr/>
      <dgm:t>
        <a:bodyPr/>
        <a:lstStyle/>
        <a:p>
          <a:r>
            <a:rPr lang="id-ID" dirty="0" smtClean="0"/>
            <a:t>Store Credit</a:t>
          </a:r>
          <a:br>
            <a:rPr lang="id-ID" dirty="0" smtClean="0"/>
          </a:br>
          <a:r>
            <a:rPr lang="id-ID" dirty="0" smtClean="0"/>
            <a:t>(free shipping coupon)</a:t>
          </a:r>
          <a:endParaRPr lang="id-ID" dirty="0"/>
        </a:p>
      </dgm:t>
    </dgm:pt>
    <dgm:pt modelId="{55E5BC05-3F1F-49D7-817E-5EF4C3112D5F}" type="parTrans" cxnId="{F8EEC341-FDD2-4212-A186-FCFD6AC84046}">
      <dgm:prSet/>
      <dgm:spPr/>
      <dgm:t>
        <a:bodyPr/>
        <a:lstStyle/>
        <a:p>
          <a:endParaRPr lang="id-ID"/>
        </a:p>
      </dgm:t>
    </dgm:pt>
    <dgm:pt modelId="{04B351B7-BE01-4D80-925C-79F0C45502BF}" type="sibTrans" cxnId="{F8EEC341-FDD2-4212-A186-FCFD6AC84046}">
      <dgm:prSet/>
      <dgm:spPr/>
      <dgm:t>
        <a:bodyPr/>
        <a:lstStyle/>
        <a:p>
          <a:endParaRPr lang="id-ID"/>
        </a:p>
      </dgm:t>
    </dgm:pt>
    <dgm:pt modelId="{0327B11E-3918-4790-A16B-7958A3EAB299}" type="pres">
      <dgm:prSet presAssocID="{C8590DA0-0E77-4EE4-85D2-43D486C872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5FB9117-168D-4074-B6A4-E2B218526544}" type="pres">
      <dgm:prSet presAssocID="{263A9B3D-2811-4F22-8B67-D566336952CB}" presName="compNode" presStyleCnt="0"/>
      <dgm:spPr/>
    </dgm:pt>
    <dgm:pt modelId="{C282938C-AF5C-4BE9-AF33-1FC18C8D202D}" type="pres">
      <dgm:prSet presAssocID="{263A9B3D-2811-4F22-8B67-D566336952CB}" presName="pictRect" presStyleLbl="node1" presStyleIdx="0" presStyleCnt="2"/>
      <dgm:spPr/>
    </dgm:pt>
    <dgm:pt modelId="{3D6193F1-86FA-46E1-9BCB-3F7895460C2F}" type="pres">
      <dgm:prSet presAssocID="{263A9B3D-2811-4F22-8B67-D566336952CB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917A61-855E-4DBD-BB84-0F85DADA2542}" type="pres">
      <dgm:prSet presAssocID="{C33CE21B-E6A1-4787-BC8C-D067C2B44579}" presName="sibTrans" presStyleLbl="sibTrans2D1" presStyleIdx="0" presStyleCnt="0"/>
      <dgm:spPr/>
      <dgm:t>
        <a:bodyPr/>
        <a:lstStyle/>
        <a:p>
          <a:endParaRPr lang="id-ID"/>
        </a:p>
      </dgm:t>
    </dgm:pt>
    <dgm:pt modelId="{F56E1553-D446-4A90-A936-9CBD2662B792}" type="pres">
      <dgm:prSet presAssocID="{8F68B326-25A8-4BC5-ACDD-70F605F6FDFA}" presName="compNode" presStyleCnt="0"/>
      <dgm:spPr/>
    </dgm:pt>
    <dgm:pt modelId="{28D867CE-2121-457E-BC0F-7CF4B8D46F5F}" type="pres">
      <dgm:prSet presAssocID="{8F68B326-25A8-4BC5-ACDD-70F605F6FDFA}" presName="pictRect" presStyleLbl="node1" presStyleIdx="1" presStyleCnt="2"/>
      <dgm:spPr/>
    </dgm:pt>
    <dgm:pt modelId="{B1DA29B5-57F9-4641-BADC-EB5F7EAC64CC}" type="pres">
      <dgm:prSet presAssocID="{8F68B326-25A8-4BC5-ACDD-70F605F6FDF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6E49FC7-0BB1-49AA-B0AB-84A79E4697C7}" type="presOf" srcId="{263A9B3D-2811-4F22-8B67-D566336952CB}" destId="{3D6193F1-86FA-46E1-9BCB-3F7895460C2F}" srcOrd="0" destOrd="0" presId="urn:microsoft.com/office/officeart/2005/8/layout/pList1"/>
    <dgm:cxn modelId="{D9FB38A8-00D0-48F9-ADD7-0DBB2DFF883D}" srcId="{C8590DA0-0E77-4EE4-85D2-43D486C87299}" destId="{263A9B3D-2811-4F22-8B67-D566336952CB}" srcOrd="0" destOrd="0" parTransId="{C6BB3690-47F6-4C6E-B2A5-382A6CB41C0D}" sibTransId="{C33CE21B-E6A1-4787-BC8C-D067C2B44579}"/>
    <dgm:cxn modelId="{4551B72A-EECF-42D1-951B-B8CA0409854E}" type="presOf" srcId="{8F68B326-25A8-4BC5-ACDD-70F605F6FDFA}" destId="{B1DA29B5-57F9-4641-BADC-EB5F7EAC64CC}" srcOrd="0" destOrd="0" presId="urn:microsoft.com/office/officeart/2005/8/layout/pList1"/>
    <dgm:cxn modelId="{0A219589-FE8D-486B-BA49-A7871060BF1B}" type="presOf" srcId="{C33CE21B-E6A1-4787-BC8C-D067C2B44579}" destId="{EF917A61-855E-4DBD-BB84-0F85DADA2542}" srcOrd="0" destOrd="0" presId="urn:microsoft.com/office/officeart/2005/8/layout/pList1"/>
    <dgm:cxn modelId="{EE9469A9-7E01-404C-98D2-0139399BD7B3}" type="presOf" srcId="{C8590DA0-0E77-4EE4-85D2-43D486C87299}" destId="{0327B11E-3918-4790-A16B-7958A3EAB299}" srcOrd="0" destOrd="0" presId="urn:microsoft.com/office/officeart/2005/8/layout/pList1"/>
    <dgm:cxn modelId="{F8EEC341-FDD2-4212-A186-FCFD6AC84046}" srcId="{C8590DA0-0E77-4EE4-85D2-43D486C87299}" destId="{8F68B326-25A8-4BC5-ACDD-70F605F6FDFA}" srcOrd="1" destOrd="0" parTransId="{55E5BC05-3F1F-49D7-817E-5EF4C3112D5F}" sibTransId="{04B351B7-BE01-4D80-925C-79F0C45502BF}"/>
    <dgm:cxn modelId="{0A21B788-EF83-4E8A-8E46-6A1B7D5E5A69}" type="presParOf" srcId="{0327B11E-3918-4790-A16B-7958A3EAB299}" destId="{45FB9117-168D-4074-B6A4-E2B218526544}" srcOrd="0" destOrd="0" presId="urn:microsoft.com/office/officeart/2005/8/layout/pList1"/>
    <dgm:cxn modelId="{039E6595-0A66-4B31-B48F-A622F66A1ACE}" type="presParOf" srcId="{45FB9117-168D-4074-B6A4-E2B218526544}" destId="{C282938C-AF5C-4BE9-AF33-1FC18C8D202D}" srcOrd="0" destOrd="0" presId="urn:microsoft.com/office/officeart/2005/8/layout/pList1"/>
    <dgm:cxn modelId="{D68526EE-4EF5-446E-93C4-54D0379CA154}" type="presParOf" srcId="{45FB9117-168D-4074-B6A4-E2B218526544}" destId="{3D6193F1-86FA-46E1-9BCB-3F7895460C2F}" srcOrd="1" destOrd="0" presId="urn:microsoft.com/office/officeart/2005/8/layout/pList1"/>
    <dgm:cxn modelId="{F702BAFB-D810-41CA-A82C-1FBA368E5C6A}" type="presParOf" srcId="{0327B11E-3918-4790-A16B-7958A3EAB299}" destId="{EF917A61-855E-4DBD-BB84-0F85DADA2542}" srcOrd="1" destOrd="0" presId="urn:microsoft.com/office/officeart/2005/8/layout/pList1"/>
    <dgm:cxn modelId="{2A252ED0-1443-4541-9734-5787C1D2D3E3}" type="presParOf" srcId="{0327B11E-3918-4790-A16B-7958A3EAB299}" destId="{F56E1553-D446-4A90-A936-9CBD2662B792}" srcOrd="2" destOrd="0" presId="urn:microsoft.com/office/officeart/2005/8/layout/pList1"/>
    <dgm:cxn modelId="{A93B640C-9EBC-4F5D-9E16-D212AC3ED6DB}" type="presParOf" srcId="{F56E1553-D446-4A90-A936-9CBD2662B792}" destId="{28D867CE-2121-457E-BC0F-7CF4B8D46F5F}" srcOrd="0" destOrd="0" presId="urn:microsoft.com/office/officeart/2005/8/layout/pList1"/>
    <dgm:cxn modelId="{C1649EA0-BA24-4BAF-9463-3D29896CE56C}" type="presParOf" srcId="{F56E1553-D446-4A90-A936-9CBD2662B792}" destId="{B1DA29B5-57F9-4641-BADC-EB5F7EAC64C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A117C-2B7D-404E-96C8-C199C301A940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E7A3C293-58FE-4078-AB3F-66556752A691}">
      <dgm:prSet phldrT="[Text]" custT="1"/>
      <dgm:spPr/>
      <dgm:t>
        <a:bodyPr/>
        <a:lstStyle/>
        <a:p>
          <a:r>
            <a:rPr lang="id-ID" sz="3300" b="1" dirty="0" smtClean="0"/>
            <a:t>Function</a:t>
          </a:r>
        </a:p>
        <a:p>
          <a:r>
            <a:rPr lang="id-ID" sz="2000" dirty="0" smtClean="0"/>
            <a:t>What does it do?</a:t>
          </a:r>
          <a:endParaRPr lang="id-ID" sz="2000" dirty="0"/>
        </a:p>
      </dgm:t>
    </dgm:pt>
    <dgm:pt modelId="{78D0E902-2CB3-4B49-B66A-35A57A46BAD7}" type="parTrans" cxnId="{2CA113FB-81E8-41FC-A1D8-A0F8D30E0B71}">
      <dgm:prSet/>
      <dgm:spPr/>
      <dgm:t>
        <a:bodyPr/>
        <a:lstStyle/>
        <a:p>
          <a:endParaRPr lang="id-ID"/>
        </a:p>
      </dgm:t>
    </dgm:pt>
    <dgm:pt modelId="{EE4030CD-2B69-45B6-866D-8C69DD909E2D}" type="sibTrans" cxnId="{2CA113FB-81E8-41FC-A1D8-A0F8D30E0B71}">
      <dgm:prSet/>
      <dgm:spPr/>
      <dgm:t>
        <a:bodyPr/>
        <a:lstStyle/>
        <a:p>
          <a:endParaRPr lang="id-ID"/>
        </a:p>
      </dgm:t>
    </dgm:pt>
    <dgm:pt modelId="{242B510A-602D-4DB9-B644-EA1ADE2F8C4B}">
      <dgm:prSet phldrT="[Text]" custT="1"/>
      <dgm:spPr/>
      <dgm:t>
        <a:bodyPr/>
        <a:lstStyle/>
        <a:p>
          <a:r>
            <a:rPr lang="id-ID" sz="3300" b="1" dirty="0" smtClean="0"/>
            <a:t>Market</a:t>
          </a:r>
        </a:p>
        <a:p>
          <a:r>
            <a:rPr lang="id-ID" sz="2000" dirty="0" smtClean="0"/>
            <a:t>Who is it for?</a:t>
          </a:r>
          <a:endParaRPr lang="id-ID" sz="2000" dirty="0"/>
        </a:p>
      </dgm:t>
    </dgm:pt>
    <dgm:pt modelId="{35F6B8FD-958A-4185-A681-3210D7248D15}" type="parTrans" cxnId="{DE199837-9105-4F81-A267-17E8E07EC18C}">
      <dgm:prSet/>
      <dgm:spPr/>
      <dgm:t>
        <a:bodyPr/>
        <a:lstStyle/>
        <a:p>
          <a:endParaRPr lang="id-ID"/>
        </a:p>
      </dgm:t>
    </dgm:pt>
    <dgm:pt modelId="{087FD994-7821-4C46-9DEA-6CF0870B4896}" type="sibTrans" cxnId="{DE199837-9105-4F81-A267-17E8E07EC18C}">
      <dgm:prSet/>
      <dgm:spPr/>
      <dgm:t>
        <a:bodyPr/>
        <a:lstStyle/>
        <a:p>
          <a:endParaRPr lang="id-ID"/>
        </a:p>
      </dgm:t>
    </dgm:pt>
    <dgm:pt modelId="{D84943CB-B074-47AF-8867-05AD35E5A103}">
      <dgm:prSet phldrT="[Text]" custT="1"/>
      <dgm:spPr/>
      <dgm:t>
        <a:bodyPr/>
        <a:lstStyle/>
        <a:p>
          <a:r>
            <a:rPr lang="id-ID" sz="3300" b="1" dirty="0" smtClean="0"/>
            <a:t>Sales</a:t>
          </a:r>
        </a:p>
        <a:p>
          <a:r>
            <a:rPr lang="id-ID" sz="2000" b="0" dirty="0" smtClean="0"/>
            <a:t>Available </a:t>
          </a:r>
          <a:r>
            <a:rPr lang="en-US" sz="2000" b="0" dirty="0" smtClean="0"/>
            <a:t>price, advertising, sales channel</a:t>
          </a:r>
          <a:r>
            <a:rPr lang="id-ID" sz="2000" b="0" dirty="0" smtClean="0"/>
            <a:t>s?</a:t>
          </a:r>
          <a:endParaRPr lang="id-ID" sz="2000" b="0" dirty="0"/>
        </a:p>
      </dgm:t>
    </dgm:pt>
    <dgm:pt modelId="{35FF2E3C-0936-47B3-BC73-5C290CA98ED7}" type="parTrans" cxnId="{B5E0B6A5-7BE6-4A46-96BC-7D990F036F65}">
      <dgm:prSet/>
      <dgm:spPr/>
      <dgm:t>
        <a:bodyPr/>
        <a:lstStyle/>
        <a:p>
          <a:endParaRPr lang="id-ID"/>
        </a:p>
      </dgm:t>
    </dgm:pt>
    <dgm:pt modelId="{04676843-0278-44A1-B138-22982280C83A}" type="sibTrans" cxnId="{B5E0B6A5-7BE6-4A46-96BC-7D990F036F65}">
      <dgm:prSet/>
      <dgm:spPr/>
      <dgm:t>
        <a:bodyPr/>
        <a:lstStyle/>
        <a:p>
          <a:endParaRPr lang="id-ID"/>
        </a:p>
      </dgm:t>
    </dgm:pt>
    <dgm:pt modelId="{C8612ED2-8EAA-4B5B-8822-BE5021FEDF69}">
      <dgm:prSet phldrT="[Text]" custT="1"/>
      <dgm:spPr/>
      <dgm:t>
        <a:bodyPr/>
        <a:lstStyle/>
        <a:p>
          <a:r>
            <a:rPr lang="id-ID" sz="3300" dirty="0" smtClean="0">
              <a:solidFill>
                <a:schemeClr val="accent5">
                  <a:lumMod val="25000"/>
                </a:schemeClr>
              </a:solidFill>
            </a:rPr>
            <a:t>Legal</a:t>
          </a:r>
        </a:p>
        <a:p>
          <a:r>
            <a:rPr lang="en-US" sz="2000" dirty="0" smtClean="0">
              <a:solidFill>
                <a:schemeClr val="accent5">
                  <a:lumMod val="25000"/>
                </a:schemeClr>
              </a:solidFill>
            </a:rPr>
            <a:t>licenses, legal protections shall apply to the product?</a:t>
          </a:r>
          <a:endParaRPr lang="id-ID" sz="2000" dirty="0">
            <a:solidFill>
              <a:schemeClr val="accent5">
                <a:lumMod val="25000"/>
              </a:schemeClr>
            </a:solidFill>
          </a:endParaRPr>
        </a:p>
      </dgm:t>
    </dgm:pt>
    <dgm:pt modelId="{1B2B50C5-8F2C-48CD-A258-F20FE5DFB0FD}" type="parTrans" cxnId="{D23003F0-0C62-4534-9269-DA05ECD670DF}">
      <dgm:prSet/>
      <dgm:spPr/>
      <dgm:t>
        <a:bodyPr/>
        <a:lstStyle/>
        <a:p>
          <a:endParaRPr lang="id-ID"/>
        </a:p>
      </dgm:t>
    </dgm:pt>
    <dgm:pt modelId="{5A91A534-BBE0-4534-B68E-5A5712AFE06D}" type="sibTrans" cxnId="{D23003F0-0C62-4534-9269-DA05ECD670DF}">
      <dgm:prSet/>
      <dgm:spPr/>
      <dgm:t>
        <a:bodyPr/>
        <a:lstStyle/>
        <a:p>
          <a:endParaRPr lang="id-ID"/>
        </a:p>
      </dgm:t>
    </dgm:pt>
    <dgm:pt modelId="{9DEF910A-C8BF-4D8F-825C-A4515A6540FB}" type="pres">
      <dgm:prSet presAssocID="{AE6A117C-2B7D-404E-96C8-C199C301A9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9D609F9-10E2-4E3E-B33C-D8EAA6B8FA8D}" type="pres">
      <dgm:prSet presAssocID="{E7A3C293-58FE-4078-AB3F-66556752A6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1AD516-7CDA-4018-8BA6-8E1AC0C232DF}" type="pres">
      <dgm:prSet presAssocID="{EE4030CD-2B69-45B6-866D-8C69DD909E2D}" presName="sibTrans" presStyleCnt="0"/>
      <dgm:spPr/>
    </dgm:pt>
    <dgm:pt modelId="{B431756B-4548-48E5-8BBF-C5014F4C3FE6}" type="pres">
      <dgm:prSet presAssocID="{242B510A-602D-4DB9-B644-EA1ADE2F8C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0A12FD-FB3C-404A-9557-1A0536F71358}" type="pres">
      <dgm:prSet presAssocID="{087FD994-7821-4C46-9DEA-6CF0870B4896}" presName="sibTrans" presStyleCnt="0"/>
      <dgm:spPr/>
    </dgm:pt>
    <dgm:pt modelId="{FB248329-667D-486C-8C12-66C81BC74D17}" type="pres">
      <dgm:prSet presAssocID="{D84943CB-B074-47AF-8867-05AD35E5A10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FD4CC4-BD5D-43DF-91B2-0C3C89C5DA8E}" type="pres">
      <dgm:prSet presAssocID="{04676843-0278-44A1-B138-22982280C83A}" presName="sibTrans" presStyleCnt="0"/>
      <dgm:spPr/>
    </dgm:pt>
    <dgm:pt modelId="{D5F47652-1EA5-4A1A-936E-05114EE6E810}" type="pres">
      <dgm:prSet presAssocID="{C8612ED2-8EAA-4B5B-8822-BE5021FEDF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D2C7711-79B6-448D-AC2D-099AEB1C1BF8}" type="presOf" srcId="{D84943CB-B074-47AF-8867-05AD35E5A103}" destId="{FB248329-667D-486C-8C12-66C81BC74D17}" srcOrd="0" destOrd="0" presId="urn:microsoft.com/office/officeart/2005/8/layout/default"/>
    <dgm:cxn modelId="{B5E0B6A5-7BE6-4A46-96BC-7D990F036F65}" srcId="{AE6A117C-2B7D-404E-96C8-C199C301A940}" destId="{D84943CB-B074-47AF-8867-05AD35E5A103}" srcOrd="2" destOrd="0" parTransId="{35FF2E3C-0936-47B3-BC73-5C290CA98ED7}" sibTransId="{04676843-0278-44A1-B138-22982280C83A}"/>
    <dgm:cxn modelId="{DE199837-9105-4F81-A267-17E8E07EC18C}" srcId="{AE6A117C-2B7D-404E-96C8-C199C301A940}" destId="{242B510A-602D-4DB9-B644-EA1ADE2F8C4B}" srcOrd="1" destOrd="0" parTransId="{35F6B8FD-958A-4185-A681-3210D7248D15}" sibTransId="{087FD994-7821-4C46-9DEA-6CF0870B4896}"/>
    <dgm:cxn modelId="{1CED01C9-4541-461F-89F6-805F9C0F284C}" type="presOf" srcId="{AE6A117C-2B7D-404E-96C8-C199C301A940}" destId="{9DEF910A-C8BF-4D8F-825C-A4515A6540FB}" srcOrd="0" destOrd="0" presId="urn:microsoft.com/office/officeart/2005/8/layout/default"/>
    <dgm:cxn modelId="{2CA113FB-81E8-41FC-A1D8-A0F8D30E0B71}" srcId="{AE6A117C-2B7D-404E-96C8-C199C301A940}" destId="{E7A3C293-58FE-4078-AB3F-66556752A691}" srcOrd="0" destOrd="0" parTransId="{78D0E902-2CB3-4B49-B66A-35A57A46BAD7}" sibTransId="{EE4030CD-2B69-45B6-866D-8C69DD909E2D}"/>
    <dgm:cxn modelId="{A8D67069-09B2-4602-AF0E-016EB5B56062}" type="presOf" srcId="{E7A3C293-58FE-4078-AB3F-66556752A691}" destId="{29D609F9-10E2-4E3E-B33C-D8EAA6B8FA8D}" srcOrd="0" destOrd="0" presId="urn:microsoft.com/office/officeart/2005/8/layout/default"/>
    <dgm:cxn modelId="{EAC597BF-7960-403F-BD7A-A8C0B4C906D8}" type="presOf" srcId="{C8612ED2-8EAA-4B5B-8822-BE5021FEDF69}" destId="{D5F47652-1EA5-4A1A-936E-05114EE6E810}" srcOrd="0" destOrd="0" presId="urn:microsoft.com/office/officeart/2005/8/layout/default"/>
    <dgm:cxn modelId="{D94FB597-E471-44C4-B580-F4CB5B067BAC}" type="presOf" srcId="{242B510A-602D-4DB9-B644-EA1ADE2F8C4B}" destId="{B431756B-4548-48E5-8BBF-C5014F4C3FE6}" srcOrd="0" destOrd="0" presId="urn:microsoft.com/office/officeart/2005/8/layout/default"/>
    <dgm:cxn modelId="{D23003F0-0C62-4534-9269-DA05ECD670DF}" srcId="{AE6A117C-2B7D-404E-96C8-C199C301A940}" destId="{C8612ED2-8EAA-4B5B-8822-BE5021FEDF69}" srcOrd="3" destOrd="0" parTransId="{1B2B50C5-8F2C-48CD-A258-F20FE5DFB0FD}" sibTransId="{5A91A534-BBE0-4534-B68E-5A5712AFE06D}"/>
    <dgm:cxn modelId="{29858DAB-0504-48B9-A528-270BEED61A91}" type="presParOf" srcId="{9DEF910A-C8BF-4D8F-825C-A4515A6540FB}" destId="{29D609F9-10E2-4E3E-B33C-D8EAA6B8FA8D}" srcOrd="0" destOrd="0" presId="urn:microsoft.com/office/officeart/2005/8/layout/default"/>
    <dgm:cxn modelId="{7501E7BB-2018-4006-80A9-632F7611DAEB}" type="presParOf" srcId="{9DEF910A-C8BF-4D8F-825C-A4515A6540FB}" destId="{D31AD516-7CDA-4018-8BA6-8E1AC0C232DF}" srcOrd="1" destOrd="0" presId="urn:microsoft.com/office/officeart/2005/8/layout/default"/>
    <dgm:cxn modelId="{21FAC6A3-CC46-4DD6-BAC9-E92049B2168D}" type="presParOf" srcId="{9DEF910A-C8BF-4D8F-825C-A4515A6540FB}" destId="{B431756B-4548-48E5-8BBF-C5014F4C3FE6}" srcOrd="2" destOrd="0" presId="urn:microsoft.com/office/officeart/2005/8/layout/default"/>
    <dgm:cxn modelId="{10E0C1C0-910B-4B5B-88F8-C9BE81843AB4}" type="presParOf" srcId="{9DEF910A-C8BF-4D8F-825C-A4515A6540FB}" destId="{F20A12FD-FB3C-404A-9557-1A0536F71358}" srcOrd="3" destOrd="0" presId="urn:microsoft.com/office/officeart/2005/8/layout/default"/>
    <dgm:cxn modelId="{43378EBC-96DD-4719-86CC-4BDEA721FE9E}" type="presParOf" srcId="{9DEF910A-C8BF-4D8F-825C-A4515A6540FB}" destId="{FB248329-667D-486C-8C12-66C81BC74D17}" srcOrd="4" destOrd="0" presId="urn:microsoft.com/office/officeart/2005/8/layout/default"/>
    <dgm:cxn modelId="{31243D55-4329-499E-AA4B-CBE05D77B83D}" type="presParOf" srcId="{9DEF910A-C8BF-4D8F-825C-A4515A6540FB}" destId="{05FD4CC4-BD5D-43DF-91B2-0C3C89C5DA8E}" srcOrd="5" destOrd="0" presId="urn:microsoft.com/office/officeart/2005/8/layout/default"/>
    <dgm:cxn modelId="{9372B23C-1D77-4868-8BAF-60DBDB9A94E2}" type="presParOf" srcId="{9DEF910A-C8BF-4D8F-825C-A4515A6540FB}" destId="{D5F47652-1EA5-4A1A-936E-05114EE6E8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A117C-2B7D-404E-96C8-C199C301A940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id-ID"/>
        </a:p>
      </dgm:t>
    </dgm:pt>
    <dgm:pt modelId="{E7A3C293-58FE-4078-AB3F-66556752A691}">
      <dgm:prSet phldrT="[Text]" custT="1"/>
      <dgm:spPr/>
      <dgm:t>
        <a:bodyPr/>
        <a:lstStyle/>
        <a:p>
          <a:r>
            <a:rPr lang="id-ID" sz="3300" b="1" dirty="0" smtClean="0"/>
            <a:t>Function</a:t>
          </a:r>
        </a:p>
        <a:p>
          <a:r>
            <a:rPr lang="id-ID" sz="2000" dirty="0" smtClean="0"/>
            <a:t>What does it do?</a:t>
          </a:r>
          <a:endParaRPr lang="id-ID" sz="2000" dirty="0"/>
        </a:p>
      </dgm:t>
    </dgm:pt>
    <dgm:pt modelId="{78D0E902-2CB3-4B49-B66A-35A57A46BAD7}" type="parTrans" cxnId="{2CA113FB-81E8-41FC-A1D8-A0F8D30E0B71}">
      <dgm:prSet/>
      <dgm:spPr/>
      <dgm:t>
        <a:bodyPr/>
        <a:lstStyle/>
        <a:p>
          <a:endParaRPr lang="id-ID"/>
        </a:p>
      </dgm:t>
    </dgm:pt>
    <dgm:pt modelId="{EE4030CD-2B69-45B6-866D-8C69DD909E2D}" type="sibTrans" cxnId="{2CA113FB-81E8-41FC-A1D8-A0F8D30E0B71}">
      <dgm:prSet/>
      <dgm:spPr/>
      <dgm:t>
        <a:bodyPr/>
        <a:lstStyle/>
        <a:p>
          <a:endParaRPr lang="id-ID"/>
        </a:p>
      </dgm:t>
    </dgm:pt>
    <dgm:pt modelId="{242B510A-602D-4DB9-B644-EA1ADE2F8C4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3300" b="1" dirty="0" smtClean="0"/>
            <a:t>Market</a:t>
          </a:r>
        </a:p>
        <a:p>
          <a:r>
            <a:rPr lang="id-ID" sz="2000" dirty="0" smtClean="0"/>
            <a:t>Who is it for?</a:t>
          </a:r>
          <a:endParaRPr lang="id-ID" sz="2000" dirty="0"/>
        </a:p>
      </dgm:t>
    </dgm:pt>
    <dgm:pt modelId="{35F6B8FD-958A-4185-A681-3210D7248D15}" type="parTrans" cxnId="{DE199837-9105-4F81-A267-17E8E07EC18C}">
      <dgm:prSet/>
      <dgm:spPr/>
      <dgm:t>
        <a:bodyPr/>
        <a:lstStyle/>
        <a:p>
          <a:endParaRPr lang="id-ID"/>
        </a:p>
      </dgm:t>
    </dgm:pt>
    <dgm:pt modelId="{087FD994-7821-4C46-9DEA-6CF0870B4896}" type="sibTrans" cxnId="{DE199837-9105-4F81-A267-17E8E07EC18C}">
      <dgm:prSet/>
      <dgm:spPr/>
      <dgm:t>
        <a:bodyPr/>
        <a:lstStyle/>
        <a:p>
          <a:endParaRPr lang="id-ID"/>
        </a:p>
      </dgm:t>
    </dgm:pt>
    <dgm:pt modelId="{D84943CB-B074-47AF-8867-05AD35E5A103}">
      <dgm:prSet phldrT="[Text]" custT="1"/>
      <dgm:spPr/>
      <dgm:t>
        <a:bodyPr/>
        <a:lstStyle/>
        <a:p>
          <a:r>
            <a:rPr lang="id-ID" sz="3300" b="1" dirty="0" smtClean="0"/>
            <a:t>Sales</a:t>
          </a:r>
        </a:p>
        <a:p>
          <a:r>
            <a:rPr lang="en-US" sz="2000" b="0" dirty="0" smtClean="0"/>
            <a:t>What price, advertising, sales channels are available</a:t>
          </a:r>
          <a:r>
            <a:rPr lang="id-ID" sz="2000" b="0" dirty="0" smtClean="0"/>
            <a:t>?</a:t>
          </a:r>
          <a:endParaRPr lang="id-ID" sz="2000" b="0" dirty="0"/>
        </a:p>
      </dgm:t>
    </dgm:pt>
    <dgm:pt modelId="{35FF2E3C-0936-47B3-BC73-5C290CA98ED7}" type="parTrans" cxnId="{B5E0B6A5-7BE6-4A46-96BC-7D990F036F65}">
      <dgm:prSet/>
      <dgm:spPr/>
      <dgm:t>
        <a:bodyPr/>
        <a:lstStyle/>
        <a:p>
          <a:endParaRPr lang="id-ID"/>
        </a:p>
      </dgm:t>
    </dgm:pt>
    <dgm:pt modelId="{04676843-0278-44A1-B138-22982280C83A}" type="sibTrans" cxnId="{B5E0B6A5-7BE6-4A46-96BC-7D990F036F65}">
      <dgm:prSet/>
      <dgm:spPr/>
      <dgm:t>
        <a:bodyPr/>
        <a:lstStyle/>
        <a:p>
          <a:endParaRPr lang="id-ID"/>
        </a:p>
      </dgm:t>
    </dgm:pt>
    <dgm:pt modelId="{C8612ED2-8EAA-4B5B-8822-BE5021FEDF69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3300" b="1" dirty="0" smtClean="0"/>
            <a:t>Legal</a:t>
          </a:r>
        </a:p>
        <a:p>
          <a:r>
            <a:rPr lang="en-US" sz="2000" dirty="0" smtClean="0"/>
            <a:t>licenses, legal protections</a:t>
          </a:r>
          <a:endParaRPr lang="id-ID" sz="2000" dirty="0"/>
        </a:p>
      </dgm:t>
    </dgm:pt>
    <dgm:pt modelId="{1B2B50C5-8F2C-48CD-A258-F20FE5DFB0FD}" type="parTrans" cxnId="{D23003F0-0C62-4534-9269-DA05ECD670DF}">
      <dgm:prSet/>
      <dgm:spPr/>
      <dgm:t>
        <a:bodyPr/>
        <a:lstStyle/>
        <a:p>
          <a:endParaRPr lang="id-ID"/>
        </a:p>
      </dgm:t>
    </dgm:pt>
    <dgm:pt modelId="{5A91A534-BBE0-4534-B68E-5A5712AFE06D}" type="sibTrans" cxnId="{D23003F0-0C62-4534-9269-DA05ECD670DF}">
      <dgm:prSet/>
      <dgm:spPr/>
      <dgm:t>
        <a:bodyPr/>
        <a:lstStyle/>
        <a:p>
          <a:endParaRPr lang="id-ID"/>
        </a:p>
      </dgm:t>
    </dgm:pt>
    <dgm:pt modelId="{9DEF910A-C8BF-4D8F-825C-A4515A6540FB}" type="pres">
      <dgm:prSet presAssocID="{AE6A117C-2B7D-404E-96C8-C199C301A9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9D609F9-10E2-4E3E-B33C-D8EAA6B8FA8D}" type="pres">
      <dgm:prSet presAssocID="{E7A3C293-58FE-4078-AB3F-66556752A6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1AD516-7CDA-4018-8BA6-8E1AC0C232DF}" type="pres">
      <dgm:prSet presAssocID="{EE4030CD-2B69-45B6-866D-8C69DD909E2D}" presName="sibTrans" presStyleCnt="0"/>
      <dgm:spPr/>
    </dgm:pt>
    <dgm:pt modelId="{B431756B-4548-48E5-8BBF-C5014F4C3FE6}" type="pres">
      <dgm:prSet presAssocID="{242B510A-602D-4DB9-B644-EA1ADE2F8C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0A12FD-FB3C-404A-9557-1A0536F71358}" type="pres">
      <dgm:prSet presAssocID="{087FD994-7821-4C46-9DEA-6CF0870B4896}" presName="sibTrans" presStyleCnt="0"/>
      <dgm:spPr/>
    </dgm:pt>
    <dgm:pt modelId="{FB248329-667D-486C-8C12-66C81BC74D17}" type="pres">
      <dgm:prSet presAssocID="{D84943CB-B074-47AF-8867-05AD35E5A10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FD4CC4-BD5D-43DF-91B2-0C3C89C5DA8E}" type="pres">
      <dgm:prSet presAssocID="{04676843-0278-44A1-B138-22982280C83A}" presName="sibTrans" presStyleCnt="0"/>
      <dgm:spPr/>
    </dgm:pt>
    <dgm:pt modelId="{D5F47652-1EA5-4A1A-936E-05114EE6E810}" type="pres">
      <dgm:prSet presAssocID="{C8612ED2-8EAA-4B5B-8822-BE5021FEDF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74C946B-DF3F-4CE8-9C6D-EA16C271FB45}" type="presOf" srcId="{242B510A-602D-4DB9-B644-EA1ADE2F8C4B}" destId="{B431756B-4548-48E5-8BBF-C5014F4C3FE6}" srcOrd="0" destOrd="0" presId="urn:microsoft.com/office/officeart/2005/8/layout/default"/>
    <dgm:cxn modelId="{B5E0B6A5-7BE6-4A46-96BC-7D990F036F65}" srcId="{AE6A117C-2B7D-404E-96C8-C199C301A940}" destId="{D84943CB-B074-47AF-8867-05AD35E5A103}" srcOrd="2" destOrd="0" parTransId="{35FF2E3C-0936-47B3-BC73-5C290CA98ED7}" sibTransId="{04676843-0278-44A1-B138-22982280C83A}"/>
    <dgm:cxn modelId="{58156707-6996-4DB8-88DC-7C6C40AACB6B}" type="presOf" srcId="{D84943CB-B074-47AF-8867-05AD35E5A103}" destId="{FB248329-667D-486C-8C12-66C81BC74D17}" srcOrd="0" destOrd="0" presId="urn:microsoft.com/office/officeart/2005/8/layout/default"/>
    <dgm:cxn modelId="{F70CB6E8-DCE9-4443-870D-686835185609}" type="presOf" srcId="{C8612ED2-8EAA-4B5B-8822-BE5021FEDF69}" destId="{D5F47652-1EA5-4A1A-936E-05114EE6E810}" srcOrd="0" destOrd="0" presId="urn:microsoft.com/office/officeart/2005/8/layout/default"/>
    <dgm:cxn modelId="{DE199837-9105-4F81-A267-17E8E07EC18C}" srcId="{AE6A117C-2B7D-404E-96C8-C199C301A940}" destId="{242B510A-602D-4DB9-B644-EA1ADE2F8C4B}" srcOrd="1" destOrd="0" parTransId="{35F6B8FD-958A-4185-A681-3210D7248D15}" sibTransId="{087FD994-7821-4C46-9DEA-6CF0870B4896}"/>
    <dgm:cxn modelId="{2CA113FB-81E8-41FC-A1D8-A0F8D30E0B71}" srcId="{AE6A117C-2B7D-404E-96C8-C199C301A940}" destId="{E7A3C293-58FE-4078-AB3F-66556752A691}" srcOrd="0" destOrd="0" parTransId="{78D0E902-2CB3-4B49-B66A-35A57A46BAD7}" sibTransId="{EE4030CD-2B69-45B6-866D-8C69DD909E2D}"/>
    <dgm:cxn modelId="{306F054D-6F59-40A6-B3C1-5F5AA93DBDE0}" type="presOf" srcId="{E7A3C293-58FE-4078-AB3F-66556752A691}" destId="{29D609F9-10E2-4E3E-B33C-D8EAA6B8FA8D}" srcOrd="0" destOrd="0" presId="urn:microsoft.com/office/officeart/2005/8/layout/default"/>
    <dgm:cxn modelId="{A174A388-4C6E-4F76-BC6D-303B510D2127}" type="presOf" srcId="{AE6A117C-2B7D-404E-96C8-C199C301A940}" destId="{9DEF910A-C8BF-4D8F-825C-A4515A6540FB}" srcOrd="0" destOrd="0" presId="urn:microsoft.com/office/officeart/2005/8/layout/default"/>
    <dgm:cxn modelId="{D23003F0-0C62-4534-9269-DA05ECD670DF}" srcId="{AE6A117C-2B7D-404E-96C8-C199C301A940}" destId="{C8612ED2-8EAA-4B5B-8822-BE5021FEDF69}" srcOrd="3" destOrd="0" parTransId="{1B2B50C5-8F2C-48CD-A258-F20FE5DFB0FD}" sibTransId="{5A91A534-BBE0-4534-B68E-5A5712AFE06D}"/>
    <dgm:cxn modelId="{BC04040C-9557-4C70-BB6B-B8803536BC1D}" type="presParOf" srcId="{9DEF910A-C8BF-4D8F-825C-A4515A6540FB}" destId="{29D609F9-10E2-4E3E-B33C-D8EAA6B8FA8D}" srcOrd="0" destOrd="0" presId="urn:microsoft.com/office/officeart/2005/8/layout/default"/>
    <dgm:cxn modelId="{A8B1C98D-6B33-4C90-8BDC-2850935F5B82}" type="presParOf" srcId="{9DEF910A-C8BF-4D8F-825C-A4515A6540FB}" destId="{D31AD516-7CDA-4018-8BA6-8E1AC0C232DF}" srcOrd="1" destOrd="0" presId="urn:microsoft.com/office/officeart/2005/8/layout/default"/>
    <dgm:cxn modelId="{EF382CFE-3B32-46DD-8ADA-A5451846EAE5}" type="presParOf" srcId="{9DEF910A-C8BF-4D8F-825C-A4515A6540FB}" destId="{B431756B-4548-48E5-8BBF-C5014F4C3FE6}" srcOrd="2" destOrd="0" presId="urn:microsoft.com/office/officeart/2005/8/layout/default"/>
    <dgm:cxn modelId="{1CADE962-BE03-430B-A5FF-B1170CD8F5EE}" type="presParOf" srcId="{9DEF910A-C8BF-4D8F-825C-A4515A6540FB}" destId="{F20A12FD-FB3C-404A-9557-1A0536F71358}" srcOrd="3" destOrd="0" presId="urn:microsoft.com/office/officeart/2005/8/layout/default"/>
    <dgm:cxn modelId="{54760D24-DDE2-4E71-BE44-4FD99BA53089}" type="presParOf" srcId="{9DEF910A-C8BF-4D8F-825C-A4515A6540FB}" destId="{FB248329-667D-486C-8C12-66C81BC74D17}" srcOrd="4" destOrd="0" presId="urn:microsoft.com/office/officeart/2005/8/layout/default"/>
    <dgm:cxn modelId="{E27E20B1-6F24-4065-B76B-449B16DFD057}" type="presParOf" srcId="{9DEF910A-C8BF-4D8F-825C-A4515A6540FB}" destId="{05FD4CC4-BD5D-43DF-91B2-0C3C89C5DA8E}" srcOrd="5" destOrd="0" presId="urn:microsoft.com/office/officeart/2005/8/layout/default"/>
    <dgm:cxn modelId="{AF5E59FF-2622-4C53-ABAC-AF9CD4417BC9}" type="presParOf" srcId="{9DEF910A-C8BF-4D8F-825C-A4515A6540FB}" destId="{D5F47652-1EA5-4A1A-936E-05114EE6E8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8DA4B5-9F10-4973-A6C6-3F288074C697}" type="doc">
      <dgm:prSet loTypeId="urn:diagrams.loki3.com/Bracke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d-ID"/>
        </a:p>
      </dgm:t>
    </dgm:pt>
    <dgm:pt modelId="{8D758489-1324-46A4-99DE-C6AB18996FA2}">
      <dgm:prSet phldrT="[Text]"/>
      <dgm:spPr/>
      <dgm:t>
        <a:bodyPr/>
        <a:lstStyle/>
        <a:p>
          <a:pPr algn="r"/>
          <a:endParaRPr lang="id-ID" dirty="0" smtClean="0"/>
        </a:p>
        <a:p>
          <a:pPr algn="ctr"/>
          <a:endParaRPr lang="id-ID" dirty="0" smtClean="0"/>
        </a:p>
        <a:p>
          <a:pPr algn="ctr"/>
          <a:r>
            <a:rPr lang="id-ID" dirty="0" smtClean="0"/>
            <a:t>Quick Loading</a:t>
          </a:r>
          <a:endParaRPr lang="id-ID" dirty="0"/>
        </a:p>
      </dgm:t>
    </dgm:pt>
    <dgm:pt modelId="{BFCDA9DA-FB24-4B6C-BCEF-0972E57F68E1}" type="parTrans" cxnId="{A5DFA895-31BD-4059-8BBF-8A71110D1645}">
      <dgm:prSet/>
      <dgm:spPr/>
      <dgm:t>
        <a:bodyPr/>
        <a:lstStyle/>
        <a:p>
          <a:endParaRPr lang="id-ID"/>
        </a:p>
      </dgm:t>
    </dgm:pt>
    <dgm:pt modelId="{7B8A7C46-2ABE-4E61-960A-049E4F285259}" type="sibTrans" cxnId="{A5DFA895-31BD-4059-8BBF-8A71110D1645}">
      <dgm:prSet/>
      <dgm:spPr/>
      <dgm:t>
        <a:bodyPr/>
        <a:lstStyle/>
        <a:p>
          <a:endParaRPr lang="id-ID"/>
        </a:p>
      </dgm:t>
    </dgm:pt>
    <dgm:pt modelId="{AD37DAE8-0925-42B0-9FF2-7063CE5B328D}">
      <dgm:prSet phldrT="[Text]" custT="1"/>
      <dgm:spPr/>
      <dgm:t>
        <a:bodyPr/>
        <a:lstStyle/>
        <a:p>
          <a:r>
            <a:rPr lang="id-ID" sz="2000" b="0" i="0" dirty="0" smtClean="0"/>
            <a:t>Expect to loads &lt; 2s</a:t>
          </a:r>
          <a:r>
            <a:rPr lang="id-ID" sz="2000" dirty="0" smtClean="0"/>
            <a:t>*</a:t>
          </a:r>
          <a:endParaRPr lang="id-ID" sz="2000" dirty="0"/>
        </a:p>
      </dgm:t>
    </dgm:pt>
    <dgm:pt modelId="{F832F95C-BBBE-45E6-95C0-D2CD14B15BEB}" type="parTrans" cxnId="{414013BD-6271-40C6-8B70-33BE87C7942D}">
      <dgm:prSet/>
      <dgm:spPr/>
      <dgm:t>
        <a:bodyPr/>
        <a:lstStyle/>
        <a:p>
          <a:endParaRPr lang="id-ID"/>
        </a:p>
      </dgm:t>
    </dgm:pt>
    <dgm:pt modelId="{71209431-9019-404A-B693-251337D41A1B}" type="sibTrans" cxnId="{414013BD-6271-40C6-8B70-33BE87C7942D}">
      <dgm:prSet/>
      <dgm:spPr/>
      <dgm:t>
        <a:bodyPr/>
        <a:lstStyle/>
        <a:p>
          <a:endParaRPr lang="id-ID"/>
        </a:p>
      </dgm:t>
    </dgm:pt>
    <dgm:pt modelId="{64883112-6F51-452A-9144-C0D0F698A791}">
      <dgm:prSet phldrT="[Text]"/>
      <dgm:spPr/>
      <dgm:t>
        <a:bodyPr/>
        <a:lstStyle/>
        <a:p>
          <a:endParaRPr lang="id-ID" dirty="0" smtClean="0"/>
        </a:p>
        <a:p>
          <a:endParaRPr lang="id-ID" dirty="0" smtClean="0"/>
        </a:p>
        <a:p>
          <a:r>
            <a:rPr lang="id-ID" dirty="0" smtClean="0"/>
            <a:t>Impression</a:t>
          </a:r>
        </a:p>
      </dgm:t>
    </dgm:pt>
    <dgm:pt modelId="{A90AF55F-7799-46F2-9525-55BBAD8AF26A}" type="parTrans" cxnId="{A8A96A45-08E4-4C07-BC25-CDC0EB7C9D10}">
      <dgm:prSet/>
      <dgm:spPr/>
      <dgm:t>
        <a:bodyPr/>
        <a:lstStyle/>
        <a:p>
          <a:endParaRPr lang="id-ID"/>
        </a:p>
      </dgm:t>
    </dgm:pt>
    <dgm:pt modelId="{EB801006-E332-4DA2-8A24-4FDB23225A01}" type="sibTrans" cxnId="{A8A96A45-08E4-4C07-BC25-CDC0EB7C9D10}">
      <dgm:prSet/>
      <dgm:spPr/>
      <dgm:t>
        <a:bodyPr/>
        <a:lstStyle/>
        <a:p>
          <a:endParaRPr lang="id-ID"/>
        </a:p>
      </dgm:t>
    </dgm:pt>
    <dgm:pt modelId="{66A6D476-7B50-42EC-BA7F-54821FE909F4}">
      <dgm:prSet phldrT="[Text]" custT="1"/>
      <dgm:spPr/>
      <dgm:t>
        <a:bodyPr/>
        <a:lstStyle/>
        <a:p>
          <a:r>
            <a:rPr lang="id-ID" sz="1800" dirty="0" smtClean="0"/>
            <a:t>Familiarity**</a:t>
          </a:r>
          <a:endParaRPr lang="id-ID" sz="1800" dirty="0"/>
        </a:p>
      </dgm:t>
    </dgm:pt>
    <dgm:pt modelId="{0D18B6DE-7C35-407E-9363-602EE0FEA307}" type="parTrans" cxnId="{27A5727F-9D25-4CC8-AF59-1E0B3212EBF7}">
      <dgm:prSet/>
      <dgm:spPr/>
      <dgm:t>
        <a:bodyPr/>
        <a:lstStyle/>
        <a:p>
          <a:endParaRPr lang="id-ID"/>
        </a:p>
      </dgm:t>
    </dgm:pt>
    <dgm:pt modelId="{2C57D74A-682B-43F1-8EB6-0C97ECF1DEE3}" type="sibTrans" cxnId="{27A5727F-9D25-4CC8-AF59-1E0B3212EBF7}">
      <dgm:prSet/>
      <dgm:spPr/>
      <dgm:t>
        <a:bodyPr/>
        <a:lstStyle/>
        <a:p>
          <a:endParaRPr lang="id-ID"/>
        </a:p>
      </dgm:t>
    </dgm:pt>
    <dgm:pt modelId="{F184E7E1-3ACD-4D25-832F-556B06528974}">
      <dgm:prSet phldrT="[Text]" custT="1"/>
      <dgm:spPr/>
      <dgm:t>
        <a:bodyPr/>
        <a:lstStyle/>
        <a:p>
          <a:r>
            <a:rPr lang="id-ID" sz="2000" b="0" i="0" dirty="0" smtClean="0"/>
            <a:t>Tend to leave if loads &gt; 3s</a:t>
          </a:r>
          <a:r>
            <a:rPr lang="id-ID" sz="2000" dirty="0" smtClean="0"/>
            <a:t>*</a:t>
          </a:r>
          <a:endParaRPr lang="id-ID" sz="2000" dirty="0"/>
        </a:p>
      </dgm:t>
    </dgm:pt>
    <dgm:pt modelId="{9B31698E-159C-4145-A0A7-779BE239271B}" type="parTrans" cxnId="{C479D7A8-A17F-4878-8DD2-7DA431E168F9}">
      <dgm:prSet/>
      <dgm:spPr/>
      <dgm:t>
        <a:bodyPr/>
        <a:lstStyle/>
        <a:p>
          <a:endParaRPr lang="id-ID"/>
        </a:p>
      </dgm:t>
    </dgm:pt>
    <dgm:pt modelId="{EFBA06F9-71FA-4A7A-8DB7-70A4A10CE23D}" type="sibTrans" cxnId="{C479D7A8-A17F-4878-8DD2-7DA431E168F9}">
      <dgm:prSet/>
      <dgm:spPr/>
      <dgm:t>
        <a:bodyPr/>
        <a:lstStyle/>
        <a:p>
          <a:endParaRPr lang="id-ID"/>
        </a:p>
      </dgm:t>
    </dgm:pt>
    <dgm:pt modelId="{DB734F57-C9D3-4D3F-9019-8676078EECAC}">
      <dgm:prSet phldrT="[Text]" custT="1"/>
      <dgm:spPr/>
      <dgm:t>
        <a:bodyPr/>
        <a:lstStyle/>
        <a:p>
          <a:r>
            <a:rPr lang="en-US" sz="2000" b="0" i="0" dirty="0" smtClean="0"/>
            <a:t>79% </a:t>
          </a:r>
          <a:r>
            <a:rPr lang="id-ID" sz="2000" b="0" i="0" dirty="0" smtClean="0"/>
            <a:t>won’t return if the web’s performance is trouble</a:t>
          </a:r>
          <a:r>
            <a:rPr lang="id-ID" sz="2000" dirty="0" smtClean="0"/>
            <a:t>*</a:t>
          </a:r>
          <a:endParaRPr lang="id-ID" sz="2000" dirty="0"/>
        </a:p>
      </dgm:t>
    </dgm:pt>
    <dgm:pt modelId="{66586056-11A2-4754-8E9E-44ABCB61D3A9}" type="parTrans" cxnId="{78EBF038-3349-4EF2-A811-7DBDD89EE68C}">
      <dgm:prSet/>
      <dgm:spPr/>
      <dgm:t>
        <a:bodyPr/>
        <a:lstStyle/>
        <a:p>
          <a:endParaRPr lang="id-ID"/>
        </a:p>
      </dgm:t>
    </dgm:pt>
    <dgm:pt modelId="{12B1C87C-9EC4-4B5D-9632-0493EE022F5F}" type="sibTrans" cxnId="{78EBF038-3349-4EF2-A811-7DBDD89EE68C}">
      <dgm:prSet/>
      <dgm:spPr/>
      <dgm:t>
        <a:bodyPr/>
        <a:lstStyle/>
        <a:p>
          <a:endParaRPr lang="id-ID"/>
        </a:p>
      </dgm:t>
    </dgm:pt>
    <dgm:pt modelId="{9217D11A-F49E-4A08-98DE-828F891F3CC0}">
      <dgm:prSet phldrT="[Text]" custT="1"/>
      <dgm:spPr/>
      <dgm:t>
        <a:bodyPr/>
        <a:lstStyle/>
        <a:p>
          <a:r>
            <a:rPr lang="id-ID" sz="2000" dirty="0" smtClean="0"/>
            <a:t>44% will tell friends their poor experiences*</a:t>
          </a:r>
          <a:endParaRPr lang="id-ID" sz="2000" dirty="0"/>
        </a:p>
      </dgm:t>
    </dgm:pt>
    <dgm:pt modelId="{BFFC420B-273D-40A2-AE82-0605F0A65D93}" type="parTrans" cxnId="{32670BF6-6C4C-43B7-8A01-B821D71B37A3}">
      <dgm:prSet/>
      <dgm:spPr/>
      <dgm:t>
        <a:bodyPr/>
        <a:lstStyle/>
        <a:p>
          <a:endParaRPr lang="id-ID"/>
        </a:p>
      </dgm:t>
    </dgm:pt>
    <dgm:pt modelId="{6C12FD8F-8822-45A4-AFD2-138C26D0ACF8}" type="sibTrans" cxnId="{32670BF6-6C4C-43B7-8A01-B821D71B37A3}">
      <dgm:prSet/>
      <dgm:spPr/>
      <dgm:t>
        <a:bodyPr/>
        <a:lstStyle/>
        <a:p>
          <a:endParaRPr lang="id-ID"/>
        </a:p>
      </dgm:t>
    </dgm:pt>
    <dgm:pt modelId="{318774E5-2EB4-44EE-8422-DE555373A39D}">
      <dgm:prSet phldrT="[Text]" custT="1"/>
      <dgm:spPr/>
      <dgm:t>
        <a:bodyPr/>
        <a:lstStyle/>
        <a:p>
          <a:r>
            <a:rPr lang="id-ID" sz="1800" dirty="0" smtClean="0"/>
            <a:t>UI Design that supports Usability</a:t>
          </a:r>
          <a:endParaRPr lang="id-ID" sz="1800" dirty="0"/>
        </a:p>
      </dgm:t>
    </dgm:pt>
    <dgm:pt modelId="{0485C1B0-3D8C-4298-B337-090B4CCA032D}" type="parTrans" cxnId="{811202EB-6691-4BBA-8E71-51714E7E7919}">
      <dgm:prSet/>
      <dgm:spPr/>
      <dgm:t>
        <a:bodyPr/>
        <a:lstStyle/>
        <a:p>
          <a:endParaRPr lang="id-ID"/>
        </a:p>
      </dgm:t>
    </dgm:pt>
    <dgm:pt modelId="{C0F14232-8E55-4933-B333-248AC5D2DFE8}" type="sibTrans" cxnId="{811202EB-6691-4BBA-8E71-51714E7E7919}">
      <dgm:prSet/>
      <dgm:spPr/>
      <dgm:t>
        <a:bodyPr/>
        <a:lstStyle/>
        <a:p>
          <a:endParaRPr lang="id-ID"/>
        </a:p>
      </dgm:t>
    </dgm:pt>
    <dgm:pt modelId="{D16BFA44-6EFF-4C84-82B7-A2B9FBB85C9D}">
      <dgm:prSet phldrT="[Text]" custT="1"/>
      <dgm:spPr/>
      <dgm:t>
        <a:bodyPr/>
        <a:lstStyle/>
        <a:p>
          <a:r>
            <a:rPr lang="id-ID" sz="1800" dirty="0" smtClean="0"/>
            <a:t>Psychological Matters for Credibility </a:t>
          </a:r>
          <a:br>
            <a:rPr lang="id-ID" sz="1800" dirty="0" smtClean="0"/>
          </a:br>
          <a:r>
            <a:rPr lang="id-ID" sz="1600" dirty="0" smtClean="0"/>
            <a:t>(ex : Placebo effect of </a:t>
          </a:r>
          <a:r>
            <a:rPr lang="en-US" sz="1600" dirty="0" smtClean="0"/>
            <a:t>Lock </a:t>
          </a:r>
          <a:r>
            <a:rPr lang="id-ID" sz="1600" dirty="0" smtClean="0"/>
            <a:t>icon in Checkout Page)</a:t>
          </a:r>
          <a:endParaRPr lang="id-ID" sz="1400" dirty="0"/>
        </a:p>
      </dgm:t>
    </dgm:pt>
    <dgm:pt modelId="{7855E16B-F6CE-4CE1-9489-2027236590D8}" type="parTrans" cxnId="{749B784B-2873-45AC-976D-BF356827CC00}">
      <dgm:prSet/>
      <dgm:spPr/>
      <dgm:t>
        <a:bodyPr/>
        <a:lstStyle/>
        <a:p>
          <a:endParaRPr lang="id-ID"/>
        </a:p>
      </dgm:t>
    </dgm:pt>
    <dgm:pt modelId="{34EDC108-E58D-4710-BC19-5635DB034B65}" type="sibTrans" cxnId="{749B784B-2873-45AC-976D-BF356827CC00}">
      <dgm:prSet/>
      <dgm:spPr/>
      <dgm:t>
        <a:bodyPr/>
        <a:lstStyle/>
        <a:p>
          <a:endParaRPr lang="id-ID"/>
        </a:p>
      </dgm:t>
    </dgm:pt>
    <dgm:pt modelId="{6747F7B6-AB0D-44E5-BB68-69C51DDA744C}" type="pres">
      <dgm:prSet presAssocID="{AD8DA4B5-9F10-4973-A6C6-3F288074C6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41B97B7-C16E-448C-8302-25D08AA456E1}" type="pres">
      <dgm:prSet presAssocID="{8D758489-1324-46A4-99DE-C6AB18996FA2}" presName="linNode" presStyleCnt="0"/>
      <dgm:spPr/>
    </dgm:pt>
    <dgm:pt modelId="{543DC381-335C-4E2C-9AC7-9366421B5493}" type="pres">
      <dgm:prSet presAssocID="{8D758489-1324-46A4-99DE-C6AB18996FA2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E037AB-4A4E-40B6-8CD0-4F1EEFE759C5}" type="pres">
      <dgm:prSet presAssocID="{8D758489-1324-46A4-99DE-C6AB18996FA2}" presName="bracket" presStyleLbl="parChTrans1D1" presStyleIdx="0" presStyleCnt="2"/>
      <dgm:spPr/>
    </dgm:pt>
    <dgm:pt modelId="{D7F95B82-6907-42DC-BFB1-47CCE4D70363}" type="pres">
      <dgm:prSet presAssocID="{8D758489-1324-46A4-99DE-C6AB18996FA2}" presName="spH" presStyleCnt="0"/>
      <dgm:spPr/>
    </dgm:pt>
    <dgm:pt modelId="{DF10A736-B0D1-492C-8242-75AFEC67D3C0}" type="pres">
      <dgm:prSet presAssocID="{8D758489-1324-46A4-99DE-C6AB18996FA2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D3FF7B-F168-4900-A711-254A8185284F}" type="pres">
      <dgm:prSet presAssocID="{7B8A7C46-2ABE-4E61-960A-049E4F285259}" presName="spV" presStyleCnt="0"/>
      <dgm:spPr/>
    </dgm:pt>
    <dgm:pt modelId="{FE02EDAB-C2EB-4517-A882-B9A3C527F842}" type="pres">
      <dgm:prSet presAssocID="{64883112-6F51-452A-9144-C0D0F698A791}" presName="linNode" presStyleCnt="0"/>
      <dgm:spPr/>
    </dgm:pt>
    <dgm:pt modelId="{DB969EE3-74C5-43AF-89F7-FBD123046C23}" type="pres">
      <dgm:prSet presAssocID="{64883112-6F51-452A-9144-C0D0F698A791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D4154D-7E6E-463F-94D8-B90FADF0331B}" type="pres">
      <dgm:prSet presAssocID="{64883112-6F51-452A-9144-C0D0F698A791}" presName="bracket" presStyleLbl="parChTrans1D1" presStyleIdx="1" presStyleCnt="2"/>
      <dgm:spPr/>
    </dgm:pt>
    <dgm:pt modelId="{933EE6FD-D8A2-4E91-81B0-93CB917BB73E}" type="pres">
      <dgm:prSet presAssocID="{64883112-6F51-452A-9144-C0D0F698A791}" presName="spH" presStyleCnt="0"/>
      <dgm:spPr/>
    </dgm:pt>
    <dgm:pt modelId="{7F7C978D-6E33-4664-8B00-69E046653A4D}" type="pres">
      <dgm:prSet presAssocID="{64883112-6F51-452A-9144-C0D0F698A791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49B784B-2873-45AC-976D-BF356827CC00}" srcId="{64883112-6F51-452A-9144-C0D0F698A791}" destId="{D16BFA44-6EFF-4C84-82B7-A2B9FBB85C9D}" srcOrd="2" destOrd="0" parTransId="{7855E16B-F6CE-4CE1-9489-2027236590D8}" sibTransId="{34EDC108-E58D-4710-BC19-5635DB034B65}"/>
    <dgm:cxn modelId="{811202EB-6691-4BBA-8E71-51714E7E7919}" srcId="{64883112-6F51-452A-9144-C0D0F698A791}" destId="{318774E5-2EB4-44EE-8422-DE555373A39D}" srcOrd="1" destOrd="0" parTransId="{0485C1B0-3D8C-4298-B337-090B4CCA032D}" sibTransId="{C0F14232-8E55-4933-B333-248AC5D2DFE8}"/>
    <dgm:cxn modelId="{A8A96A45-08E4-4C07-BC25-CDC0EB7C9D10}" srcId="{AD8DA4B5-9F10-4973-A6C6-3F288074C697}" destId="{64883112-6F51-452A-9144-C0D0F698A791}" srcOrd="1" destOrd="0" parTransId="{A90AF55F-7799-46F2-9525-55BBAD8AF26A}" sibTransId="{EB801006-E332-4DA2-8A24-4FDB23225A01}"/>
    <dgm:cxn modelId="{2E72FFAB-24D2-4FF5-B432-CA283A31AEE6}" type="presOf" srcId="{8D758489-1324-46A4-99DE-C6AB18996FA2}" destId="{543DC381-335C-4E2C-9AC7-9366421B5493}" srcOrd="0" destOrd="0" presId="urn:diagrams.loki3.com/BracketList"/>
    <dgm:cxn modelId="{2A3608BF-DF22-42F9-9817-D68A4E402DDE}" type="presOf" srcId="{66A6D476-7B50-42EC-BA7F-54821FE909F4}" destId="{7F7C978D-6E33-4664-8B00-69E046653A4D}" srcOrd="0" destOrd="0" presId="urn:diagrams.loki3.com/BracketList"/>
    <dgm:cxn modelId="{10107F75-90A9-4705-90C4-33558BECF5CB}" type="presOf" srcId="{DB734F57-C9D3-4D3F-9019-8676078EECAC}" destId="{DF10A736-B0D1-492C-8242-75AFEC67D3C0}" srcOrd="0" destOrd="2" presId="urn:diagrams.loki3.com/BracketList"/>
    <dgm:cxn modelId="{414013BD-6271-40C6-8B70-33BE87C7942D}" srcId="{8D758489-1324-46A4-99DE-C6AB18996FA2}" destId="{AD37DAE8-0925-42B0-9FF2-7063CE5B328D}" srcOrd="0" destOrd="0" parTransId="{F832F95C-BBBE-45E6-95C0-D2CD14B15BEB}" sibTransId="{71209431-9019-404A-B693-251337D41A1B}"/>
    <dgm:cxn modelId="{4522AE5F-C2EE-4DB7-8C36-22A6DB8D3CF9}" type="presOf" srcId="{D16BFA44-6EFF-4C84-82B7-A2B9FBB85C9D}" destId="{7F7C978D-6E33-4664-8B00-69E046653A4D}" srcOrd="0" destOrd="2" presId="urn:diagrams.loki3.com/BracketList"/>
    <dgm:cxn modelId="{32670BF6-6C4C-43B7-8A01-B821D71B37A3}" srcId="{8D758489-1324-46A4-99DE-C6AB18996FA2}" destId="{9217D11A-F49E-4A08-98DE-828F891F3CC0}" srcOrd="3" destOrd="0" parTransId="{BFFC420B-273D-40A2-AE82-0605F0A65D93}" sibTransId="{6C12FD8F-8822-45A4-AFD2-138C26D0ACF8}"/>
    <dgm:cxn modelId="{71F3A61D-A883-417E-8382-1666DB05226C}" type="presOf" srcId="{318774E5-2EB4-44EE-8422-DE555373A39D}" destId="{7F7C978D-6E33-4664-8B00-69E046653A4D}" srcOrd="0" destOrd="1" presId="urn:diagrams.loki3.com/BracketList"/>
    <dgm:cxn modelId="{9B13307D-B825-482D-8401-B52A81F23795}" type="presOf" srcId="{F184E7E1-3ACD-4D25-832F-556B06528974}" destId="{DF10A736-B0D1-492C-8242-75AFEC67D3C0}" srcOrd="0" destOrd="1" presId="urn:diagrams.loki3.com/BracketList"/>
    <dgm:cxn modelId="{C6DD967D-4FB3-4BC5-A2AA-51CC62BCD1EC}" type="presOf" srcId="{AD8DA4B5-9F10-4973-A6C6-3F288074C697}" destId="{6747F7B6-AB0D-44E5-BB68-69C51DDA744C}" srcOrd="0" destOrd="0" presId="urn:diagrams.loki3.com/BracketList"/>
    <dgm:cxn modelId="{78EBF038-3349-4EF2-A811-7DBDD89EE68C}" srcId="{8D758489-1324-46A4-99DE-C6AB18996FA2}" destId="{DB734F57-C9D3-4D3F-9019-8676078EECAC}" srcOrd="2" destOrd="0" parTransId="{66586056-11A2-4754-8E9E-44ABCB61D3A9}" sibTransId="{12B1C87C-9EC4-4B5D-9632-0493EE022F5F}"/>
    <dgm:cxn modelId="{A5DFA895-31BD-4059-8BBF-8A71110D1645}" srcId="{AD8DA4B5-9F10-4973-A6C6-3F288074C697}" destId="{8D758489-1324-46A4-99DE-C6AB18996FA2}" srcOrd="0" destOrd="0" parTransId="{BFCDA9DA-FB24-4B6C-BCEF-0972E57F68E1}" sibTransId="{7B8A7C46-2ABE-4E61-960A-049E4F285259}"/>
    <dgm:cxn modelId="{C479D7A8-A17F-4878-8DD2-7DA431E168F9}" srcId="{8D758489-1324-46A4-99DE-C6AB18996FA2}" destId="{F184E7E1-3ACD-4D25-832F-556B06528974}" srcOrd="1" destOrd="0" parTransId="{9B31698E-159C-4145-A0A7-779BE239271B}" sibTransId="{EFBA06F9-71FA-4A7A-8DB7-70A4A10CE23D}"/>
    <dgm:cxn modelId="{27A5727F-9D25-4CC8-AF59-1E0B3212EBF7}" srcId="{64883112-6F51-452A-9144-C0D0F698A791}" destId="{66A6D476-7B50-42EC-BA7F-54821FE909F4}" srcOrd="0" destOrd="0" parTransId="{0D18B6DE-7C35-407E-9363-602EE0FEA307}" sibTransId="{2C57D74A-682B-43F1-8EB6-0C97ECF1DEE3}"/>
    <dgm:cxn modelId="{EE1AC2C7-0512-45C8-8D38-AAF10F61291B}" type="presOf" srcId="{AD37DAE8-0925-42B0-9FF2-7063CE5B328D}" destId="{DF10A736-B0D1-492C-8242-75AFEC67D3C0}" srcOrd="0" destOrd="0" presId="urn:diagrams.loki3.com/BracketList"/>
    <dgm:cxn modelId="{AB23E8DF-A36B-49D9-9561-B3D8B8CDFF4E}" type="presOf" srcId="{9217D11A-F49E-4A08-98DE-828F891F3CC0}" destId="{DF10A736-B0D1-492C-8242-75AFEC67D3C0}" srcOrd="0" destOrd="3" presId="urn:diagrams.loki3.com/BracketList"/>
    <dgm:cxn modelId="{F37C55F0-CF50-42EE-8388-E73AAD5B7FA3}" type="presOf" srcId="{64883112-6F51-452A-9144-C0D0F698A791}" destId="{DB969EE3-74C5-43AF-89F7-FBD123046C23}" srcOrd="0" destOrd="0" presId="urn:diagrams.loki3.com/BracketList"/>
    <dgm:cxn modelId="{3BE857BC-183A-4A20-8FB9-5A23E5207C6B}" type="presParOf" srcId="{6747F7B6-AB0D-44E5-BB68-69C51DDA744C}" destId="{541B97B7-C16E-448C-8302-25D08AA456E1}" srcOrd="0" destOrd="0" presId="urn:diagrams.loki3.com/BracketList"/>
    <dgm:cxn modelId="{6EB9434A-38EE-4DDB-93E0-0B15D53E8DDC}" type="presParOf" srcId="{541B97B7-C16E-448C-8302-25D08AA456E1}" destId="{543DC381-335C-4E2C-9AC7-9366421B5493}" srcOrd="0" destOrd="0" presId="urn:diagrams.loki3.com/BracketList"/>
    <dgm:cxn modelId="{0DBA583A-8943-42FD-948E-6403351E059B}" type="presParOf" srcId="{541B97B7-C16E-448C-8302-25D08AA456E1}" destId="{DDE037AB-4A4E-40B6-8CD0-4F1EEFE759C5}" srcOrd="1" destOrd="0" presId="urn:diagrams.loki3.com/BracketList"/>
    <dgm:cxn modelId="{41DDBA80-732B-4C23-A6D2-93B25BB14C75}" type="presParOf" srcId="{541B97B7-C16E-448C-8302-25D08AA456E1}" destId="{D7F95B82-6907-42DC-BFB1-47CCE4D70363}" srcOrd="2" destOrd="0" presId="urn:diagrams.loki3.com/BracketList"/>
    <dgm:cxn modelId="{F74D0A45-3F7A-4903-8EF9-EE7ACEAF77BB}" type="presParOf" srcId="{541B97B7-C16E-448C-8302-25D08AA456E1}" destId="{DF10A736-B0D1-492C-8242-75AFEC67D3C0}" srcOrd="3" destOrd="0" presId="urn:diagrams.loki3.com/BracketList"/>
    <dgm:cxn modelId="{585D06A0-4A9E-4B62-8B9E-BFF419D892F4}" type="presParOf" srcId="{6747F7B6-AB0D-44E5-BB68-69C51DDA744C}" destId="{A3D3FF7B-F168-4900-A711-254A8185284F}" srcOrd="1" destOrd="0" presId="urn:diagrams.loki3.com/BracketList"/>
    <dgm:cxn modelId="{3F26C445-166E-447A-9E2C-B506CEAD3885}" type="presParOf" srcId="{6747F7B6-AB0D-44E5-BB68-69C51DDA744C}" destId="{FE02EDAB-C2EB-4517-A882-B9A3C527F842}" srcOrd="2" destOrd="0" presId="urn:diagrams.loki3.com/BracketList"/>
    <dgm:cxn modelId="{8F976C85-E62E-4B7E-B19B-C7EF49814696}" type="presParOf" srcId="{FE02EDAB-C2EB-4517-A882-B9A3C527F842}" destId="{DB969EE3-74C5-43AF-89F7-FBD123046C23}" srcOrd="0" destOrd="0" presId="urn:diagrams.loki3.com/BracketList"/>
    <dgm:cxn modelId="{8294E1ED-D569-4B7A-9F53-DD40899F94B4}" type="presParOf" srcId="{FE02EDAB-C2EB-4517-A882-B9A3C527F842}" destId="{BDD4154D-7E6E-463F-94D8-B90FADF0331B}" srcOrd="1" destOrd="0" presId="urn:diagrams.loki3.com/BracketList"/>
    <dgm:cxn modelId="{04C58372-09A9-4B7F-BC05-7F3E953F36ED}" type="presParOf" srcId="{FE02EDAB-C2EB-4517-A882-B9A3C527F842}" destId="{933EE6FD-D8A2-4E91-81B0-93CB917BB73E}" srcOrd="2" destOrd="0" presId="urn:diagrams.loki3.com/BracketList"/>
    <dgm:cxn modelId="{9ADC510E-AE77-4444-A79D-A70012F6E4FA}" type="presParOf" srcId="{FE02EDAB-C2EB-4517-A882-B9A3C527F842}" destId="{7F7C978D-6E33-4664-8B00-69E046653A4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8DA4B5-9F10-4973-A6C6-3F288074C697}" type="doc">
      <dgm:prSet loTypeId="urn:diagrams.loki3.com/Bracke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d-ID"/>
        </a:p>
      </dgm:t>
    </dgm:pt>
    <dgm:pt modelId="{8D758489-1324-46A4-99DE-C6AB18996FA2}">
      <dgm:prSet phldrT="[Text]"/>
      <dgm:spPr/>
      <dgm:t>
        <a:bodyPr/>
        <a:lstStyle/>
        <a:p>
          <a:pPr algn="r"/>
          <a:endParaRPr lang="id-ID" dirty="0" smtClean="0"/>
        </a:p>
        <a:p>
          <a:pPr algn="ctr"/>
          <a:endParaRPr lang="id-ID" dirty="0" smtClean="0"/>
        </a:p>
        <a:p>
          <a:pPr algn="ctr"/>
          <a:r>
            <a:rPr lang="id-ID" dirty="0" smtClean="0"/>
            <a:t>Performance</a:t>
          </a:r>
          <a:endParaRPr lang="id-ID" dirty="0"/>
        </a:p>
      </dgm:t>
    </dgm:pt>
    <dgm:pt modelId="{BFCDA9DA-FB24-4B6C-BCEF-0972E57F68E1}" type="parTrans" cxnId="{A5DFA895-31BD-4059-8BBF-8A71110D1645}">
      <dgm:prSet/>
      <dgm:spPr/>
      <dgm:t>
        <a:bodyPr/>
        <a:lstStyle/>
        <a:p>
          <a:endParaRPr lang="id-ID"/>
        </a:p>
      </dgm:t>
    </dgm:pt>
    <dgm:pt modelId="{7B8A7C46-2ABE-4E61-960A-049E4F285259}" type="sibTrans" cxnId="{A5DFA895-31BD-4059-8BBF-8A71110D1645}">
      <dgm:prSet/>
      <dgm:spPr/>
      <dgm:t>
        <a:bodyPr/>
        <a:lstStyle/>
        <a:p>
          <a:endParaRPr lang="id-ID"/>
        </a:p>
      </dgm:t>
    </dgm:pt>
    <dgm:pt modelId="{AD37DAE8-0925-42B0-9FF2-7063CE5B328D}">
      <dgm:prSet phldrT="[Text]" custT="1"/>
      <dgm:spPr/>
      <dgm:t>
        <a:bodyPr/>
        <a:lstStyle/>
        <a:p>
          <a:pPr>
            <a:spcAft>
              <a:spcPts val="400"/>
            </a:spcAft>
          </a:pPr>
          <a:r>
            <a:rPr lang="id-ID" sz="2400" b="1" i="0" dirty="0" smtClean="0"/>
            <a:t>Page &amp; Assets Size</a:t>
          </a:r>
          <a:r>
            <a:rPr lang="id-ID" sz="2000" b="0" i="0" dirty="0" smtClean="0"/>
            <a:t/>
          </a:r>
          <a:br>
            <a:rPr lang="id-ID" sz="2000" b="0" i="0" dirty="0" smtClean="0"/>
          </a:br>
          <a:r>
            <a:rPr lang="id-ID" sz="2000" b="0" i="0" dirty="0" smtClean="0"/>
            <a:t>  </a:t>
          </a:r>
          <a:r>
            <a:rPr lang="id-ID" sz="1600" b="0" i="0" dirty="0" smtClean="0"/>
            <a:t>Only 10-20% of response time taken to get HTML</a:t>
          </a:r>
          <a:br>
            <a:rPr lang="id-ID" sz="1600" b="0" i="0" dirty="0" smtClean="0"/>
          </a:br>
          <a:r>
            <a:rPr lang="id-ID" sz="1600" b="0" i="0" dirty="0" smtClean="0"/>
            <a:t>  80-90% goes to loading assets (img, js, css, etc) </a:t>
          </a:r>
          <a:br>
            <a:rPr lang="id-ID" sz="1600" b="0" i="0" dirty="0" smtClean="0"/>
          </a:br>
          <a:r>
            <a:rPr lang="id-ID" sz="1600" b="0" i="0" dirty="0" smtClean="0"/>
            <a:t/>
          </a:r>
          <a:br>
            <a:rPr lang="id-ID" sz="1600" b="0" i="0" dirty="0" smtClean="0"/>
          </a:br>
          <a:r>
            <a:rPr lang="id-ID" sz="2400" b="0" i="0" dirty="0" smtClean="0"/>
            <a:t>Tackling :</a:t>
          </a:r>
          <a:br>
            <a:rPr lang="id-ID" sz="2400" b="0" i="0" dirty="0" smtClean="0"/>
          </a:br>
          <a:r>
            <a:rPr lang="id-ID" sz="1600" b="0" i="0" dirty="0" smtClean="0"/>
            <a:t>   </a:t>
          </a:r>
          <a:r>
            <a:rPr lang="id-ID" sz="1600" b="1" i="0" dirty="0" smtClean="0"/>
            <a:t>Caching, Service Worker (vue.js)</a:t>
          </a:r>
          <a:endParaRPr lang="id-ID" sz="2000" b="1" dirty="0"/>
        </a:p>
      </dgm:t>
    </dgm:pt>
    <dgm:pt modelId="{F832F95C-BBBE-45E6-95C0-D2CD14B15BEB}" type="parTrans" cxnId="{414013BD-6271-40C6-8B70-33BE87C7942D}">
      <dgm:prSet/>
      <dgm:spPr/>
      <dgm:t>
        <a:bodyPr/>
        <a:lstStyle/>
        <a:p>
          <a:endParaRPr lang="id-ID"/>
        </a:p>
      </dgm:t>
    </dgm:pt>
    <dgm:pt modelId="{71209431-9019-404A-B693-251337D41A1B}" type="sibTrans" cxnId="{414013BD-6271-40C6-8B70-33BE87C7942D}">
      <dgm:prSet/>
      <dgm:spPr/>
      <dgm:t>
        <a:bodyPr/>
        <a:lstStyle/>
        <a:p>
          <a:endParaRPr lang="id-ID"/>
        </a:p>
      </dgm:t>
    </dgm:pt>
    <dgm:pt modelId="{6747F7B6-AB0D-44E5-BB68-69C51DDA744C}" type="pres">
      <dgm:prSet presAssocID="{AD8DA4B5-9F10-4973-A6C6-3F288074C6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41B97B7-C16E-448C-8302-25D08AA456E1}" type="pres">
      <dgm:prSet presAssocID="{8D758489-1324-46A4-99DE-C6AB18996FA2}" presName="linNode" presStyleCnt="0"/>
      <dgm:spPr/>
    </dgm:pt>
    <dgm:pt modelId="{543DC381-335C-4E2C-9AC7-9366421B5493}" type="pres">
      <dgm:prSet presAssocID="{8D758489-1324-46A4-99DE-C6AB18996FA2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E037AB-4A4E-40B6-8CD0-4F1EEFE759C5}" type="pres">
      <dgm:prSet presAssocID="{8D758489-1324-46A4-99DE-C6AB18996FA2}" presName="bracket" presStyleLbl="parChTrans1D1" presStyleIdx="0" presStyleCnt="1"/>
      <dgm:spPr/>
    </dgm:pt>
    <dgm:pt modelId="{D7F95B82-6907-42DC-BFB1-47CCE4D70363}" type="pres">
      <dgm:prSet presAssocID="{8D758489-1324-46A4-99DE-C6AB18996FA2}" presName="spH" presStyleCnt="0"/>
      <dgm:spPr/>
    </dgm:pt>
    <dgm:pt modelId="{DF10A736-B0D1-492C-8242-75AFEC67D3C0}" type="pres">
      <dgm:prSet presAssocID="{8D758489-1324-46A4-99DE-C6AB18996FA2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14013BD-6271-40C6-8B70-33BE87C7942D}" srcId="{8D758489-1324-46A4-99DE-C6AB18996FA2}" destId="{AD37DAE8-0925-42B0-9FF2-7063CE5B328D}" srcOrd="0" destOrd="0" parTransId="{F832F95C-BBBE-45E6-95C0-D2CD14B15BEB}" sibTransId="{71209431-9019-404A-B693-251337D41A1B}"/>
    <dgm:cxn modelId="{A5DFA895-31BD-4059-8BBF-8A71110D1645}" srcId="{AD8DA4B5-9F10-4973-A6C6-3F288074C697}" destId="{8D758489-1324-46A4-99DE-C6AB18996FA2}" srcOrd="0" destOrd="0" parTransId="{BFCDA9DA-FB24-4B6C-BCEF-0972E57F68E1}" sibTransId="{7B8A7C46-2ABE-4E61-960A-049E4F285259}"/>
    <dgm:cxn modelId="{B83E24DA-5701-46F1-806F-D93ABB652134}" type="presOf" srcId="{AD37DAE8-0925-42B0-9FF2-7063CE5B328D}" destId="{DF10A736-B0D1-492C-8242-75AFEC67D3C0}" srcOrd="0" destOrd="0" presId="urn:diagrams.loki3.com/BracketList"/>
    <dgm:cxn modelId="{38345B99-C644-4C24-BB27-C209CE7CC38B}" type="presOf" srcId="{AD8DA4B5-9F10-4973-A6C6-3F288074C697}" destId="{6747F7B6-AB0D-44E5-BB68-69C51DDA744C}" srcOrd="0" destOrd="0" presId="urn:diagrams.loki3.com/BracketList"/>
    <dgm:cxn modelId="{AC7D4BBB-E4B9-46EC-93C1-1E9443A227B3}" type="presOf" srcId="{8D758489-1324-46A4-99DE-C6AB18996FA2}" destId="{543DC381-335C-4E2C-9AC7-9366421B5493}" srcOrd="0" destOrd="0" presId="urn:diagrams.loki3.com/BracketList"/>
    <dgm:cxn modelId="{61BE949C-DDB4-4BE7-8C87-BC5F5B8967AA}" type="presParOf" srcId="{6747F7B6-AB0D-44E5-BB68-69C51DDA744C}" destId="{541B97B7-C16E-448C-8302-25D08AA456E1}" srcOrd="0" destOrd="0" presId="urn:diagrams.loki3.com/BracketList"/>
    <dgm:cxn modelId="{196E3AEE-9985-44C8-BD94-1870ACFB8E12}" type="presParOf" srcId="{541B97B7-C16E-448C-8302-25D08AA456E1}" destId="{543DC381-335C-4E2C-9AC7-9366421B5493}" srcOrd="0" destOrd="0" presId="urn:diagrams.loki3.com/BracketList"/>
    <dgm:cxn modelId="{C5A49F38-1CFC-4053-AC2A-D86DCE681CD8}" type="presParOf" srcId="{541B97B7-C16E-448C-8302-25D08AA456E1}" destId="{DDE037AB-4A4E-40B6-8CD0-4F1EEFE759C5}" srcOrd="1" destOrd="0" presId="urn:diagrams.loki3.com/BracketList"/>
    <dgm:cxn modelId="{C62575B1-55CA-4D58-AB98-AB1F51EA963D}" type="presParOf" srcId="{541B97B7-C16E-448C-8302-25D08AA456E1}" destId="{D7F95B82-6907-42DC-BFB1-47CCE4D70363}" srcOrd="2" destOrd="0" presId="urn:diagrams.loki3.com/BracketList"/>
    <dgm:cxn modelId="{E30A6279-CB0C-4BA8-926A-386A74158F3B}" type="presParOf" srcId="{541B97B7-C16E-448C-8302-25D08AA456E1}" destId="{DF10A736-B0D1-492C-8242-75AFEC67D3C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8DA4B5-9F10-4973-A6C6-3F288074C697}" type="doc">
      <dgm:prSet loTypeId="urn:diagrams.loki3.com/Bracke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d-ID"/>
        </a:p>
      </dgm:t>
    </dgm:pt>
    <dgm:pt modelId="{64883112-6F51-452A-9144-C0D0F698A791}">
      <dgm:prSet phldrT="[Text]" custT="1"/>
      <dgm:spPr/>
      <dgm:t>
        <a:bodyPr/>
        <a:lstStyle/>
        <a:p>
          <a:pPr algn="r"/>
          <a:endParaRPr lang="id-ID" sz="2400" dirty="0" smtClean="0"/>
        </a:p>
        <a:p>
          <a:pPr algn="r"/>
          <a:endParaRPr lang="id-ID" sz="2400" dirty="0" smtClean="0"/>
        </a:p>
        <a:p>
          <a:pPr algn="ctr"/>
          <a:r>
            <a:rPr lang="id-ID" sz="2400" dirty="0" smtClean="0"/>
            <a:t>Software Flexibility</a:t>
          </a:r>
        </a:p>
        <a:p>
          <a:pPr algn="ctr"/>
          <a:r>
            <a:rPr lang="id-ID" sz="2400" dirty="0" smtClean="0"/>
            <a:t>(to</a:t>
          </a:r>
          <a:r>
            <a:rPr lang="id-ID" sz="2400" i="1" dirty="0" smtClean="0"/>
            <a:t> changes)</a:t>
          </a:r>
          <a:endParaRPr lang="id-ID" sz="2400" dirty="0" smtClean="0"/>
        </a:p>
      </dgm:t>
    </dgm:pt>
    <dgm:pt modelId="{A90AF55F-7799-46F2-9525-55BBAD8AF26A}" type="parTrans" cxnId="{A8A96A45-08E4-4C07-BC25-CDC0EB7C9D10}">
      <dgm:prSet/>
      <dgm:spPr/>
      <dgm:t>
        <a:bodyPr/>
        <a:lstStyle/>
        <a:p>
          <a:endParaRPr lang="id-ID"/>
        </a:p>
      </dgm:t>
    </dgm:pt>
    <dgm:pt modelId="{EB801006-E332-4DA2-8A24-4FDB23225A01}" type="sibTrans" cxnId="{A8A96A45-08E4-4C07-BC25-CDC0EB7C9D10}">
      <dgm:prSet/>
      <dgm:spPr/>
      <dgm:t>
        <a:bodyPr/>
        <a:lstStyle/>
        <a:p>
          <a:endParaRPr lang="id-ID"/>
        </a:p>
      </dgm:t>
    </dgm:pt>
    <dgm:pt modelId="{66A6D476-7B50-42EC-BA7F-54821FE909F4}">
      <dgm:prSet phldrT="[Text]" custT="1"/>
      <dgm:spPr/>
      <dgm:t>
        <a:bodyPr/>
        <a:lstStyle/>
        <a:p>
          <a:endParaRPr lang="id-ID" sz="18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0D18B6DE-7C35-407E-9363-602EE0FEA307}" type="parTrans" cxnId="{27A5727F-9D25-4CC8-AF59-1E0B3212EBF7}">
      <dgm:prSet/>
      <dgm:spPr/>
      <dgm:t>
        <a:bodyPr/>
        <a:lstStyle/>
        <a:p>
          <a:endParaRPr lang="id-ID"/>
        </a:p>
      </dgm:t>
    </dgm:pt>
    <dgm:pt modelId="{2C57D74A-682B-43F1-8EB6-0C97ECF1DEE3}" type="sibTrans" cxnId="{27A5727F-9D25-4CC8-AF59-1E0B3212EBF7}">
      <dgm:prSet/>
      <dgm:spPr/>
      <dgm:t>
        <a:bodyPr/>
        <a:lstStyle/>
        <a:p>
          <a:endParaRPr lang="id-ID"/>
        </a:p>
      </dgm:t>
    </dgm:pt>
    <dgm:pt modelId="{5AFE68A4-1F2E-495E-853F-AE5BF13960EC}">
      <dgm:prSet phldrT="[Text]" custT="1"/>
      <dgm:spPr/>
      <dgm:t>
        <a:bodyPr/>
        <a:lstStyle/>
        <a:p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Database Growth Impacts to Performance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Performance usually bottlenecks on DB tier *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Web Performances fall when DB reaches critical size **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endParaRPr lang="id-ID" sz="18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750A8043-BBBC-4771-AC93-7ACE7E0166DC}" type="parTrans" cxnId="{6B600618-F265-41DE-9027-B9D6B13F0CB6}">
      <dgm:prSet/>
      <dgm:spPr/>
      <dgm:t>
        <a:bodyPr/>
        <a:lstStyle/>
        <a:p>
          <a:endParaRPr lang="id-ID"/>
        </a:p>
      </dgm:t>
    </dgm:pt>
    <dgm:pt modelId="{E786A6FE-9453-4A76-A544-3881CC8A3D4E}" type="sibTrans" cxnId="{6B600618-F265-41DE-9027-B9D6B13F0CB6}">
      <dgm:prSet/>
      <dgm:spPr/>
      <dgm:t>
        <a:bodyPr/>
        <a:lstStyle/>
        <a:p>
          <a:endParaRPr lang="id-ID"/>
        </a:p>
      </dgm:t>
    </dgm:pt>
    <dgm:pt modelId="{65492A17-F352-428C-A7C0-B100F91793E7}">
      <dgm:prSet phldrT="[Text]" custT="1"/>
      <dgm:spPr/>
      <dgm:t>
        <a:bodyPr/>
        <a:lstStyle/>
        <a:p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Requirement &amp; Feature Changes Frequency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Maintainability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Programmer-friendly program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Flexibility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Not refactor much if changes occur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endParaRPr lang="id-ID" sz="18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CCBE922C-BBDA-4508-A418-D26BA1AABC5F}" type="parTrans" cxnId="{DF8C29DB-7C01-464A-A00F-93AE8A358724}">
      <dgm:prSet/>
      <dgm:spPr/>
      <dgm:t>
        <a:bodyPr/>
        <a:lstStyle/>
        <a:p>
          <a:endParaRPr lang="id-ID"/>
        </a:p>
      </dgm:t>
    </dgm:pt>
    <dgm:pt modelId="{5224EACF-B329-45CD-A4B2-882506B0243A}" type="sibTrans" cxnId="{DF8C29DB-7C01-464A-A00F-93AE8A358724}">
      <dgm:prSet/>
      <dgm:spPr/>
      <dgm:t>
        <a:bodyPr/>
        <a:lstStyle/>
        <a:p>
          <a:endParaRPr lang="id-ID"/>
        </a:p>
      </dgm:t>
    </dgm:pt>
    <dgm:pt modelId="{6747F7B6-AB0D-44E5-BB68-69C51DDA744C}" type="pres">
      <dgm:prSet presAssocID="{AD8DA4B5-9F10-4973-A6C6-3F288074C6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E02EDAB-C2EB-4517-A882-B9A3C527F842}" type="pres">
      <dgm:prSet presAssocID="{64883112-6F51-452A-9144-C0D0F698A791}" presName="linNode" presStyleCnt="0"/>
      <dgm:spPr/>
    </dgm:pt>
    <dgm:pt modelId="{DB969EE3-74C5-43AF-89F7-FBD123046C23}" type="pres">
      <dgm:prSet presAssocID="{64883112-6F51-452A-9144-C0D0F698A791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D4154D-7E6E-463F-94D8-B90FADF0331B}" type="pres">
      <dgm:prSet presAssocID="{64883112-6F51-452A-9144-C0D0F698A791}" presName="bracket" presStyleLbl="parChTrans1D1" presStyleIdx="0" presStyleCnt="1"/>
      <dgm:spPr/>
    </dgm:pt>
    <dgm:pt modelId="{933EE6FD-D8A2-4E91-81B0-93CB917BB73E}" type="pres">
      <dgm:prSet presAssocID="{64883112-6F51-452A-9144-C0D0F698A791}" presName="spH" presStyleCnt="0"/>
      <dgm:spPr/>
    </dgm:pt>
    <dgm:pt modelId="{7F7C978D-6E33-4664-8B00-69E046653A4D}" type="pres">
      <dgm:prSet presAssocID="{64883112-6F51-452A-9144-C0D0F698A791}" presName="desTx" presStyleLbl="node1" presStyleIdx="0" presStyleCnt="1" custScaleX="1085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6B0DE98-87AD-4D36-9CF2-BC46BA74E348}" type="presOf" srcId="{65492A17-F352-428C-A7C0-B100F91793E7}" destId="{7F7C978D-6E33-4664-8B00-69E046653A4D}" srcOrd="0" destOrd="2" presId="urn:diagrams.loki3.com/BracketList"/>
    <dgm:cxn modelId="{C09C6411-AB26-422B-87C1-D4B559B111C9}" type="presOf" srcId="{66A6D476-7B50-42EC-BA7F-54821FE909F4}" destId="{7F7C978D-6E33-4664-8B00-69E046653A4D}" srcOrd="0" destOrd="0" presId="urn:diagrams.loki3.com/BracketList"/>
    <dgm:cxn modelId="{6B600618-F265-41DE-9027-B9D6B13F0CB6}" srcId="{64883112-6F51-452A-9144-C0D0F698A791}" destId="{5AFE68A4-1F2E-495E-853F-AE5BF13960EC}" srcOrd="1" destOrd="0" parTransId="{750A8043-BBBC-4771-AC93-7ACE7E0166DC}" sibTransId="{E786A6FE-9453-4A76-A544-3881CC8A3D4E}"/>
    <dgm:cxn modelId="{DC3A1236-346D-4163-8C4E-33B39D3D9888}" type="presOf" srcId="{5AFE68A4-1F2E-495E-853F-AE5BF13960EC}" destId="{7F7C978D-6E33-4664-8B00-69E046653A4D}" srcOrd="0" destOrd="1" presId="urn:diagrams.loki3.com/BracketList"/>
    <dgm:cxn modelId="{A8A96A45-08E4-4C07-BC25-CDC0EB7C9D10}" srcId="{AD8DA4B5-9F10-4973-A6C6-3F288074C697}" destId="{64883112-6F51-452A-9144-C0D0F698A791}" srcOrd="0" destOrd="0" parTransId="{A90AF55F-7799-46F2-9525-55BBAD8AF26A}" sibTransId="{EB801006-E332-4DA2-8A24-4FDB23225A01}"/>
    <dgm:cxn modelId="{C0C37731-1982-48D1-B76A-254A78E18BB0}" type="presOf" srcId="{AD8DA4B5-9F10-4973-A6C6-3F288074C697}" destId="{6747F7B6-AB0D-44E5-BB68-69C51DDA744C}" srcOrd="0" destOrd="0" presId="urn:diagrams.loki3.com/BracketList"/>
    <dgm:cxn modelId="{386C015F-A447-45EC-A6C3-1F2CBF7EDEED}" type="presOf" srcId="{64883112-6F51-452A-9144-C0D0F698A791}" destId="{DB969EE3-74C5-43AF-89F7-FBD123046C23}" srcOrd="0" destOrd="0" presId="urn:diagrams.loki3.com/BracketList"/>
    <dgm:cxn modelId="{27A5727F-9D25-4CC8-AF59-1E0B3212EBF7}" srcId="{64883112-6F51-452A-9144-C0D0F698A791}" destId="{66A6D476-7B50-42EC-BA7F-54821FE909F4}" srcOrd="0" destOrd="0" parTransId="{0D18B6DE-7C35-407E-9363-602EE0FEA307}" sibTransId="{2C57D74A-682B-43F1-8EB6-0C97ECF1DEE3}"/>
    <dgm:cxn modelId="{DF8C29DB-7C01-464A-A00F-93AE8A358724}" srcId="{64883112-6F51-452A-9144-C0D0F698A791}" destId="{65492A17-F352-428C-A7C0-B100F91793E7}" srcOrd="2" destOrd="0" parTransId="{CCBE922C-BBDA-4508-A418-D26BA1AABC5F}" sibTransId="{5224EACF-B329-45CD-A4B2-882506B0243A}"/>
    <dgm:cxn modelId="{BC90661E-10F8-4784-BC57-892288F79EBE}" type="presParOf" srcId="{6747F7B6-AB0D-44E5-BB68-69C51DDA744C}" destId="{FE02EDAB-C2EB-4517-A882-B9A3C527F842}" srcOrd="0" destOrd="0" presId="urn:diagrams.loki3.com/BracketList"/>
    <dgm:cxn modelId="{1AEF8F7B-6AF7-448D-BF2B-7618C87768F9}" type="presParOf" srcId="{FE02EDAB-C2EB-4517-A882-B9A3C527F842}" destId="{DB969EE3-74C5-43AF-89F7-FBD123046C23}" srcOrd="0" destOrd="0" presId="urn:diagrams.loki3.com/BracketList"/>
    <dgm:cxn modelId="{05ECC7C1-C8C3-42AF-AA8F-E73CEA12762F}" type="presParOf" srcId="{FE02EDAB-C2EB-4517-A882-B9A3C527F842}" destId="{BDD4154D-7E6E-463F-94D8-B90FADF0331B}" srcOrd="1" destOrd="0" presId="urn:diagrams.loki3.com/BracketList"/>
    <dgm:cxn modelId="{7021DBD1-3E55-444F-8BD1-1E59F17D0D3E}" type="presParOf" srcId="{FE02EDAB-C2EB-4517-A882-B9A3C527F842}" destId="{933EE6FD-D8A2-4E91-81B0-93CB917BB73E}" srcOrd="2" destOrd="0" presId="urn:diagrams.loki3.com/BracketList"/>
    <dgm:cxn modelId="{1F1B58F5-AFEC-4B27-A306-6B4EE3C41B32}" type="presParOf" srcId="{FE02EDAB-C2EB-4517-A882-B9A3C527F842}" destId="{7F7C978D-6E33-4664-8B00-69E046653A4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79061-1B37-4C0D-9014-F7C80D9CD9F9}">
      <dsp:nvSpPr>
        <dsp:cNvPr id="0" name=""/>
        <dsp:cNvSpPr/>
      </dsp:nvSpPr>
      <dsp:spPr>
        <a:xfrm>
          <a:off x="970997" y="1758"/>
          <a:ext cx="2124504" cy="14637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F243-7225-4CF4-8D50-CE62DBF2BD94}">
      <dsp:nvSpPr>
        <dsp:cNvPr id="0" name=""/>
        <dsp:cNvSpPr/>
      </dsp:nvSpPr>
      <dsp:spPr>
        <a:xfrm>
          <a:off x="970997" y="1465542"/>
          <a:ext cx="2124504" cy="78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800" kern="1200" dirty="0"/>
        </a:p>
      </dsp:txBody>
      <dsp:txXfrm>
        <a:off x="970997" y="1465542"/>
        <a:ext cx="2124504" cy="788191"/>
      </dsp:txXfrm>
    </dsp:sp>
    <dsp:sp modelId="{1878FE54-4699-4CA8-B8BF-5FA3631520AE}">
      <dsp:nvSpPr>
        <dsp:cNvPr id="0" name=""/>
        <dsp:cNvSpPr/>
      </dsp:nvSpPr>
      <dsp:spPr>
        <a:xfrm>
          <a:off x="3308041" y="1758"/>
          <a:ext cx="2124504" cy="1463783"/>
        </a:xfrm>
        <a:prstGeom prst="roundRect">
          <a:avLst/>
        </a:prstGeom>
        <a:solidFill>
          <a:schemeClr val="accent4">
            <a:hueOff val="126290"/>
            <a:satOff val="-7385"/>
            <a:lumOff val="14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C4E75-48F2-4FE8-8410-B1F0ED84BDA5}">
      <dsp:nvSpPr>
        <dsp:cNvPr id="0" name=""/>
        <dsp:cNvSpPr/>
      </dsp:nvSpPr>
      <dsp:spPr>
        <a:xfrm>
          <a:off x="3308041" y="1465542"/>
          <a:ext cx="2124504" cy="78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800" kern="1200" dirty="0"/>
        </a:p>
      </dsp:txBody>
      <dsp:txXfrm>
        <a:off x="3308041" y="1465542"/>
        <a:ext cx="2124504" cy="788191"/>
      </dsp:txXfrm>
    </dsp:sp>
    <dsp:sp modelId="{2432669F-F1F2-4B69-9168-0DDCECB874A1}">
      <dsp:nvSpPr>
        <dsp:cNvPr id="0" name=""/>
        <dsp:cNvSpPr/>
      </dsp:nvSpPr>
      <dsp:spPr>
        <a:xfrm>
          <a:off x="5645085" y="1758"/>
          <a:ext cx="2124504" cy="1463783"/>
        </a:xfrm>
        <a:prstGeom prst="roundRect">
          <a:avLst/>
        </a:prstGeom>
        <a:solidFill>
          <a:schemeClr val="accent4">
            <a:hueOff val="252580"/>
            <a:satOff val="-14769"/>
            <a:lumOff val="28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57A0-61D2-41BC-8C4C-057924B99105}">
      <dsp:nvSpPr>
        <dsp:cNvPr id="0" name=""/>
        <dsp:cNvSpPr/>
      </dsp:nvSpPr>
      <dsp:spPr>
        <a:xfrm>
          <a:off x="5645085" y="1465542"/>
          <a:ext cx="2124504" cy="78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800" kern="1200" dirty="0"/>
        </a:p>
      </dsp:txBody>
      <dsp:txXfrm>
        <a:off x="5645085" y="1465542"/>
        <a:ext cx="2124504" cy="788191"/>
      </dsp:txXfrm>
    </dsp:sp>
    <dsp:sp modelId="{6F96C5D6-2917-493D-A0C9-E73B0C20223E}">
      <dsp:nvSpPr>
        <dsp:cNvPr id="0" name=""/>
        <dsp:cNvSpPr/>
      </dsp:nvSpPr>
      <dsp:spPr>
        <a:xfrm>
          <a:off x="970997" y="2466183"/>
          <a:ext cx="2124504" cy="1463783"/>
        </a:xfrm>
        <a:prstGeom prst="roundRect">
          <a:avLst/>
        </a:prstGeom>
        <a:solidFill>
          <a:schemeClr val="accent4">
            <a:hueOff val="378870"/>
            <a:satOff val="-22154"/>
            <a:lumOff val="42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024C1-3EC4-4BE2-9A8F-78E7F00C2868}">
      <dsp:nvSpPr>
        <dsp:cNvPr id="0" name=""/>
        <dsp:cNvSpPr/>
      </dsp:nvSpPr>
      <dsp:spPr>
        <a:xfrm>
          <a:off x="970997" y="3929967"/>
          <a:ext cx="2124504" cy="78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800" kern="1200" dirty="0"/>
        </a:p>
      </dsp:txBody>
      <dsp:txXfrm>
        <a:off x="970997" y="3929967"/>
        <a:ext cx="2124504" cy="788191"/>
      </dsp:txXfrm>
    </dsp:sp>
    <dsp:sp modelId="{1FFD9AFD-C994-4099-BAA7-8203C8272DF2}">
      <dsp:nvSpPr>
        <dsp:cNvPr id="0" name=""/>
        <dsp:cNvSpPr/>
      </dsp:nvSpPr>
      <dsp:spPr>
        <a:xfrm>
          <a:off x="3308041" y="2466183"/>
          <a:ext cx="2124504" cy="1463783"/>
        </a:xfrm>
        <a:prstGeom prst="roundRect">
          <a:avLst/>
        </a:prstGeom>
        <a:solidFill>
          <a:schemeClr val="accent4">
            <a:hueOff val="505160"/>
            <a:satOff val="-29538"/>
            <a:lumOff val="56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06BB5-B787-4523-AF9B-53FC1A6036F3}">
      <dsp:nvSpPr>
        <dsp:cNvPr id="0" name=""/>
        <dsp:cNvSpPr/>
      </dsp:nvSpPr>
      <dsp:spPr>
        <a:xfrm>
          <a:off x="3308041" y="3929967"/>
          <a:ext cx="2124504" cy="78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800" kern="1200" dirty="0"/>
        </a:p>
      </dsp:txBody>
      <dsp:txXfrm>
        <a:off x="3308041" y="3929967"/>
        <a:ext cx="2124504" cy="788191"/>
      </dsp:txXfrm>
    </dsp:sp>
    <dsp:sp modelId="{3ED05BAD-FAF3-4241-80C8-F6B99D5B4F9A}">
      <dsp:nvSpPr>
        <dsp:cNvPr id="0" name=""/>
        <dsp:cNvSpPr/>
      </dsp:nvSpPr>
      <dsp:spPr>
        <a:xfrm>
          <a:off x="5645085" y="2466183"/>
          <a:ext cx="2124504" cy="1463783"/>
        </a:xfrm>
        <a:prstGeom prst="roundRect">
          <a:avLst/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79A5B-54E9-4861-A65F-35D4929A57FA}">
      <dsp:nvSpPr>
        <dsp:cNvPr id="0" name=""/>
        <dsp:cNvSpPr/>
      </dsp:nvSpPr>
      <dsp:spPr>
        <a:xfrm>
          <a:off x="5645085" y="3929967"/>
          <a:ext cx="2124504" cy="78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800" kern="1200" dirty="0"/>
        </a:p>
      </dsp:txBody>
      <dsp:txXfrm>
        <a:off x="5645085" y="3929967"/>
        <a:ext cx="2124504" cy="7881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564F-3534-4527-A341-68B842225E6E}">
      <dsp:nvSpPr>
        <dsp:cNvPr id="0" name=""/>
        <dsp:cNvSpPr/>
      </dsp:nvSpPr>
      <dsp:spPr>
        <a:xfrm rot="5400000">
          <a:off x="477346" y="1093629"/>
          <a:ext cx="967221" cy="1101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7B594-79B0-4467-916C-9E4F70CAEBAD}">
      <dsp:nvSpPr>
        <dsp:cNvPr id="0" name=""/>
        <dsp:cNvSpPr/>
      </dsp:nvSpPr>
      <dsp:spPr>
        <a:xfrm>
          <a:off x="221091" y="21445"/>
          <a:ext cx="1628230" cy="113970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/>
            <a:t>Vendu</a:t>
          </a:r>
          <a:br>
            <a:rPr lang="id-ID" sz="1700" b="1" kern="1200" dirty="0" smtClean="0"/>
          </a:br>
          <a:r>
            <a:rPr lang="id-ID" sz="1700" b="1" kern="1200" dirty="0" smtClean="0"/>
            <a:t>Reglement</a:t>
          </a:r>
          <a:endParaRPr lang="id-ID" sz="1700" b="1" kern="1200" dirty="0"/>
        </a:p>
      </dsp:txBody>
      <dsp:txXfrm>
        <a:off x="276737" y="77091"/>
        <a:ext cx="1516938" cy="1028416"/>
      </dsp:txXfrm>
    </dsp:sp>
    <dsp:sp modelId="{76D7C655-C7DD-4FD6-8428-3325F74B4C35}">
      <dsp:nvSpPr>
        <dsp:cNvPr id="0" name=""/>
        <dsp:cNvSpPr/>
      </dsp:nvSpPr>
      <dsp:spPr>
        <a:xfrm>
          <a:off x="1938754" y="152398"/>
          <a:ext cx="4284815" cy="9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Must involve a legally authorized officer from Bea Cukai Government’s Department to verify ‘keabsahan’ status of items</a:t>
          </a:r>
          <a:endParaRPr lang="id-ID" sz="1600" kern="1200" dirty="0"/>
        </a:p>
      </dsp:txBody>
      <dsp:txXfrm>
        <a:off x="1938754" y="152398"/>
        <a:ext cx="4284815" cy="921162"/>
      </dsp:txXfrm>
    </dsp:sp>
    <dsp:sp modelId="{DA7316BB-0F56-402F-AEE8-E85FCA812F80}">
      <dsp:nvSpPr>
        <dsp:cNvPr id="0" name=""/>
        <dsp:cNvSpPr/>
      </dsp:nvSpPr>
      <dsp:spPr>
        <a:xfrm rot="5400000">
          <a:off x="2571465" y="2373898"/>
          <a:ext cx="967221" cy="1101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03D6BEB-E690-49D8-A810-E6A0020E3686}">
      <dsp:nvSpPr>
        <dsp:cNvPr id="0" name=""/>
        <dsp:cNvSpPr/>
      </dsp:nvSpPr>
      <dsp:spPr>
        <a:xfrm>
          <a:off x="1668363" y="1371601"/>
          <a:ext cx="1628230" cy="1139708"/>
        </a:xfrm>
        <a:prstGeom prst="roundRect">
          <a:avLst>
            <a:gd name="adj" fmla="val 16670"/>
          </a:avLst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/>
            <a:t>UU Perlindungan Konsumen</a:t>
          </a:r>
          <a:endParaRPr lang="id-ID" sz="1700" b="1" kern="1200" dirty="0"/>
        </a:p>
      </dsp:txBody>
      <dsp:txXfrm>
        <a:off x="1724009" y="1427247"/>
        <a:ext cx="1516938" cy="1028416"/>
      </dsp:txXfrm>
    </dsp:sp>
    <dsp:sp modelId="{45BE8AB1-DA3C-479A-AD5E-9434C48EDA1A}">
      <dsp:nvSpPr>
        <dsp:cNvPr id="0" name=""/>
        <dsp:cNvSpPr/>
      </dsp:nvSpPr>
      <dsp:spPr>
        <a:xfrm>
          <a:off x="3424877" y="1505862"/>
          <a:ext cx="2410065" cy="9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Pasal 4 and Pasal 7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Objected with KUHP(page </a:t>
          </a:r>
          <a:r>
            <a:rPr lang="id-ID" sz="1700" kern="1200" dirty="0" smtClean="0"/>
            <a:t>	</a:t>
          </a:r>
          <a:endParaRPr lang="id-ID" sz="1700" kern="1200" dirty="0"/>
        </a:p>
      </dsp:txBody>
      <dsp:txXfrm>
        <a:off x="3424877" y="1505862"/>
        <a:ext cx="2410065" cy="921162"/>
      </dsp:txXfrm>
    </dsp:sp>
    <dsp:sp modelId="{4DB4F5A1-6A41-4A24-949A-A33F9B83887A}">
      <dsp:nvSpPr>
        <dsp:cNvPr id="0" name=""/>
        <dsp:cNvSpPr/>
      </dsp:nvSpPr>
      <dsp:spPr>
        <a:xfrm>
          <a:off x="3756670" y="2603429"/>
          <a:ext cx="1628230" cy="113970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>
              <a:solidFill>
                <a:schemeClr val="bg1"/>
              </a:solidFill>
            </a:rPr>
            <a:t>Conclusion</a:t>
          </a:r>
          <a:endParaRPr lang="id-ID" sz="1700" b="1" kern="1200" dirty="0">
            <a:solidFill>
              <a:schemeClr val="bg1"/>
            </a:solidFill>
          </a:endParaRPr>
        </a:p>
      </dsp:txBody>
      <dsp:txXfrm>
        <a:off x="3812316" y="2659075"/>
        <a:ext cx="1516938" cy="1028416"/>
      </dsp:txXfrm>
    </dsp:sp>
    <dsp:sp modelId="{DB1DFC58-494E-4D71-ACD3-2C20B8C327F7}">
      <dsp:nvSpPr>
        <dsp:cNvPr id="0" name=""/>
        <dsp:cNvSpPr/>
      </dsp:nvSpPr>
      <dsp:spPr>
        <a:xfrm>
          <a:off x="5453586" y="2733376"/>
          <a:ext cx="2337152" cy="9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Cannot do a proper end-user test</a:t>
          </a:r>
          <a:endParaRPr lang="id-ID" sz="1800" b="1" kern="1200" dirty="0"/>
        </a:p>
      </dsp:txBody>
      <dsp:txXfrm>
        <a:off x="5453586" y="2733376"/>
        <a:ext cx="2337152" cy="9211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2583-5BB4-43B4-B2BA-06EB9112F011}">
      <dsp:nvSpPr>
        <dsp:cNvPr id="0" name=""/>
        <dsp:cNvSpPr/>
      </dsp:nvSpPr>
      <dsp:spPr>
        <a:xfrm>
          <a:off x="43" y="33630"/>
          <a:ext cx="4198250" cy="111102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Misconception</a:t>
          </a:r>
          <a:br>
            <a:rPr lang="id-ID" sz="3200" kern="1200" dirty="0" smtClean="0"/>
          </a:br>
          <a:r>
            <a:rPr lang="id-ID" sz="3200" kern="1200" dirty="0" smtClean="0"/>
            <a:t>between Developers</a:t>
          </a:r>
          <a:endParaRPr lang="id-ID" sz="3200" kern="1200" dirty="0"/>
        </a:p>
      </dsp:txBody>
      <dsp:txXfrm>
        <a:off x="43" y="33630"/>
        <a:ext cx="4198250" cy="1111025"/>
      </dsp:txXfrm>
    </dsp:sp>
    <dsp:sp modelId="{E5F48738-1B96-45E2-8395-EF5139141C8B}">
      <dsp:nvSpPr>
        <dsp:cNvPr id="0" name=""/>
        <dsp:cNvSpPr/>
      </dsp:nvSpPr>
      <dsp:spPr>
        <a:xfrm>
          <a:off x="43" y="1144655"/>
          <a:ext cx="4198250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200" kern="1200" dirty="0" smtClean="0"/>
            <a:t>On Management Review Function</a:t>
          </a:r>
          <a:endParaRPr lang="id-ID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200" kern="1200" dirty="0" smtClean="0"/>
            <a:t>Creating duplicate tables &amp; mechanism for same feature</a:t>
          </a:r>
          <a:endParaRPr lang="id-ID" sz="3200" kern="1200" dirty="0"/>
        </a:p>
      </dsp:txBody>
      <dsp:txXfrm>
        <a:off x="43" y="1144655"/>
        <a:ext cx="4198250" cy="3074400"/>
      </dsp:txXfrm>
    </dsp:sp>
    <dsp:sp modelId="{471DC635-02A6-42CF-AA9D-F4433D4B3522}">
      <dsp:nvSpPr>
        <dsp:cNvPr id="0" name=""/>
        <dsp:cNvSpPr/>
      </dsp:nvSpPr>
      <dsp:spPr>
        <a:xfrm>
          <a:off x="4786049" y="33630"/>
          <a:ext cx="4198250" cy="111102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Premature Optimization</a:t>
          </a:r>
          <a:endParaRPr lang="id-ID" sz="3200" kern="1200" dirty="0"/>
        </a:p>
      </dsp:txBody>
      <dsp:txXfrm>
        <a:off x="4786049" y="33630"/>
        <a:ext cx="4198250" cy="1111025"/>
      </dsp:txXfrm>
    </dsp:sp>
    <dsp:sp modelId="{15F6D04E-5C5A-43A7-B037-1C190392E9A6}">
      <dsp:nvSpPr>
        <dsp:cNvPr id="0" name=""/>
        <dsp:cNvSpPr/>
      </dsp:nvSpPr>
      <dsp:spPr>
        <a:xfrm>
          <a:off x="4786049" y="1144655"/>
          <a:ext cx="4198250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Want to implement service worker in Vue for better performance</a:t>
          </a:r>
          <a:endParaRPr lang="id-ID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Learning gaps for vue is actually high, cannot be finished</a:t>
          </a:r>
          <a:endParaRPr lang="id-ID" sz="2800" kern="1200" dirty="0"/>
        </a:p>
      </dsp:txBody>
      <dsp:txXfrm>
        <a:off x="4786049" y="1144655"/>
        <a:ext cx="4198250" cy="30744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286D1-A3B6-4A7E-A4AD-D3B7D583F224}">
      <dsp:nvSpPr>
        <dsp:cNvPr id="0" name=""/>
        <dsp:cNvSpPr/>
      </dsp:nvSpPr>
      <dsp:spPr>
        <a:xfrm rot="16200000">
          <a:off x="-376742" y="377663"/>
          <a:ext cx="3149599" cy="2394272"/>
        </a:xfrm>
        <a:prstGeom prst="flowChartManualOperati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DOM Loading</a:t>
          </a:r>
          <a:endParaRPr lang="id-ID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time html page returned from web server</a:t>
          </a:r>
          <a:endParaRPr lang="id-ID" sz="2000" kern="1200" dirty="0"/>
        </a:p>
      </dsp:txBody>
      <dsp:txXfrm rot="5400000">
        <a:off x="922" y="629919"/>
        <a:ext cx="2394272" cy="1889759"/>
      </dsp:txXfrm>
    </dsp:sp>
    <dsp:sp modelId="{4BC081E0-E6D4-4BDE-92CF-E4745D70DA79}">
      <dsp:nvSpPr>
        <dsp:cNvPr id="0" name=""/>
        <dsp:cNvSpPr/>
      </dsp:nvSpPr>
      <dsp:spPr>
        <a:xfrm rot="16200000">
          <a:off x="2197101" y="377663"/>
          <a:ext cx="3149599" cy="2394272"/>
        </a:xfrm>
        <a:prstGeom prst="flowChartManualOperati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Scripting</a:t>
          </a:r>
          <a:endParaRPr lang="id-ID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Time taken to fetch scripts and assets</a:t>
          </a:r>
          <a:endParaRPr lang="id-ID" sz="2000" kern="1200" dirty="0"/>
        </a:p>
      </dsp:txBody>
      <dsp:txXfrm rot="5400000">
        <a:off x="2574765" y="629919"/>
        <a:ext cx="2394272" cy="1889759"/>
      </dsp:txXfrm>
    </dsp:sp>
    <dsp:sp modelId="{DCF6653B-2252-4342-96DC-3FD5EE75C278}">
      <dsp:nvSpPr>
        <dsp:cNvPr id="0" name=""/>
        <dsp:cNvSpPr/>
      </dsp:nvSpPr>
      <dsp:spPr>
        <a:xfrm rot="16200000">
          <a:off x="4770944" y="377663"/>
          <a:ext cx="3149599" cy="2394272"/>
        </a:xfrm>
        <a:prstGeom prst="flowChartManualOperation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bg1"/>
              </a:solidFill>
            </a:rPr>
            <a:t>Rendering</a:t>
          </a:r>
          <a:endParaRPr lang="id-ID" sz="26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Rendering all content, scripts and assets to browser page</a:t>
          </a:r>
          <a:endParaRPr lang="id-ID" sz="2000" kern="1200" dirty="0">
            <a:solidFill>
              <a:schemeClr val="bg1"/>
            </a:solidFill>
          </a:endParaRPr>
        </a:p>
      </dsp:txBody>
      <dsp:txXfrm rot="5400000">
        <a:off x="5148608" y="629919"/>
        <a:ext cx="2394272" cy="18897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58A0E-5CE7-4F69-80D4-3279275E0440}">
      <dsp:nvSpPr>
        <dsp:cNvPr id="0" name=""/>
        <dsp:cNvSpPr/>
      </dsp:nvSpPr>
      <dsp:spPr>
        <a:xfrm rot="10800000">
          <a:off x="1835359" y="2508"/>
          <a:ext cx="5276854" cy="17548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8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Software Design Initiation is really important for a flexible and long-lasting </a:t>
          </a:r>
          <a:r>
            <a:rPr lang="id-ID" sz="2000" kern="1200" dirty="0" smtClean="0"/>
            <a:t>software (which is really needed)</a:t>
          </a:r>
          <a:endParaRPr lang="id-ID" sz="2000" kern="1200" dirty="0"/>
        </a:p>
      </dsp:txBody>
      <dsp:txXfrm rot="10800000">
        <a:off x="2274076" y="2508"/>
        <a:ext cx="4838137" cy="1754870"/>
      </dsp:txXfrm>
    </dsp:sp>
    <dsp:sp modelId="{5D85AA4B-AB18-408E-B3C0-22E21A9F6BD6}">
      <dsp:nvSpPr>
        <dsp:cNvPr id="0" name=""/>
        <dsp:cNvSpPr/>
      </dsp:nvSpPr>
      <dsp:spPr>
        <a:xfrm>
          <a:off x="822905" y="2508"/>
          <a:ext cx="2024909" cy="175487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0034C-260E-492E-9C43-F77FAD7168A0}">
      <dsp:nvSpPr>
        <dsp:cNvPr id="0" name=""/>
        <dsp:cNvSpPr/>
      </dsp:nvSpPr>
      <dsp:spPr>
        <a:xfrm rot="10800000">
          <a:off x="1891212" y="2281220"/>
          <a:ext cx="5276854" cy="17548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8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Bussiness aspects </a:t>
          </a:r>
          <a:r>
            <a:rPr lang="id-ID" sz="2000" kern="1200" dirty="0" smtClean="0"/>
            <a:t>is important </a:t>
          </a:r>
          <a:r>
            <a:rPr lang="id-ID" sz="2000" kern="1200" dirty="0" smtClean="0"/>
            <a:t>to create an e-commerce related application, if we want to create a </a:t>
          </a:r>
          <a:r>
            <a:rPr lang="id-ID" sz="2000" kern="1200" dirty="0" smtClean="0"/>
            <a:t>fully-functioned app</a:t>
          </a:r>
          <a:r>
            <a:rPr lang="id-ID" sz="2000" kern="1200" dirty="0" smtClean="0"/>
            <a:t>.</a:t>
          </a:r>
          <a:endParaRPr lang="id-ID" sz="2000" kern="1200" dirty="0"/>
        </a:p>
      </dsp:txBody>
      <dsp:txXfrm rot="10800000">
        <a:off x="2329929" y="2281220"/>
        <a:ext cx="4838137" cy="1754870"/>
      </dsp:txXfrm>
    </dsp:sp>
    <dsp:sp modelId="{1D45B942-11FE-41B4-8C2B-F61683CA8A84}">
      <dsp:nvSpPr>
        <dsp:cNvPr id="0" name=""/>
        <dsp:cNvSpPr/>
      </dsp:nvSpPr>
      <dsp:spPr>
        <a:xfrm>
          <a:off x="767051" y="2281220"/>
          <a:ext cx="2248322" cy="175487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06B8-3160-45DE-A688-EF905E768F51}">
      <dsp:nvSpPr>
        <dsp:cNvPr id="0" name=""/>
        <dsp:cNvSpPr/>
      </dsp:nvSpPr>
      <dsp:spPr>
        <a:xfrm>
          <a:off x="188" y="101445"/>
          <a:ext cx="2262272" cy="740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Legal</a:t>
          </a:r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Involvements</a:t>
          </a:r>
          <a:endParaRPr lang="id-ID" sz="2000" b="1" kern="1200" dirty="0"/>
        </a:p>
      </dsp:txBody>
      <dsp:txXfrm>
        <a:off x="188" y="101445"/>
        <a:ext cx="2262272" cy="740643"/>
      </dsp:txXfrm>
    </dsp:sp>
    <dsp:sp modelId="{EC07045C-08BE-4F6A-9C8A-ABADAD9E690F}">
      <dsp:nvSpPr>
        <dsp:cNvPr id="0" name=""/>
        <dsp:cNvSpPr/>
      </dsp:nvSpPr>
      <dsp:spPr>
        <a:xfrm>
          <a:off x="2262461" y="20437"/>
          <a:ext cx="332232" cy="9026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D218-6D13-4549-BF27-A145D43428EA}">
      <dsp:nvSpPr>
        <dsp:cNvPr id="0" name=""/>
        <dsp:cNvSpPr/>
      </dsp:nvSpPr>
      <dsp:spPr>
        <a:xfrm>
          <a:off x="2727587" y="20437"/>
          <a:ext cx="4518366" cy="9026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Involve a legal financial authority in the bussiness process design &amp; monitoring of online auction app.</a:t>
          </a:r>
          <a:endParaRPr lang="id-ID" sz="1900" kern="1200" dirty="0"/>
        </a:p>
      </dsp:txBody>
      <dsp:txXfrm>
        <a:off x="2727587" y="20437"/>
        <a:ext cx="4518366" cy="9026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06B8-3160-45DE-A688-EF905E768F51}">
      <dsp:nvSpPr>
        <dsp:cNvPr id="0" name=""/>
        <dsp:cNvSpPr/>
      </dsp:nvSpPr>
      <dsp:spPr>
        <a:xfrm>
          <a:off x="188" y="283667"/>
          <a:ext cx="2262272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JWT Expiration</a:t>
          </a:r>
          <a:endParaRPr lang="id-ID" sz="2000" b="1" kern="1200" dirty="0"/>
        </a:p>
      </dsp:txBody>
      <dsp:txXfrm>
        <a:off x="188" y="283667"/>
        <a:ext cx="2262272" cy="376200"/>
      </dsp:txXfrm>
    </dsp:sp>
    <dsp:sp modelId="{EC07045C-08BE-4F6A-9C8A-ABADAD9E690F}">
      <dsp:nvSpPr>
        <dsp:cNvPr id="0" name=""/>
        <dsp:cNvSpPr/>
      </dsp:nvSpPr>
      <dsp:spPr>
        <a:xfrm>
          <a:off x="2262461" y="13273"/>
          <a:ext cx="332232" cy="9169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D218-6D13-4549-BF27-A145D43428EA}">
      <dsp:nvSpPr>
        <dsp:cNvPr id="0" name=""/>
        <dsp:cNvSpPr/>
      </dsp:nvSpPr>
      <dsp:spPr>
        <a:xfrm>
          <a:off x="2727587" y="13273"/>
          <a:ext cx="4518366" cy="9169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Take care of JWT Token Expiration &amp; Refresh Token Mechanism and its coordination to Back-end server</a:t>
          </a:r>
          <a:endParaRPr lang="id-ID" sz="1900" kern="1200" dirty="0"/>
        </a:p>
      </dsp:txBody>
      <dsp:txXfrm>
        <a:off x="2727587" y="13273"/>
        <a:ext cx="4518366" cy="91698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A4DD0-D664-4870-A872-DE7A47529E27}">
      <dsp:nvSpPr>
        <dsp:cNvPr id="0" name=""/>
        <dsp:cNvSpPr/>
      </dsp:nvSpPr>
      <dsp:spPr>
        <a:xfrm>
          <a:off x="0" y="0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Image Compression (often called Image Optimization) in optimizing a website’s performance</a:t>
          </a:r>
          <a:endParaRPr lang="id-ID" sz="1900" kern="1200" dirty="0"/>
        </a:p>
      </dsp:txBody>
      <dsp:txXfrm>
        <a:off x="1713547" y="0"/>
        <a:ext cx="6211252" cy="1285874"/>
      </dsp:txXfrm>
    </dsp:sp>
    <dsp:sp modelId="{0EEA83D6-DAA1-40C2-ACFC-B36A3A3D0B30}">
      <dsp:nvSpPr>
        <dsp:cNvPr id="0" name=""/>
        <dsp:cNvSpPr/>
      </dsp:nvSpPr>
      <dsp:spPr>
        <a:xfrm>
          <a:off x="128587" y="128587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7FEE9-2BF9-45C7-8F54-EB71AA727553}">
      <dsp:nvSpPr>
        <dsp:cNvPr id="0" name=""/>
        <dsp:cNvSpPr/>
      </dsp:nvSpPr>
      <dsp:spPr>
        <a:xfrm>
          <a:off x="0" y="1414462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315725"/>
            <a:satOff val="-18461"/>
            <a:lumOff val="3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smtClean="0"/>
            <a:t>User Experience</a:t>
          </a:r>
          <a:r>
            <a:rPr lang="en-US" sz="1900" kern="1200" smtClean="0"/>
            <a:t>’s </a:t>
          </a:r>
          <a:r>
            <a:rPr lang="id-ID" sz="1900" kern="1200" smtClean="0"/>
            <a:t>Impact </a:t>
          </a:r>
          <a:r>
            <a:rPr lang="en-US" sz="1900" kern="1200" smtClean="0"/>
            <a:t>to Business Matter Delivery</a:t>
          </a:r>
          <a:endParaRPr lang="id-ID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How the Google Search Delay Impacts on Its Revenue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Analyzing the eye movements to the information-eyecatchiness</a:t>
          </a:r>
          <a:r>
            <a:rPr lang="en-US" sz="1500" kern="1200" dirty="0" smtClean="0"/>
            <a:t> to deliver key values to the customers</a:t>
          </a:r>
          <a:endParaRPr lang="id-ID" sz="1500" kern="1200" dirty="0"/>
        </a:p>
      </dsp:txBody>
      <dsp:txXfrm>
        <a:off x="1713547" y="1414462"/>
        <a:ext cx="6211252" cy="1285874"/>
      </dsp:txXfrm>
    </dsp:sp>
    <dsp:sp modelId="{4F954DE5-368C-4FB0-B7F2-5EF9451508C8}">
      <dsp:nvSpPr>
        <dsp:cNvPr id="0" name=""/>
        <dsp:cNvSpPr/>
      </dsp:nvSpPr>
      <dsp:spPr>
        <a:xfrm>
          <a:off x="128587" y="1543049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F732-A893-4B45-B0BD-F9E2DA5ECC7B}">
      <dsp:nvSpPr>
        <dsp:cNvPr id="0" name=""/>
        <dsp:cNvSpPr/>
      </dsp:nvSpPr>
      <dsp:spPr>
        <a:xfrm>
          <a:off x="0" y="2828924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sz="19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Credit Scoring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from Customer </a:t>
          </a: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Purchasement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&amp; Transaction’s</a:t>
          </a: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 Pattern</a:t>
          </a:r>
          <a:endParaRPr lang="id-ID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Early Fraud Detection from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Bid Activities</a:t>
          </a:r>
          <a:endParaRPr lang="id-ID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713547" y="2828924"/>
        <a:ext cx="6211252" cy="1285874"/>
      </dsp:txXfrm>
    </dsp:sp>
    <dsp:sp modelId="{CBD7EC7A-C7E7-46B6-97F1-093922AFC67B}">
      <dsp:nvSpPr>
        <dsp:cNvPr id="0" name=""/>
        <dsp:cNvSpPr/>
      </dsp:nvSpPr>
      <dsp:spPr>
        <a:xfrm>
          <a:off x="149699" y="2971801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A4F1-158D-489E-8FEC-B87F41A734E2}">
      <dsp:nvSpPr>
        <dsp:cNvPr id="0" name=""/>
        <dsp:cNvSpPr/>
      </dsp:nvSpPr>
      <dsp:spPr>
        <a:xfrm>
          <a:off x="975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Background</a:t>
          </a:r>
          <a:endParaRPr lang="id-ID" sz="2400" kern="1200" dirty="0"/>
        </a:p>
      </dsp:txBody>
      <dsp:txXfrm>
        <a:off x="975" y="0"/>
        <a:ext cx="2537563" cy="1211580"/>
      </dsp:txXfrm>
    </dsp:sp>
    <dsp:sp modelId="{DCF158A8-0C66-472D-97AC-9BADCF3A0408}">
      <dsp:nvSpPr>
        <dsp:cNvPr id="0" name=""/>
        <dsp:cNvSpPr/>
      </dsp:nvSpPr>
      <dsp:spPr>
        <a:xfrm>
          <a:off x="254732" y="1212763"/>
          <a:ext cx="2030050" cy="1217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Digitizing conventional auction process</a:t>
          </a:r>
          <a:endParaRPr lang="id-ID" sz="1800" kern="1200" dirty="0"/>
        </a:p>
      </dsp:txBody>
      <dsp:txXfrm>
        <a:off x="290397" y="1248428"/>
        <a:ext cx="1958720" cy="1146363"/>
      </dsp:txXfrm>
    </dsp:sp>
    <dsp:sp modelId="{BD128323-3E0B-45A9-931B-41EF16841D74}">
      <dsp:nvSpPr>
        <dsp:cNvPr id="0" name=""/>
        <dsp:cNvSpPr/>
      </dsp:nvSpPr>
      <dsp:spPr>
        <a:xfrm>
          <a:off x="254732" y="2617793"/>
          <a:ext cx="2030050" cy="12176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sz="18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90397" y="2653458"/>
        <a:ext cx="1958720" cy="1146363"/>
      </dsp:txXfrm>
    </dsp:sp>
    <dsp:sp modelId="{1BAB05D9-5F6E-44EC-8305-3482818AA4FF}">
      <dsp:nvSpPr>
        <dsp:cNvPr id="0" name=""/>
        <dsp:cNvSpPr/>
      </dsp:nvSpPr>
      <dsp:spPr>
        <a:xfrm>
          <a:off x="2701323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Problem Formulation</a:t>
          </a:r>
          <a:endParaRPr lang="id-ID" sz="2400" kern="1200" dirty="0"/>
        </a:p>
      </dsp:txBody>
      <dsp:txXfrm>
        <a:off x="2701323" y="0"/>
        <a:ext cx="2537563" cy="1211580"/>
      </dsp:txXfrm>
    </dsp:sp>
    <dsp:sp modelId="{F53FD447-CA1C-4101-A011-EB58CCF90AA1}">
      <dsp:nvSpPr>
        <dsp:cNvPr id="0" name=""/>
        <dsp:cNvSpPr/>
      </dsp:nvSpPr>
      <dsp:spPr>
        <a:xfrm>
          <a:off x="2982612" y="1212763"/>
          <a:ext cx="2030050" cy="12176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How to create online-auction web-app ?</a:t>
          </a:r>
          <a:endParaRPr lang="id-ID" sz="1800" kern="1200" dirty="0"/>
        </a:p>
      </dsp:txBody>
      <dsp:txXfrm>
        <a:off x="3018277" y="1248428"/>
        <a:ext cx="1958720" cy="1146363"/>
      </dsp:txXfrm>
    </dsp:sp>
    <dsp:sp modelId="{0FA76318-28E7-4BA7-88EC-A01DCE229DD5}">
      <dsp:nvSpPr>
        <dsp:cNvPr id="0" name=""/>
        <dsp:cNvSpPr/>
      </dsp:nvSpPr>
      <dsp:spPr>
        <a:xfrm>
          <a:off x="2982612" y="2617793"/>
          <a:ext cx="2030050" cy="12176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sz="180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3018277" y="2653458"/>
        <a:ext cx="1958720" cy="1146363"/>
      </dsp:txXfrm>
    </dsp:sp>
    <dsp:sp modelId="{0F738A57-8107-4F95-95FE-CC1F6B7B9E01}">
      <dsp:nvSpPr>
        <dsp:cNvPr id="0" name=""/>
        <dsp:cNvSpPr/>
      </dsp:nvSpPr>
      <dsp:spPr>
        <a:xfrm>
          <a:off x="5456736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Objectives</a:t>
          </a:r>
          <a:endParaRPr lang="id-ID" sz="2400" kern="1200" dirty="0"/>
        </a:p>
      </dsp:txBody>
      <dsp:txXfrm>
        <a:off x="5456736" y="0"/>
        <a:ext cx="2537563" cy="1211580"/>
      </dsp:txXfrm>
    </dsp:sp>
    <dsp:sp modelId="{A57EC9BF-AB04-4A95-918A-C79F70BF25B9}">
      <dsp:nvSpPr>
        <dsp:cNvPr id="0" name=""/>
        <dsp:cNvSpPr/>
      </dsp:nvSpPr>
      <dsp:spPr>
        <a:xfrm>
          <a:off x="5710493" y="1211580"/>
          <a:ext cx="2030050" cy="26250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Building an online-auction web-app that is credibel, according to the base paper</a:t>
          </a:r>
          <a:endParaRPr lang="id-ID" sz="1800" kern="1200" dirty="0"/>
        </a:p>
      </dsp:txBody>
      <dsp:txXfrm>
        <a:off x="5769951" y="1271038"/>
        <a:ext cx="1911134" cy="2506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F96BE-E815-4ACA-9230-F06F16971C40}">
      <dsp:nvSpPr>
        <dsp:cNvPr id="0" name=""/>
        <dsp:cNvSpPr/>
      </dsp:nvSpPr>
      <dsp:spPr>
        <a:xfrm>
          <a:off x="-4738021" y="-726251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2FC5E-3D1C-4E31-B5F9-50302255A9B6}">
      <dsp:nvSpPr>
        <dsp:cNvPr id="0" name=""/>
        <dsp:cNvSpPr/>
      </dsp:nvSpPr>
      <dsp:spPr>
        <a:xfrm>
          <a:off x="582354" y="419100"/>
          <a:ext cx="5989853" cy="83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web-application based on PHP</a:t>
          </a:r>
          <a:endParaRPr lang="id-ID" sz="2600" kern="1200" dirty="0"/>
        </a:p>
      </dsp:txBody>
      <dsp:txXfrm>
        <a:off x="582354" y="419100"/>
        <a:ext cx="5989853" cy="838200"/>
      </dsp:txXfrm>
    </dsp:sp>
    <dsp:sp modelId="{C5A27D45-C2E3-4EB3-A1BE-9FB8C89A6E66}">
      <dsp:nvSpPr>
        <dsp:cNvPr id="0" name=""/>
        <dsp:cNvSpPr/>
      </dsp:nvSpPr>
      <dsp:spPr>
        <a:xfrm>
          <a:off x="58479" y="3143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30E9A-D9D4-4896-AA35-428BFCF304F2}">
      <dsp:nvSpPr>
        <dsp:cNvPr id="0" name=""/>
        <dsp:cNvSpPr/>
      </dsp:nvSpPr>
      <dsp:spPr>
        <a:xfrm>
          <a:off x="887039" y="1676400"/>
          <a:ext cx="5685167" cy="83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Built upon </a:t>
          </a:r>
          <a:r>
            <a:rPr lang="en-US" sz="2600" kern="1200" dirty="0" err="1" smtClean="0"/>
            <a:t>Laravel</a:t>
          </a:r>
          <a:r>
            <a:rPr lang="en-US" sz="2600" kern="1200" dirty="0" smtClean="0"/>
            <a:t> and PostgreSQL</a:t>
          </a:r>
          <a:endParaRPr lang="id-ID" sz="2600" kern="1200" dirty="0"/>
        </a:p>
      </dsp:txBody>
      <dsp:txXfrm>
        <a:off x="887039" y="1676400"/>
        <a:ext cx="5685167" cy="838200"/>
      </dsp:txXfrm>
    </dsp:sp>
    <dsp:sp modelId="{D304AB0C-67D3-4ABC-9691-0F1BD85A1617}">
      <dsp:nvSpPr>
        <dsp:cNvPr id="0" name=""/>
        <dsp:cNvSpPr/>
      </dsp:nvSpPr>
      <dsp:spPr>
        <a:xfrm>
          <a:off x="363164" y="15716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8C5B7-9A11-4C83-962D-764A0E828E9B}">
      <dsp:nvSpPr>
        <dsp:cNvPr id="0" name=""/>
        <dsp:cNvSpPr/>
      </dsp:nvSpPr>
      <dsp:spPr>
        <a:xfrm>
          <a:off x="582354" y="2933700"/>
          <a:ext cx="5989853" cy="83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Didn’t cover the shipment, tracking and payment process</a:t>
          </a:r>
          <a:endParaRPr lang="id-ID" sz="2600" kern="1200" dirty="0"/>
        </a:p>
      </dsp:txBody>
      <dsp:txXfrm>
        <a:off x="582354" y="2933700"/>
        <a:ext cx="5989853" cy="838200"/>
      </dsp:txXfrm>
    </dsp:sp>
    <dsp:sp modelId="{366FA4F8-250E-4DB3-9BDF-1BC813B249E7}">
      <dsp:nvSpPr>
        <dsp:cNvPr id="0" name=""/>
        <dsp:cNvSpPr/>
      </dsp:nvSpPr>
      <dsp:spPr>
        <a:xfrm>
          <a:off x="58479" y="28289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2938C-AF5C-4BE9-AF33-1FC18C8D202D}">
      <dsp:nvSpPr>
        <dsp:cNvPr id="0" name=""/>
        <dsp:cNvSpPr/>
      </dsp:nvSpPr>
      <dsp:spPr>
        <a:xfrm>
          <a:off x="1963" y="494507"/>
          <a:ext cx="2900929" cy="1998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93F1-86FA-46E1-9BCB-3F7895460C2F}">
      <dsp:nvSpPr>
        <dsp:cNvPr id="0" name=""/>
        <dsp:cNvSpPr/>
      </dsp:nvSpPr>
      <dsp:spPr>
        <a:xfrm>
          <a:off x="1963" y="2493247"/>
          <a:ext cx="2900929" cy="1076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Discount</a:t>
          </a:r>
          <a:endParaRPr lang="id-ID" sz="2200" kern="1200" dirty="0"/>
        </a:p>
      </dsp:txBody>
      <dsp:txXfrm>
        <a:off x="1963" y="2493247"/>
        <a:ext cx="2900929" cy="1076244"/>
      </dsp:txXfrm>
    </dsp:sp>
    <dsp:sp modelId="{28D867CE-2121-457E-BC0F-7CF4B8D46F5F}">
      <dsp:nvSpPr>
        <dsp:cNvPr id="0" name=""/>
        <dsp:cNvSpPr/>
      </dsp:nvSpPr>
      <dsp:spPr>
        <a:xfrm>
          <a:off x="3193107" y="494507"/>
          <a:ext cx="2900929" cy="1998740"/>
        </a:xfrm>
        <a:prstGeom prst="roundRect">
          <a:avLst/>
        </a:prstGeom>
        <a:solidFill>
          <a:schemeClr val="accent2">
            <a:hueOff val="-11050032"/>
            <a:satOff val="-39560"/>
            <a:lumOff val="3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A29B5-57F9-4641-BADC-EB5F7EAC64CC}">
      <dsp:nvSpPr>
        <dsp:cNvPr id="0" name=""/>
        <dsp:cNvSpPr/>
      </dsp:nvSpPr>
      <dsp:spPr>
        <a:xfrm>
          <a:off x="3193107" y="2493247"/>
          <a:ext cx="2900929" cy="1076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Store Credit</a:t>
          </a:r>
          <a:br>
            <a:rPr lang="id-ID" sz="2200" kern="1200" dirty="0" smtClean="0"/>
          </a:br>
          <a:r>
            <a:rPr lang="id-ID" sz="2200" kern="1200" dirty="0" smtClean="0"/>
            <a:t>(free shipping coupon)</a:t>
          </a:r>
          <a:endParaRPr lang="id-ID" sz="2200" kern="1200" dirty="0"/>
        </a:p>
      </dsp:txBody>
      <dsp:txXfrm>
        <a:off x="3193107" y="2493247"/>
        <a:ext cx="2900929" cy="10762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609F9-10E2-4E3E-B33C-D8EAA6B8FA8D}">
      <dsp:nvSpPr>
        <dsp:cNvPr id="0" name=""/>
        <dsp:cNvSpPr/>
      </dsp:nvSpPr>
      <dsp:spPr>
        <a:xfrm>
          <a:off x="655000" y="890"/>
          <a:ext cx="2714476" cy="16286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Function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What does it do?</a:t>
          </a:r>
          <a:endParaRPr lang="id-ID" sz="2000" kern="1200" dirty="0"/>
        </a:p>
      </dsp:txBody>
      <dsp:txXfrm>
        <a:off x="655000" y="890"/>
        <a:ext cx="2714476" cy="1628685"/>
      </dsp:txXfrm>
    </dsp:sp>
    <dsp:sp modelId="{B431756B-4548-48E5-8BBF-C5014F4C3FE6}">
      <dsp:nvSpPr>
        <dsp:cNvPr id="0" name=""/>
        <dsp:cNvSpPr/>
      </dsp:nvSpPr>
      <dsp:spPr>
        <a:xfrm>
          <a:off x="3640923" y="890"/>
          <a:ext cx="2714476" cy="1628685"/>
        </a:xfrm>
        <a:prstGeom prst="rect">
          <a:avLst/>
        </a:prstGeom>
        <a:solidFill>
          <a:schemeClr val="accent4">
            <a:hueOff val="210483"/>
            <a:satOff val="-12308"/>
            <a:lumOff val="2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Market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Who is it for?</a:t>
          </a:r>
          <a:endParaRPr lang="id-ID" sz="2000" kern="1200" dirty="0"/>
        </a:p>
      </dsp:txBody>
      <dsp:txXfrm>
        <a:off x="3640923" y="890"/>
        <a:ext cx="2714476" cy="1628685"/>
      </dsp:txXfrm>
    </dsp:sp>
    <dsp:sp modelId="{FB248329-667D-486C-8C12-66C81BC74D17}">
      <dsp:nvSpPr>
        <dsp:cNvPr id="0" name=""/>
        <dsp:cNvSpPr/>
      </dsp:nvSpPr>
      <dsp:spPr>
        <a:xfrm>
          <a:off x="655000" y="1901023"/>
          <a:ext cx="2714476" cy="1628685"/>
        </a:xfrm>
        <a:prstGeom prst="rect">
          <a:avLst/>
        </a:prstGeom>
        <a:solidFill>
          <a:schemeClr val="accent4">
            <a:hueOff val="420967"/>
            <a:satOff val="-24615"/>
            <a:lumOff val="47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Sales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/>
            <a:t>Available </a:t>
          </a:r>
          <a:r>
            <a:rPr lang="en-US" sz="2000" b="0" kern="1200" dirty="0" smtClean="0"/>
            <a:t>price, advertising, sales channel</a:t>
          </a:r>
          <a:r>
            <a:rPr lang="id-ID" sz="2000" b="0" kern="1200" dirty="0" smtClean="0"/>
            <a:t>s?</a:t>
          </a:r>
          <a:endParaRPr lang="id-ID" sz="2000" b="0" kern="1200" dirty="0"/>
        </a:p>
      </dsp:txBody>
      <dsp:txXfrm>
        <a:off x="655000" y="1901023"/>
        <a:ext cx="2714476" cy="1628685"/>
      </dsp:txXfrm>
    </dsp:sp>
    <dsp:sp modelId="{D5F47652-1EA5-4A1A-936E-05114EE6E810}">
      <dsp:nvSpPr>
        <dsp:cNvPr id="0" name=""/>
        <dsp:cNvSpPr/>
      </dsp:nvSpPr>
      <dsp:spPr>
        <a:xfrm>
          <a:off x="3640923" y="1901023"/>
          <a:ext cx="2714476" cy="1628685"/>
        </a:xfrm>
        <a:prstGeom prst="rect">
          <a:avLst/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>
              <a:solidFill>
                <a:schemeClr val="accent5">
                  <a:lumMod val="25000"/>
                </a:schemeClr>
              </a:solidFill>
            </a:rPr>
            <a:t>Legal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5">
                  <a:lumMod val="25000"/>
                </a:schemeClr>
              </a:solidFill>
            </a:rPr>
            <a:t>licenses, legal protections shall apply to the product?</a:t>
          </a:r>
          <a:endParaRPr lang="id-ID" sz="200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3640923" y="1901023"/>
        <a:ext cx="2714476" cy="1628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609F9-10E2-4E3E-B33C-D8EAA6B8FA8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Function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What does it do?</a:t>
          </a:r>
          <a:endParaRPr lang="id-ID" sz="2000" kern="1200" dirty="0"/>
        </a:p>
      </dsp:txBody>
      <dsp:txXfrm>
        <a:off x="744" y="145603"/>
        <a:ext cx="2902148" cy="1741289"/>
      </dsp:txXfrm>
    </dsp:sp>
    <dsp:sp modelId="{B431756B-4548-48E5-8BBF-C5014F4C3FE6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Market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Who is it for?</a:t>
          </a:r>
          <a:endParaRPr lang="id-ID" sz="2000" kern="1200" dirty="0"/>
        </a:p>
      </dsp:txBody>
      <dsp:txXfrm>
        <a:off x="3193107" y="145603"/>
        <a:ext cx="2902148" cy="1741289"/>
      </dsp:txXfrm>
    </dsp:sp>
    <dsp:sp modelId="{FB248329-667D-486C-8C12-66C81BC74D1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Sales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What price, advertising, sales channels are available</a:t>
          </a:r>
          <a:r>
            <a:rPr lang="id-ID" sz="2000" b="0" kern="1200" dirty="0" smtClean="0"/>
            <a:t>?</a:t>
          </a:r>
          <a:endParaRPr lang="id-ID" sz="2000" b="0" kern="1200" dirty="0"/>
        </a:p>
      </dsp:txBody>
      <dsp:txXfrm>
        <a:off x="744" y="2177107"/>
        <a:ext cx="2902148" cy="1741289"/>
      </dsp:txXfrm>
    </dsp:sp>
    <dsp:sp modelId="{D5F47652-1EA5-4A1A-936E-05114EE6E810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Legal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licenses, legal protections</a:t>
          </a:r>
          <a:endParaRPr lang="id-ID" sz="2000" kern="1200" dirty="0"/>
        </a:p>
      </dsp:txBody>
      <dsp:txXfrm>
        <a:off x="3193107" y="2177107"/>
        <a:ext cx="2902148" cy="1741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C381-335C-4E2C-9AC7-9366421B5493}">
      <dsp:nvSpPr>
        <dsp:cNvPr id="0" name=""/>
        <dsp:cNvSpPr/>
      </dsp:nvSpPr>
      <dsp:spPr>
        <a:xfrm>
          <a:off x="3832" y="271462"/>
          <a:ext cx="1960233" cy="180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 smtClean="0"/>
            <a:t>Quick Loading</a:t>
          </a:r>
          <a:endParaRPr lang="id-ID" sz="2600" kern="1200" dirty="0"/>
        </a:p>
      </dsp:txBody>
      <dsp:txXfrm>
        <a:off x="3832" y="271462"/>
        <a:ext cx="1960233" cy="1801800"/>
      </dsp:txXfrm>
    </dsp:sp>
    <dsp:sp modelId="{DDE037AB-4A4E-40B6-8CD0-4F1EEFE759C5}">
      <dsp:nvSpPr>
        <dsp:cNvPr id="0" name=""/>
        <dsp:cNvSpPr/>
      </dsp:nvSpPr>
      <dsp:spPr>
        <a:xfrm>
          <a:off x="1964066" y="215156"/>
          <a:ext cx="392046" cy="19144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A736-B0D1-492C-8242-75AFEC67D3C0}">
      <dsp:nvSpPr>
        <dsp:cNvPr id="0" name=""/>
        <dsp:cNvSpPr/>
      </dsp:nvSpPr>
      <dsp:spPr>
        <a:xfrm>
          <a:off x="2512931" y="215156"/>
          <a:ext cx="5331836" cy="1914412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b="0" i="0" kern="1200" dirty="0" smtClean="0"/>
            <a:t>Expect to loads &lt; 2s</a:t>
          </a:r>
          <a:r>
            <a:rPr lang="id-ID" sz="2000" kern="1200" dirty="0" smtClean="0"/>
            <a:t>*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b="0" i="0" kern="1200" dirty="0" smtClean="0"/>
            <a:t>Tend to leave if loads &gt; 3s</a:t>
          </a:r>
          <a:r>
            <a:rPr lang="id-ID" sz="2000" kern="1200" dirty="0" smtClean="0"/>
            <a:t>*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79% </a:t>
          </a:r>
          <a:r>
            <a:rPr lang="id-ID" sz="2000" b="0" i="0" kern="1200" dirty="0" smtClean="0"/>
            <a:t>won’t return if the web’s performance is trouble</a:t>
          </a:r>
          <a:r>
            <a:rPr lang="id-ID" sz="2000" kern="1200" dirty="0" smtClean="0"/>
            <a:t>*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44% will tell friends their poor experiences*</a:t>
          </a:r>
          <a:endParaRPr lang="id-ID" sz="2000" kern="1200" dirty="0"/>
        </a:p>
      </dsp:txBody>
      <dsp:txXfrm>
        <a:off x="2512931" y="215156"/>
        <a:ext cx="5331836" cy="1914412"/>
      </dsp:txXfrm>
    </dsp:sp>
    <dsp:sp modelId="{DB969EE3-74C5-43AF-89F7-FBD123046C23}">
      <dsp:nvSpPr>
        <dsp:cNvPr id="0" name=""/>
        <dsp:cNvSpPr/>
      </dsp:nvSpPr>
      <dsp:spPr>
        <a:xfrm>
          <a:off x="3832" y="2223168"/>
          <a:ext cx="1960233" cy="144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 smtClean="0"/>
            <a:t>Impression</a:t>
          </a:r>
        </a:p>
      </dsp:txBody>
      <dsp:txXfrm>
        <a:off x="3832" y="2223168"/>
        <a:ext cx="1960233" cy="1447875"/>
      </dsp:txXfrm>
    </dsp:sp>
    <dsp:sp modelId="{BDD4154D-7E6E-463F-94D8-B90FADF0331B}">
      <dsp:nvSpPr>
        <dsp:cNvPr id="0" name=""/>
        <dsp:cNvSpPr/>
      </dsp:nvSpPr>
      <dsp:spPr>
        <a:xfrm>
          <a:off x="1964066" y="2223168"/>
          <a:ext cx="392046" cy="1447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C978D-6E33-4664-8B00-69E046653A4D}">
      <dsp:nvSpPr>
        <dsp:cNvPr id="0" name=""/>
        <dsp:cNvSpPr/>
      </dsp:nvSpPr>
      <dsp:spPr>
        <a:xfrm>
          <a:off x="2512931" y="2223168"/>
          <a:ext cx="5331836" cy="144787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Familiarity**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UI Design that supports Usability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Psychological Matters for Credibility </a:t>
          </a:r>
          <a:br>
            <a:rPr lang="id-ID" sz="1800" kern="1200" dirty="0" smtClean="0"/>
          </a:br>
          <a:r>
            <a:rPr lang="id-ID" sz="1600" kern="1200" dirty="0" smtClean="0"/>
            <a:t>(ex : Placebo effect of </a:t>
          </a:r>
          <a:r>
            <a:rPr lang="en-US" sz="1600" kern="1200" dirty="0" smtClean="0"/>
            <a:t>Lock </a:t>
          </a:r>
          <a:r>
            <a:rPr lang="id-ID" sz="1600" kern="1200" dirty="0" smtClean="0"/>
            <a:t>icon in Checkout Page)</a:t>
          </a:r>
          <a:endParaRPr lang="id-ID" sz="1400" kern="1200" dirty="0"/>
        </a:p>
      </dsp:txBody>
      <dsp:txXfrm>
        <a:off x="2512931" y="2223168"/>
        <a:ext cx="5331836" cy="1447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C381-335C-4E2C-9AC7-9366421B5493}">
      <dsp:nvSpPr>
        <dsp:cNvPr id="0" name=""/>
        <dsp:cNvSpPr/>
      </dsp:nvSpPr>
      <dsp:spPr>
        <a:xfrm>
          <a:off x="3832" y="1330537"/>
          <a:ext cx="1960233" cy="122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Performance</a:t>
          </a:r>
          <a:endParaRPr lang="id-ID" sz="2200" kern="1200" dirty="0"/>
        </a:p>
      </dsp:txBody>
      <dsp:txXfrm>
        <a:off x="3832" y="1330537"/>
        <a:ext cx="1960233" cy="1225125"/>
      </dsp:txXfrm>
    </dsp:sp>
    <dsp:sp modelId="{DDE037AB-4A4E-40B6-8CD0-4F1EEFE759C5}">
      <dsp:nvSpPr>
        <dsp:cNvPr id="0" name=""/>
        <dsp:cNvSpPr/>
      </dsp:nvSpPr>
      <dsp:spPr>
        <a:xfrm>
          <a:off x="1964066" y="1081683"/>
          <a:ext cx="392046" cy="172283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A736-B0D1-492C-8242-75AFEC67D3C0}">
      <dsp:nvSpPr>
        <dsp:cNvPr id="0" name=""/>
        <dsp:cNvSpPr/>
      </dsp:nvSpPr>
      <dsp:spPr>
        <a:xfrm>
          <a:off x="2512931" y="1081683"/>
          <a:ext cx="5331836" cy="1722832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400"/>
            </a:spcAft>
            <a:buChar char="••"/>
          </a:pPr>
          <a:r>
            <a:rPr lang="id-ID" sz="2400" b="1" i="0" kern="1200" dirty="0" smtClean="0"/>
            <a:t>Page &amp; Assets Size</a:t>
          </a:r>
          <a:r>
            <a:rPr lang="id-ID" sz="2000" b="0" i="0" kern="1200" dirty="0" smtClean="0"/>
            <a:t/>
          </a:r>
          <a:br>
            <a:rPr lang="id-ID" sz="2000" b="0" i="0" kern="1200" dirty="0" smtClean="0"/>
          </a:br>
          <a:r>
            <a:rPr lang="id-ID" sz="2000" b="0" i="0" kern="1200" dirty="0" smtClean="0"/>
            <a:t>  </a:t>
          </a:r>
          <a:r>
            <a:rPr lang="id-ID" sz="1600" b="0" i="0" kern="1200" dirty="0" smtClean="0"/>
            <a:t>Only 10-20% of response time taken to get HTML</a:t>
          </a:r>
          <a:br>
            <a:rPr lang="id-ID" sz="1600" b="0" i="0" kern="1200" dirty="0" smtClean="0"/>
          </a:br>
          <a:r>
            <a:rPr lang="id-ID" sz="1600" b="0" i="0" kern="1200" dirty="0" smtClean="0"/>
            <a:t>  80-90% goes to loading assets (img, js, css, etc) </a:t>
          </a:r>
          <a:br>
            <a:rPr lang="id-ID" sz="1600" b="0" i="0" kern="1200" dirty="0" smtClean="0"/>
          </a:br>
          <a:r>
            <a:rPr lang="id-ID" sz="1600" b="0" i="0" kern="1200" dirty="0" smtClean="0"/>
            <a:t/>
          </a:r>
          <a:br>
            <a:rPr lang="id-ID" sz="1600" b="0" i="0" kern="1200" dirty="0" smtClean="0"/>
          </a:br>
          <a:r>
            <a:rPr lang="id-ID" sz="2400" b="0" i="0" kern="1200" dirty="0" smtClean="0"/>
            <a:t>Tackling :</a:t>
          </a:r>
          <a:br>
            <a:rPr lang="id-ID" sz="2400" b="0" i="0" kern="1200" dirty="0" smtClean="0"/>
          </a:br>
          <a:r>
            <a:rPr lang="id-ID" sz="1600" b="0" i="0" kern="1200" dirty="0" smtClean="0"/>
            <a:t>   </a:t>
          </a:r>
          <a:r>
            <a:rPr lang="id-ID" sz="1600" b="1" i="0" kern="1200" dirty="0" smtClean="0"/>
            <a:t>Caching, Service Worker (vue.js)</a:t>
          </a:r>
          <a:endParaRPr lang="id-ID" sz="2000" b="1" kern="1200" dirty="0"/>
        </a:p>
      </dsp:txBody>
      <dsp:txXfrm>
        <a:off x="2512931" y="1081683"/>
        <a:ext cx="5331836" cy="17228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69EE3-74C5-43AF-89F7-FBD123046C23}">
      <dsp:nvSpPr>
        <dsp:cNvPr id="0" name=""/>
        <dsp:cNvSpPr/>
      </dsp:nvSpPr>
      <dsp:spPr>
        <a:xfrm>
          <a:off x="7769" y="793059"/>
          <a:ext cx="1851119" cy="230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 dirty="0" smtClean="0"/>
        </a:p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Software Flexibility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(to</a:t>
          </a:r>
          <a:r>
            <a:rPr lang="id-ID" sz="2400" i="1" kern="1200" dirty="0" smtClean="0"/>
            <a:t> changes)</a:t>
          </a:r>
          <a:endParaRPr lang="id-ID" sz="2400" kern="1200" dirty="0" smtClean="0"/>
        </a:p>
      </dsp:txBody>
      <dsp:txXfrm>
        <a:off x="7769" y="793059"/>
        <a:ext cx="1851119" cy="2300081"/>
      </dsp:txXfrm>
    </dsp:sp>
    <dsp:sp modelId="{BDD4154D-7E6E-463F-94D8-B90FADF0331B}">
      <dsp:nvSpPr>
        <dsp:cNvPr id="0" name=""/>
        <dsp:cNvSpPr/>
      </dsp:nvSpPr>
      <dsp:spPr>
        <a:xfrm>
          <a:off x="1858889" y="2406"/>
          <a:ext cx="370223" cy="38813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C978D-6E33-4664-8B00-69E046653A4D}">
      <dsp:nvSpPr>
        <dsp:cNvPr id="0" name=""/>
        <dsp:cNvSpPr/>
      </dsp:nvSpPr>
      <dsp:spPr>
        <a:xfrm>
          <a:off x="2377202" y="2406"/>
          <a:ext cx="5463627" cy="3881387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1800" kern="12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Database Growth Impacts to Performance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Performance usually bottlenecks on DB tier *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Web Performances fall when DB reaches critical size **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endParaRPr lang="id-ID" sz="1800" kern="12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Requirement &amp; Feature Changes Frequency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Maintainability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Programmer-friendly program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Flexibility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Not refactor much if changes occur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endParaRPr lang="id-ID" sz="1800" kern="12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2377202" y="2406"/>
        <a:ext cx="5463627" cy="3881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5ECC7-EAB6-4333-A121-C81B3234629D}" type="datetimeFigureOut">
              <a:rPr lang="id-ID" smtClean="0"/>
              <a:t>11/07/2017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C3601-C4CC-489A-894F-9A3567432F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546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8651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Red-Black Trees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E5DBCE-4D00-4618-9BD9-5CF2F80B6F35}" type="datetime8">
              <a:rPr lang="en-US" altLang="en-US" smtClean="0">
                <a:solidFill>
                  <a:srgbClr val="000000"/>
                </a:solidFill>
              </a:rPr>
              <a:pPr/>
              <a:t>7/11/2017 12:50 PM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3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7/12/2017 9:05 AM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1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6368D48-BE32-4D89-BDA8-503E536964DD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867960E-40DE-4032-99D7-26F2C9709570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8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566400" cy="4419600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0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5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654568C1-E30B-4ED8-A004-5B93E36BE2F4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8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117480"/>
            <a:ext cx="105156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4D027E6-D3CC-458E-AB2A-46AE208B6CD3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B68E2FD0-2315-4B26-B05F-EE4E027FC7B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1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1BE164C-4205-40F4-863B-3394247FED54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6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>
                <a:solidFill>
                  <a:srgbClr val="003D62"/>
                </a:solidFill>
              </a:rPr>
              <a:pPr/>
              <a:t>‹#›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3D62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3D6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3D62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D62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E76C48-8D20-4335-B089-376CE87A897E}" type="slidenum">
              <a:rPr lang="en-US" altLang="en-US">
                <a:solidFill>
                  <a:srgbClr val="003D6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3D62"/>
              </a:solidFill>
              <a:latin typeface="Tahoma" panose="020B060403050404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1499"/>
            <a:ext cx="2071493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00643" y="6239691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A3BCCD-2EB6-4604-86B1-C7BE328D73F9}" type="datetime3">
              <a:rPr lang="en-US" altLang="en-US" smtClean="0">
                <a:solidFill>
                  <a:srgbClr val="003D6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 July 2017</a:t>
            </a:fld>
            <a:endParaRPr lang="en-US" altLang="en-US">
              <a:solidFill>
                <a:srgbClr val="003D6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891" indent="-342891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32" indent="-285744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2971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349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6.xml"/><Relationship Id="rId18" Type="http://schemas.openxmlformats.org/officeDocument/2006/relationships/slide" Target="slide8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image" Target="../media/image4.png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5.xml"/><Relationship Id="rId5" Type="http://schemas.openxmlformats.org/officeDocument/2006/relationships/diagramColors" Target="../diagrams/colors1.xml"/><Relationship Id="rId15" Type="http://schemas.openxmlformats.org/officeDocument/2006/relationships/slide" Target="slide7.xml"/><Relationship Id="rId10" Type="http://schemas.openxmlformats.org/officeDocument/2006/relationships/image" Target="../media/image3.png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slide" Target="slide4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openxmlformats.org/officeDocument/2006/relationships/diagramQuickStyle" Target="../diagrams/quickStyle18.xml"/><Relationship Id="rId3" Type="http://schemas.openxmlformats.org/officeDocument/2006/relationships/image" Target="../media/image55.jpeg"/><Relationship Id="rId7" Type="http://schemas.openxmlformats.org/officeDocument/2006/relationships/diagramColors" Target="../diagrams/colors17.xml"/><Relationship Id="rId12" Type="http://schemas.openxmlformats.org/officeDocument/2006/relationships/diagramLayout" Target="../diagrams/layout18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11" Type="http://schemas.openxmlformats.org/officeDocument/2006/relationships/diagramData" Target="../diagrams/data18.xml"/><Relationship Id="rId5" Type="http://schemas.openxmlformats.org/officeDocument/2006/relationships/diagramLayout" Target="../diagrams/layout17.xml"/><Relationship Id="rId15" Type="http://schemas.microsoft.com/office/2007/relationships/diagramDrawing" Target="../diagrams/drawing18.xml"/><Relationship Id="rId10" Type="http://schemas.openxmlformats.org/officeDocument/2006/relationships/image" Target="../media/image57.png"/><Relationship Id="rId4" Type="http://schemas.openxmlformats.org/officeDocument/2006/relationships/diagramData" Target="../diagrams/data17.xml"/><Relationship Id="rId9" Type="http://schemas.openxmlformats.org/officeDocument/2006/relationships/image" Target="../media/image56.png"/><Relationship Id="rId14" Type="http://schemas.openxmlformats.org/officeDocument/2006/relationships/diagramColors" Target="../diagrams/colors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801" y="1497110"/>
            <a:ext cx="7927145" cy="1547301"/>
          </a:xfrm>
        </p:spPr>
        <p:txBody>
          <a:bodyPr/>
          <a:lstStyle/>
          <a:p>
            <a:pPr algn="l"/>
            <a:r>
              <a:rPr lang="id-ID" sz="3200" b="1" dirty="0" smtClean="0"/>
              <a:t>Backup Plan - Presentation</a:t>
            </a:r>
            <a:br>
              <a:rPr lang="id-ID" sz="3200" b="1" dirty="0" smtClean="0"/>
            </a:br>
            <a:r>
              <a:rPr lang="id-ID" dirty="0" smtClean="0"/>
              <a:t>Undergraduate Thesis Presentation ( KI141502)</a:t>
            </a:r>
            <a:br>
              <a:rPr lang="id-ID" dirty="0" smtClean="0"/>
            </a:br>
            <a:r>
              <a:rPr lang="en-US" sz="1200" b="1" dirty="0"/>
              <a:t>RANCANG BANGUN APLIKASI WEB LELANG ONLINE (E-AUCTION) BERBASIS KERANGKA KERJA LARAVEL</a:t>
            </a:r>
            <a:r>
              <a:rPr lang="id-ID" dirty="0" smtClean="0"/>
              <a:t/>
            </a:r>
            <a:br>
              <a:rPr lang="id-ID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483" y="3352800"/>
            <a:ext cx="7467600" cy="1693768"/>
          </a:xfrm>
        </p:spPr>
        <p:txBody>
          <a:bodyPr/>
          <a:lstStyle/>
          <a:p>
            <a:pPr algn="r"/>
            <a:r>
              <a:rPr lang="id-ID" dirty="0" smtClean="0"/>
              <a:t>Ronauli Silva Natalensis Sidabukke</a:t>
            </a:r>
            <a:r>
              <a:rPr lang="en-US" dirty="0" smtClean="0"/>
              <a:t> (5113 100 142)</a:t>
            </a:r>
          </a:p>
          <a:p>
            <a:pPr algn="r"/>
            <a:endParaRPr lang="en-US" dirty="0" smtClean="0"/>
          </a:p>
          <a:p>
            <a:pPr algn="r"/>
            <a:r>
              <a:rPr lang="id-ID" dirty="0" smtClean="0"/>
              <a:t>Supervisor :</a:t>
            </a:r>
            <a:endParaRPr lang="en-US" dirty="0" smtClean="0"/>
          </a:p>
          <a:p>
            <a:pPr algn="r"/>
            <a:r>
              <a:rPr lang="en-US" dirty="0" err="1" smtClean="0"/>
              <a:t>Rully</a:t>
            </a:r>
            <a:r>
              <a:rPr lang="en-US" dirty="0" smtClean="0"/>
              <a:t> </a:t>
            </a:r>
            <a:r>
              <a:rPr lang="en-US" dirty="0" err="1" smtClean="0"/>
              <a:t>Soelaiman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Akbar,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3D62"/>
                </a:solidFill>
              </a:rPr>
              <a:pPr/>
              <a:t>1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224136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solidFill>
                  <a:srgbClr val="003D62"/>
                </a:solidFill>
              </a:rPr>
              <a:t>PRESENTASI TUGAS AKHIR – KI141502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199483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id-ID" altLang="en-US" smtClean="0">
                <a:solidFill>
                  <a:srgbClr val="003D62"/>
                </a:solidFill>
              </a:rPr>
              <a:t>Juni 12, 2017</a:t>
            </a:r>
            <a:endParaRPr lang="en-US" altLang="en-US" dirty="0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11" y="170858"/>
            <a:ext cx="8382000" cy="1143000"/>
          </a:xfrm>
        </p:spPr>
        <p:txBody>
          <a:bodyPr/>
          <a:lstStyle/>
          <a:p>
            <a:r>
              <a:rPr lang="id-ID" sz="1800" dirty="0">
                <a:solidFill>
                  <a:srgbClr val="006699"/>
                </a:solidFill>
              </a:rPr>
              <a:t>Introductory – Base Paper Analysis</a:t>
            </a:r>
            <a:r>
              <a:rPr lang="id-ID" dirty="0">
                <a:solidFill>
                  <a:srgbClr val="006699"/>
                </a:solidFill>
              </a:rPr>
              <a:t/>
            </a:r>
            <a:br>
              <a:rPr lang="id-ID" dirty="0">
                <a:solidFill>
                  <a:srgbClr val="006699"/>
                </a:solidFill>
              </a:rPr>
            </a:br>
            <a:r>
              <a:rPr lang="id-ID" sz="3200" dirty="0"/>
              <a:t>A Research Paper to Start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08" y="1681722"/>
            <a:ext cx="2605493" cy="2617125"/>
          </a:xfrm>
          <a:prstGeom prst="rect">
            <a:avLst/>
          </a:prstGeom>
        </p:spPr>
      </p:pic>
      <p:pic>
        <p:nvPicPr>
          <p:cNvPr id="8" name="Picture 6" descr="Hasil gambar untuk fai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9" y="2758766"/>
            <a:ext cx="2984904" cy="19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asil gambar untuk online aucti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1"/>
            <a:ext cx="4540914" cy="2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19313" y="4446193"/>
            <a:ext cx="5777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dirty="0"/>
              <a:t>Online Auction services failures in Taiwan :</a:t>
            </a:r>
          </a:p>
          <a:p>
            <a:pPr algn="l"/>
            <a:r>
              <a:rPr lang="id-ID" dirty="0">
                <a:latin typeface="Segoe UI Emoji" panose="020B0502040204020203" pitchFamily="34" charset="0"/>
                <a:ea typeface="Segoe UI Emoji" panose="020B0502040204020203" pitchFamily="34" charset="0"/>
              </a:rPr>
              <a:t>Typologies and recovery strategies</a:t>
            </a:r>
          </a:p>
          <a:p>
            <a:pPr algn="l"/>
            <a:r>
              <a:rPr lang="id-ID" dirty="0">
                <a:latin typeface="Segoe UI Emoji" panose="020B0502040204020203" pitchFamily="34" charset="0"/>
                <a:ea typeface="Segoe UI Emoji" panose="020B0502040204020203" pitchFamily="34" charset="0"/>
              </a:rPr>
              <a:t>E-Commerce Research &amp; Application 2011 pg. 183-193</a:t>
            </a: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Analysis Section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Author :</a:t>
            </a:r>
          </a:p>
          <a:p>
            <a:r>
              <a:rPr lang="id-ID" sz="1600" dirty="0" smtClean="0"/>
              <a:t>Ronauli Silva Natalensis Sidabukke - 5113100142</a:t>
            </a:r>
          </a:p>
          <a:p>
            <a:r>
              <a:rPr lang="id-ID" sz="1600" i="1" dirty="0" smtClean="0"/>
              <a:t>Undergraduate Thesis </a:t>
            </a:r>
            <a:r>
              <a:rPr lang="id-ID" sz="1600" i="1" dirty="0"/>
              <a:t>Presentation (</a:t>
            </a:r>
            <a:r>
              <a:rPr lang="id-ID" sz="1600" i="1" dirty="0" smtClean="0"/>
              <a:t>KI141502) – Plan B</a:t>
            </a:r>
          </a:p>
          <a:p>
            <a:r>
              <a:rPr lang="id-ID" sz="1600" i="1" dirty="0" smtClean="0"/>
              <a:t>Rancang Bangun Aplikasi Web Lelang Online Berbasis Laravel</a:t>
            </a:r>
          </a:p>
          <a:p>
            <a:r>
              <a:rPr lang="id-ID" sz="1600" i="1" dirty="0" smtClean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11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4" descr="Hasil gambar untuk observat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071" y="1559711"/>
            <a:ext cx="2127058" cy="212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sil gambar untuk home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5211" y="170858"/>
            <a:ext cx="8382000" cy="1143000"/>
          </a:xfrm>
        </p:spPr>
        <p:txBody>
          <a:bodyPr/>
          <a:lstStyle/>
          <a:p>
            <a:r>
              <a:rPr lang="id-ID" sz="1800" dirty="0">
                <a:solidFill>
                  <a:srgbClr val="006699"/>
                </a:solidFill>
              </a:rPr>
              <a:t>Starter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/>
              <a:t>Preliminary</a:t>
            </a:r>
            <a:endParaRPr lang="en-US" sz="2800" dirty="0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2215525" y="1761829"/>
          <a:ext cx="799527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058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95C4F-0B50-4920-86CE-E11B98D8F27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65211" y="170858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800" dirty="0">
                <a:solidFill>
                  <a:srgbClr val="006699"/>
                </a:solidFill>
              </a:rPr>
              <a:t>Starter</a:t>
            </a:r>
            <a:r>
              <a:rPr lang="id-ID" dirty="0">
                <a:solidFill>
                  <a:srgbClr val="006699"/>
                </a:solidFill>
              </a:rPr>
              <a:t/>
            </a:r>
            <a:br>
              <a:rPr lang="id-ID" dirty="0">
                <a:solidFill>
                  <a:srgbClr val="006699"/>
                </a:solidFill>
              </a:rPr>
            </a:br>
            <a:r>
              <a:rPr lang="en-US" sz="3200" dirty="0"/>
              <a:t>Limitations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/>
          </p:nvPr>
        </p:nvGraphicFramePr>
        <p:xfrm>
          <a:off x="3048000" y="1752600"/>
          <a:ext cx="6629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6" name="Picture 8" descr="Hasil gambar untuk postgresql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58" y="3494195"/>
            <a:ext cx="601376" cy="6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laravel 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88" b="25856"/>
          <a:stretch/>
        </p:blipFill>
        <p:spPr bwMode="auto">
          <a:xfrm>
            <a:off x="3636586" y="3713605"/>
            <a:ext cx="615503" cy="5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prohibit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83" y="4611596"/>
            <a:ext cx="1027205" cy="10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php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51" y="1996193"/>
            <a:ext cx="1228467" cy="12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25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Introductory</a:t>
            </a:r>
            <a:br>
              <a:rPr lang="id-ID" dirty="0" smtClean="0"/>
            </a:br>
            <a:r>
              <a:rPr lang="id-ID" sz="3200" dirty="0" smtClean="0"/>
              <a:t>Base Paper Top 6 Suggestions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00200"/>
            <a:ext cx="4600135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PS : The application cannot accomplish the top 2 solutions suggested because of the limitations</a:t>
            </a:r>
            <a:r>
              <a:rPr lang="id-ID" sz="2400" dirty="0" smtClean="0"/>
              <a:t>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14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905000"/>
            <a:ext cx="5534025" cy="3810000"/>
          </a:xfrm>
          <a:prstGeom prst="rect">
            <a:avLst/>
          </a:prstGeom>
        </p:spPr>
      </p:pic>
      <p:pic>
        <p:nvPicPr>
          <p:cNvPr id="10" name="Picture 2" descr="Hasil gambar untuk introduction icon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68" y="623934"/>
            <a:ext cx="783304" cy="7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asil gambar untuk home 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Introductory</a:t>
            </a:r>
            <a:br>
              <a:rPr lang="id-ID" dirty="0" smtClean="0"/>
            </a:br>
            <a:r>
              <a:rPr lang="id-ID" sz="3200" dirty="0" smtClean="0"/>
              <a:t>Base Paper Top 6 Suggestions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00200"/>
            <a:ext cx="4600135" cy="3392714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PS : The application cannot accomplish the top 2 solutions suggested because of the limitations</a:t>
            </a:r>
            <a:r>
              <a:rPr lang="id-ID" sz="2400" dirty="0" smtClean="0"/>
              <a:t>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15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905000"/>
            <a:ext cx="5534025" cy="3810000"/>
          </a:xfrm>
          <a:prstGeom prst="rect">
            <a:avLst/>
          </a:prstGeom>
        </p:spPr>
      </p:pic>
      <p:pic>
        <p:nvPicPr>
          <p:cNvPr id="10" name="Picture 2" descr="Hasil gambar untuk introduction icon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68" y="623934"/>
            <a:ext cx="783304" cy="7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asil gambar untuk home 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743574" y="3686630"/>
            <a:ext cx="5388883" cy="1567542"/>
          </a:xfrm>
          <a:prstGeom prst="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43438" y="4156528"/>
            <a:ext cx="460013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32" indent="-285744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2971" indent="-228594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160" indent="-228594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349" indent="-228594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lang="id-ID" sz="2400" dirty="0" smtClean="0"/>
              <a:t>Accomplished in coupon management feature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885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Introductory –  Base Paper Analysis</a:t>
            </a:r>
            <a:br>
              <a:rPr lang="id-ID" sz="1800" dirty="0"/>
            </a:br>
            <a:r>
              <a:rPr lang="id-ID" sz="3200" b="1" dirty="0"/>
              <a:t>Implemented Suggestion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32766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Hasil gambar untuk discount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43201"/>
            <a:ext cx="21336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sil gambar untuk free shipping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46" y="2743201"/>
            <a:ext cx="2014954" cy="16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6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Design &amp; Analysis – Bussiness Engineering</a:t>
            </a:r>
            <a:br>
              <a:rPr lang="id-ID" sz="1800" dirty="0"/>
            </a:br>
            <a:r>
              <a:rPr lang="id-ID" sz="3200" b="1" dirty="0"/>
              <a:t>Bussiness Engineering Aspects*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1800" dirty="0"/>
              <a:t>Product Manager Job Scope, to view a software purely as a </a:t>
            </a:r>
            <a:r>
              <a:rPr lang="id-ID" sz="1800" i="1" dirty="0"/>
              <a:t>product*</a:t>
            </a:r>
            <a:endParaRPr lang="id-ID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590800" y="2044700"/>
          <a:ext cx="7010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2" y="5709894"/>
            <a:ext cx="701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/>
              <a:t>Vivek Nalur’s Presentation on Bussiness Aspects in Software Engineering, 2010 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69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3048000" y="2070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408" y="1533338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/>
              <a:t>Aspects that we choose to concern on (based on time and speciality)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1800" dirty="0"/>
              <a:t>Market : Create Products that is </a:t>
            </a:r>
          </a:p>
          <a:p>
            <a:pPr marL="0" indent="0">
              <a:buNone/>
            </a:pPr>
            <a:r>
              <a:rPr lang="id-ID" sz="1800" dirty="0"/>
              <a:t>              customers well-tailored</a:t>
            </a:r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r>
              <a:rPr lang="id-ID" sz="1800" dirty="0"/>
              <a:t>Legal : explained in Chap.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Design &amp; Analysis – Bussiness Engineering</a:t>
            </a:r>
            <a:br>
              <a:rPr lang="id-ID" sz="1800" dirty="0"/>
            </a:br>
            <a:r>
              <a:rPr lang="id-ID" sz="3200" b="1" dirty="0"/>
              <a:t>Concerned Aspects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9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/>
              <a:t>Design &amp; Analysis – Bussiness Engineering</a:t>
            </a:r>
            <a:br>
              <a:rPr lang="id-ID" sz="2000" dirty="0"/>
            </a:br>
            <a:r>
              <a:rPr lang="id-ID" sz="3200" b="1" dirty="0"/>
              <a:t>Market, the Customers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58433712"/>
              </p:ext>
            </p:extLst>
          </p:nvPr>
        </p:nvGraphicFramePr>
        <p:xfrm>
          <a:off x="2362200" y="16002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91046" y="5528102"/>
            <a:ext cx="701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+mj-lt"/>
              </a:rPr>
              <a:t>Need For Speed – Fast Loading the key to Satisfying UX ( Usabilla Blog, September 2014)*</a:t>
            </a:r>
          </a:p>
          <a:p>
            <a:pPr algn="r"/>
            <a:r>
              <a:rPr lang="en-US" sz="1200" dirty="0">
                <a:latin typeface="+mj-lt"/>
              </a:rPr>
              <a:t>E-commerce: the role of familiarity and </a:t>
            </a:r>
            <a:r>
              <a:rPr lang="en-US" sz="1200" dirty="0" err="1">
                <a:latin typeface="+mj-lt"/>
              </a:rPr>
              <a:t>trus</a:t>
            </a:r>
            <a:r>
              <a:rPr lang="id-ID" sz="1200" dirty="0">
                <a:latin typeface="+mj-lt"/>
              </a:rPr>
              <a:t>t (David Geven, Omega 28 (2000) p. 725-737)**</a:t>
            </a:r>
          </a:p>
          <a:p>
            <a:pPr algn="r"/>
            <a:r>
              <a:rPr lang="en-US" sz="1200" dirty="0">
                <a:latin typeface="+mj-lt"/>
              </a:rPr>
              <a:t>UI / UX / CX / Usability; the difference and why it matters</a:t>
            </a:r>
            <a:r>
              <a:rPr lang="id-ID" sz="1200" dirty="0">
                <a:latin typeface="+mj-lt"/>
              </a:rPr>
              <a:t> ( Rick de Groot, LinkedIn 2015) ***</a:t>
            </a:r>
          </a:p>
          <a:p>
            <a:pPr algn="r"/>
            <a:r>
              <a:rPr lang="en-US" sz="1200" dirty="0"/>
              <a:t>15 ways psychology can boost ecommerce sales</a:t>
            </a:r>
            <a:r>
              <a:rPr lang="id-ID" sz="1200" dirty="0"/>
              <a:t> (ClickZ Newsfeed, 2016)****</a:t>
            </a:r>
            <a:endParaRPr lang="en-US" sz="1200" dirty="0"/>
          </a:p>
        </p:txBody>
      </p:sp>
      <p:pic>
        <p:nvPicPr>
          <p:cNvPr id="9219" name="Picture 3" descr="Hasil gambar untuk qui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13" y="2057401"/>
            <a:ext cx="723736" cy="7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Gambar terka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886201"/>
            <a:ext cx="999439" cy="9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Home</a:t>
            </a:r>
            <a:br>
              <a:rPr lang="id-ID" dirty="0" smtClean="0"/>
            </a:b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2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57093180"/>
              </p:ext>
            </p:extLst>
          </p:nvPr>
        </p:nvGraphicFramePr>
        <p:xfrm>
          <a:off x="1519518" y="1734670"/>
          <a:ext cx="8740588" cy="471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Hasil gambar untuk introduction icon 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09" y="1994648"/>
            <a:ext cx="1068991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sil gambar untuk observation icon 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14" y="1994648"/>
            <a:ext cx="954795" cy="95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asil gambar untuk design icon 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04" y="1994647"/>
            <a:ext cx="954796" cy="9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asil gambar untuk implementation icon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90" y="4455459"/>
            <a:ext cx="1003036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ambar terkait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29" y="4455459"/>
            <a:ext cx="998564" cy="9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home 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205719"/>
            <a:ext cx="2009305" cy="149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il gambar untuk evaluation 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05" y="4455459"/>
            <a:ext cx="998564" cy="9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/>
              <a:t>Design &amp; Analysis</a:t>
            </a:r>
            <a:br>
              <a:rPr lang="id-ID" sz="2000" dirty="0"/>
            </a:br>
            <a:r>
              <a:rPr lang="id-ID" sz="3200" b="1" dirty="0"/>
              <a:t>Technical Analysis (1)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362200" y="16002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 descr="Hasil gambar untuk performan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40" y="2971800"/>
            <a:ext cx="1256610" cy="7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91046" y="5528102"/>
            <a:ext cx="701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+mj-lt"/>
              </a:rPr>
              <a:t>High Performance Websites [2007] ( Steve Sounders , O’Reilly Media – p. 22) *</a:t>
            </a:r>
          </a:p>
          <a:p>
            <a:pPr algn="r"/>
            <a:r>
              <a:rPr lang="id-ID" sz="1200" dirty="0">
                <a:latin typeface="+mj-lt"/>
              </a:rPr>
              <a:t>StackOverflow Discussions **</a:t>
            </a:r>
          </a:p>
          <a:p>
            <a:pPr algn="r"/>
            <a:r>
              <a:rPr lang="id-ID" sz="1200" dirty="0">
                <a:latin typeface="+mj-lt"/>
              </a:rPr>
              <a:t> **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55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/>
              <a:t>Design &amp; Analysis</a:t>
            </a:r>
            <a:br>
              <a:rPr lang="id-ID" sz="2000" dirty="0"/>
            </a:br>
            <a:r>
              <a:rPr lang="id-ID" sz="3200" b="1" dirty="0"/>
              <a:t>Technical Analysis (2)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362200" y="16002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4" name="Picture 4" descr="Hasil gambar untuk Flexibilit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17" y="2201091"/>
            <a:ext cx="976657" cy="100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91046" y="5528102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+mj-lt"/>
              </a:rPr>
              <a:t>StackOverflow Discussions *</a:t>
            </a:r>
          </a:p>
          <a:p>
            <a:pPr algn="r"/>
            <a:r>
              <a:rPr lang="id-ID" sz="1200" dirty="0">
                <a:latin typeface="+mj-lt"/>
              </a:rPr>
              <a:t>eCommerce Web performance &amp; Speed ( Alex Pinto, Yottaa Blog Sept 11, 2015 ) **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9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Section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Author :</a:t>
            </a:r>
          </a:p>
          <a:p>
            <a:r>
              <a:rPr lang="id-ID" sz="1600" dirty="0" smtClean="0"/>
              <a:t>Ronauli Silva Natalensis Sidabukke - 5113100142</a:t>
            </a:r>
          </a:p>
          <a:p>
            <a:r>
              <a:rPr lang="id-ID" sz="1600" i="1" dirty="0" smtClean="0"/>
              <a:t>Undergraduate Thesis </a:t>
            </a:r>
            <a:r>
              <a:rPr lang="id-ID" sz="1600" i="1" dirty="0"/>
              <a:t>Presentation (</a:t>
            </a:r>
            <a:r>
              <a:rPr lang="id-ID" sz="1600" i="1" dirty="0" smtClean="0"/>
              <a:t>KI141502) – Plan B</a:t>
            </a:r>
          </a:p>
          <a:p>
            <a:r>
              <a:rPr lang="id-ID" sz="1600" i="1" dirty="0" smtClean="0"/>
              <a:t>Rancang Bangun Aplikasi Web Lelang Online Berbasis Laravel</a:t>
            </a:r>
          </a:p>
          <a:p>
            <a:r>
              <a:rPr lang="id-ID" sz="1600" i="1" dirty="0" smtClean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22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9" name="Picture 10" descr="Hasil gambar untuk desig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0" y="1362081"/>
            <a:ext cx="2183612" cy="218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sil gambar untuk home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&amp; Analysis</a:t>
            </a:r>
            <a:br>
              <a:rPr lang="id-ID" dirty="0" smtClean="0"/>
            </a:br>
            <a:r>
              <a:rPr lang="id-ID" sz="3200" dirty="0"/>
              <a:t>Application Architecture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344526"/>
            <a:ext cx="65180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&amp; Analysis</a:t>
            </a:r>
            <a:br>
              <a:rPr lang="id-ID" dirty="0" smtClean="0"/>
            </a:br>
            <a:r>
              <a:rPr lang="id-ID" sz="3200" dirty="0"/>
              <a:t>Technology Choosing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16334" r="12607" b="5071"/>
          <a:stretch/>
        </p:blipFill>
        <p:spPr>
          <a:xfrm>
            <a:off x="2351882" y="1587967"/>
            <a:ext cx="7477918" cy="48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7772400" cy="1143000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id-ID" sz="1600" dirty="0"/>
              <a:t>he System - Explanation</a:t>
            </a:r>
            <a:r>
              <a:rPr lang="id-ID" sz="1350" dirty="0"/>
              <a:t/>
            </a:r>
            <a:br>
              <a:rPr lang="id-ID" sz="1350" dirty="0"/>
            </a:br>
            <a:r>
              <a:rPr lang="en-US" sz="3600" b="1" dirty="0"/>
              <a:t>T</a:t>
            </a:r>
            <a:r>
              <a:rPr lang="id-ID" sz="3600" b="1" dirty="0"/>
              <a:t>iers</a:t>
            </a:r>
            <a:endParaRPr lang="id-ID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/>
              <a:t>Application consists of 4 layers, each of them own their responsibility</a:t>
            </a:r>
            <a:r>
              <a:rPr lang="id-ID" sz="2400" dirty="0" smtClean="0"/>
              <a:t>. p</a:t>
            </a:r>
            <a:endParaRPr lang="id-ID" sz="2400" dirty="0"/>
          </a:p>
          <a:p>
            <a:pPr marL="0" indent="0">
              <a:buNone/>
            </a:pPr>
            <a:endParaRPr lang="id-ID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15" y="2579215"/>
            <a:ext cx="5978571" cy="3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4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7772400" cy="1143000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id-ID" sz="1600" dirty="0"/>
              <a:t>he System - Explanation</a:t>
            </a:r>
            <a:r>
              <a:rPr lang="id-ID" sz="1350" dirty="0"/>
              <a:t/>
            </a:r>
            <a:br>
              <a:rPr lang="id-ID" sz="1350" dirty="0"/>
            </a:br>
            <a:r>
              <a:rPr lang="en-US" sz="3600" b="1" dirty="0"/>
              <a:t>T</a:t>
            </a:r>
            <a:r>
              <a:rPr lang="id-ID" sz="3600" b="1" dirty="0"/>
              <a:t>iers</a:t>
            </a:r>
            <a:endParaRPr lang="id-ID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/>
              <a:t>Application consists of 4 layers, each of them own their responsibility</a:t>
            </a:r>
            <a:r>
              <a:rPr lang="id-ID" sz="2400" dirty="0" smtClean="0"/>
              <a:t>. p</a:t>
            </a:r>
            <a:endParaRPr lang="id-ID" sz="2400" dirty="0"/>
          </a:p>
          <a:p>
            <a:pPr marL="0" indent="0">
              <a:buNone/>
            </a:pPr>
            <a:endParaRPr lang="id-ID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" y="2409370"/>
            <a:ext cx="5401738" cy="32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19929"/>
            <a:ext cx="3436257" cy="3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2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</a:t>
            </a:r>
            <a:br>
              <a:rPr lang="id-ID" dirty="0" smtClean="0"/>
            </a:br>
            <a:r>
              <a:rPr lang="id-ID" sz="4400" dirty="0" smtClean="0"/>
              <a:t>Adaptation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27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600200"/>
            <a:ext cx="7129690" cy="25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7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Implementation Section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Author :</a:t>
            </a:r>
          </a:p>
          <a:p>
            <a:r>
              <a:rPr lang="id-ID" sz="1600" dirty="0" smtClean="0"/>
              <a:t>Ronauli Silva Natalensis Sidabukke - 5113100142</a:t>
            </a:r>
          </a:p>
          <a:p>
            <a:r>
              <a:rPr lang="id-ID" sz="1600" i="1" dirty="0" smtClean="0"/>
              <a:t>Undergraduate Thesis </a:t>
            </a:r>
            <a:r>
              <a:rPr lang="id-ID" sz="1600" i="1" dirty="0"/>
              <a:t>Presentation (</a:t>
            </a:r>
            <a:r>
              <a:rPr lang="id-ID" sz="1600" i="1" dirty="0" smtClean="0"/>
              <a:t>KI141502) – Plan B</a:t>
            </a:r>
          </a:p>
          <a:p>
            <a:r>
              <a:rPr lang="id-ID" sz="1600" i="1" dirty="0" smtClean="0"/>
              <a:t>Rancang Bangun Aplikasi Web Lelang Online Berbasis Laravel</a:t>
            </a:r>
          </a:p>
          <a:p>
            <a:r>
              <a:rPr lang="id-ID" sz="1600" i="1" dirty="0" smtClean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28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7" descr="Hasil gambar untuk implementa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06" y="1378596"/>
            <a:ext cx="2131587" cy="21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sil gambar untuk home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41" y="321406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Live Application</a:t>
            </a:r>
            <a:endParaRPr lang="id-ID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667001"/>
            <a:ext cx="7010401" cy="1233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2743200" y="2709989"/>
            <a:ext cx="7010401" cy="117621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71408" y="20574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Can be accessed from :</a:t>
            </a:r>
          </a:p>
        </p:txBody>
      </p:sp>
    </p:spTree>
    <p:extLst>
      <p:ext uri="{BB962C8B-B14F-4D97-AF65-F5344CB8AC3E}">
        <p14:creationId xmlns:p14="http://schemas.microsoft.com/office/powerpoint/2010/main" val="10121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paper researching of online auction services in Taiwan</a:t>
            </a:r>
          </a:p>
          <a:p>
            <a:r>
              <a:rPr lang="en-US" dirty="0" smtClean="0"/>
              <a:t>Providing the added observed value to the online auction platform that satisfies the users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3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2895600"/>
            <a:ext cx="6700177" cy="28956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65211" y="170858"/>
            <a:ext cx="8382000" cy="1143000"/>
          </a:xfrm>
        </p:spPr>
        <p:txBody>
          <a:bodyPr/>
          <a:lstStyle/>
          <a:p>
            <a:r>
              <a:rPr lang="en-US" sz="1800" dirty="0">
                <a:solidFill>
                  <a:srgbClr val="006699"/>
                </a:solidFill>
              </a:rPr>
              <a:t>System Explanation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en-US" sz="3200" dirty="0"/>
              <a:t>Based from a Paper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5110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02740" y="291353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Notable Points</a:t>
            </a:r>
            <a:endParaRPr lang="id-ID" b="1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3048000" y="1752600"/>
          <a:ext cx="6096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4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Service Worker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How the Service Worker Works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Split a big job into small job chunks</a:t>
            </a:r>
          </a:p>
          <a:p>
            <a:pPr marL="0" indent="0">
              <a:buNone/>
            </a:pPr>
            <a:r>
              <a:rPr lang="id-ID" sz="2400" dirty="0"/>
              <a:t>Example : Loading 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55" y="2590800"/>
            <a:ext cx="5184107" cy="31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40" y="344652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UX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View’s Logic Scripts Modularity(1)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/>
              <a:t>Actually this snap consists of 2 elements (the favorite element)</a:t>
            </a:r>
          </a:p>
          <a:p>
            <a:pPr marL="0" indent="0">
              <a:buNone/>
            </a:pPr>
            <a:r>
              <a:rPr lang="id-ID" sz="1800" dirty="0"/>
              <a:t>*Implemented using Vue and webpack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692" t="30672"/>
          <a:stretch/>
        </p:blipFill>
        <p:spPr>
          <a:xfrm>
            <a:off x="2259161" y="3328851"/>
            <a:ext cx="4845204" cy="29049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4218550" y="3429000"/>
            <a:ext cx="407347" cy="609600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latin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526" t="17068" r="8642" b="20410"/>
          <a:stretch/>
        </p:blipFill>
        <p:spPr>
          <a:xfrm>
            <a:off x="6564450" y="2160886"/>
            <a:ext cx="3598875" cy="93843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 flipH="1">
            <a:off x="4681764" y="2963270"/>
            <a:ext cx="1871436" cy="4657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6553201" y="3477083"/>
            <a:ext cx="407347" cy="500621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latin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791201" y="3147398"/>
            <a:ext cx="983963" cy="2816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89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41" y="298655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UX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View’s Logic Scripts Modularity(2)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/>
              <a:t>Actually this snap consists of 2 elements (the item image element)</a:t>
            </a:r>
          </a:p>
          <a:p>
            <a:pPr marL="0" indent="0">
              <a:buNone/>
            </a:pPr>
            <a:r>
              <a:rPr lang="id-ID" sz="1800" dirty="0"/>
              <a:t>*Implemented using Vue, compiled with webpack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692" t="30672"/>
          <a:stretch/>
        </p:blipFill>
        <p:spPr>
          <a:xfrm>
            <a:off x="2259161" y="3328851"/>
            <a:ext cx="4845204" cy="29049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65024" y="3368103"/>
            <a:ext cx="2272923" cy="2118298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latin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526" t="17068" r="8642" b="20410"/>
          <a:stretch/>
        </p:blipFill>
        <p:spPr>
          <a:xfrm>
            <a:off x="6564450" y="2160886"/>
            <a:ext cx="3598875" cy="93843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4" idx="1"/>
          </p:cNvCxnSpPr>
          <p:nvPr/>
        </p:nvCxnSpPr>
        <p:spPr bwMode="auto">
          <a:xfrm flipH="1">
            <a:off x="4104483" y="2630102"/>
            <a:ext cx="2459967" cy="6841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800601" y="3477083"/>
            <a:ext cx="2125893" cy="2161717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latin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715001" y="2895600"/>
            <a:ext cx="1060163" cy="5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87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41" y="390338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UX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View’s Logic Scripts Modularity(3)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/>
              <a:t>We could just “include” and “uninclude” scripts</a:t>
            </a:r>
          </a:p>
          <a:p>
            <a:pPr marL="0" indent="0">
              <a:buNone/>
            </a:pPr>
            <a:r>
              <a:rPr lang="id-ID" sz="1800" dirty="0"/>
              <a:t>... based on each page needs.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526" t="17068" r="8642" b="20410"/>
          <a:stretch/>
        </p:blipFill>
        <p:spPr>
          <a:xfrm>
            <a:off x="2590800" y="2286000"/>
            <a:ext cx="2114556" cy="5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402061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UX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View’s Logic Scripts Modularity(3)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533338"/>
            <a:ext cx="7924800" cy="3716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In author’s humble opinion, here are the benefits :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9337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9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6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Service Worker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/>
              <a:t>Page Loading Logic</a:t>
            </a:r>
            <a:endParaRPr lang="id-ID" b="1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199482" y="2667000"/>
          <a:ext cx="777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9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Service Worker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Element Inspections</a:t>
            </a:r>
            <a:endParaRPr lang="id-ID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9186"/>
          <a:stretch/>
        </p:blipFill>
        <p:spPr>
          <a:xfrm>
            <a:off x="2743200" y="2133601"/>
            <a:ext cx="6705600" cy="376644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id-ID" sz="2400" dirty="0"/>
              <a:t>Getting each item’s image url</a:t>
            </a:r>
          </a:p>
          <a:p>
            <a:pPr marL="457200" indent="-457200">
              <a:buAutoNum type="arabicPeriod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773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8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Familiarity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Comparison to another Platform</a:t>
            </a:r>
            <a:endParaRPr lang="id-ID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72" y="1676400"/>
            <a:ext cx="6109642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21" y="3810000"/>
            <a:ext cx="6109642" cy="1825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08529" y="1548367"/>
            <a:ext cx="2554942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/>
              <a:t>Adapting</a:t>
            </a:r>
          </a:p>
          <a:p>
            <a:pPr marL="0" indent="0">
              <a:buNone/>
            </a:pPr>
            <a:r>
              <a:rPr lang="id-ID" sz="1800" dirty="0"/>
              <a:t>the Gigantous</a:t>
            </a:r>
          </a:p>
          <a:p>
            <a:pPr marL="0" indent="0">
              <a:buNone/>
            </a:pPr>
            <a:r>
              <a:rPr lang="id-ID" sz="1800" dirty="0"/>
              <a:t>E-Commerce : </a:t>
            </a:r>
          </a:p>
          <a:p>
            <a:pPr marL="0" indent="0">
              <a:buNone/>
            </a:pPr>
            <a:r>
              <a:rPr lang="id-ID" sz="1800" dirty="0"/>
              <a:t>Tokopedia Layouting</a:t>
            </a:r>
          </a:p>
          <a:p>
            <a:pPr marL="0" indent="0">
              <a:buNone/>
            </a:pPr>
            <a:r>
              <a:rPr lang="id-ID" sz="1800" dirty="0"/>
              <a:t>(the downward is the thesis’s layout, upward is Tokopedia’s)</a:t>
            </a:r>
          </a:p>
        </p:txBody>
      </p:sp>
    </p:spTree>
    <p:extLst>
      <p:ext uri="{BB962C8B-B14F-4D97-AF65-F5344CB8AC3E}">
        <p14:creationId xmlns:p14="http://schemas.microsoft.com/office/powerpoint/2010/main" val="37775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129988"/>
            <a:ext cx="7772400" cy="13716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Implementation – UX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Usability Example: </a:t>
            </a:r>
            <a:br>
              <a:rPr lang="id-ID" sz="3200" b="1" dirty="0">
                <a:solidFill>
                  <a:srgbClr val="006699"/>
                </a:solidFill>
              </a:rPr>
            </a:br>
            <a:r>
              <a:rPr lang="id-ID" sz="3200" b="1" dirty="0">
                <a:solidFill>
                  <a:srgbClr val="006699"/>
                </a:solidFill>
              </a:rPr>
              <a:t>“Search” placement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1919881"/>
            <a:ext cx="625792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1" y="2829818"/>
            <a:ext cx="621982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1" y="3886653"/>
            <a:ext cx="6257925" cy="8001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323808" y="4973506"/>
            <a:ext cx="7924800" cy="113183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37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asil gambar untuk observation icon 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477" y="525930"/>
            <a:ext cx="788277" cy="7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Analysis Section</a:t>
            </a:r>
            <a:br>
              <a:rPr lang="id-ID" sz="2000" dirty="0" smtClean="0"/>
            </a:br>
            <a:r>
              <a:rPr lang="id-ID" sz="3600" b="1" dirty="0" smtClean="0"/>
              <a:t>The Foresight</a:t>
            </a:r>
            <a:endParaRPr lang="id-ID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4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4" descr="Hasil gambar untuk home 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566400" cy="44196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9281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 &amp; Evaluation </a:t>
            </a:r>
            <a:r>
              <a:rPr lang="id-ID" dirty="0" smtClean="0"/>
              <a:t>Section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Author :</a:t>
            </a:r>
          </a:p>
          <a:p>
            <a:r>
              <a:rPr lang="id-ID" sz="1600" dirty="0" smtClean="0"/>
              <a:t>Ronauli Silva Natalensis Sidabukke - 5113100142</a:t>
            </a:r>
          </a:p>
          <a:p>
            <a:r>
              <a:rPr lang="id-ID" sz="1600" i="1" dirty="0" smtClean="0"/>
              <a:t>Undergraduate Thesis </a:t>
            </a:r>
            <a:r>
              <a:rPr lang="id-ID" sz="1600" i="1" dirty="0"/>
              <a:t>Presentation (</a:t>
            </a:r>
            <a:r>
              <a:rPr lang="id-ID" sz="1600" i="1" dirty="0" smtClean="0"/>
              <a:t>KI141502) – Plan B</a:t>
            </a:r>
          </a:p>
          <a:p>
            <a:r>
              <a:rPr lang="id-ID" sz="1600" i="1" dirty="0" smtClean="0"/>
              <a:t>Rancang Bangun Aplikasi Web Lelang Online Berbasis Laravel</a:t>
            </a:r>
          </a:p>
          <a:p>
            <a:r>
              <a:rPr lang="id-ID" sz="1600" i="1" dirty="0" smtClean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40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6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782" y="1764045"/>
            <a:ext cx="1915636" cy="19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sil gambar untuk home 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11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>
                <a:solidFill>
                  <a:srgbClr val="006699"/>
                </a:solidFill>
              </a:rPr>
              <a:t>Preliminary – Legal’s Aspect Obstacles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91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4805972"/>
              </p:ext>
            </p:extLst>
          </p:nvPr>
        </p:nvGraphicFramePr>
        <p:xfrm>
          <a:off x="2191461" y="1752600"/>
          <a:ext cx="8019339" cy="374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8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Functionality Testing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42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2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12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0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en-US" sz="2000" dirty="0"/>
              <a:t> – Functionality Test</a:t>
            </a:r>
            <a:endParaRPr lang="id-ID" sz="2000" dirty="0"/>
          </a:p>
          <a:p>
            <a:r>
              <a:rPr lang="en-US" sz="3200" b="1" dirty="0">
                <a:solidFill>
                  <a:srgbClr val="006699"/>
                </a:solidFill>
              </a:rPr>
              <a:t>Functionality Test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91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676401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800" dirty="0"/>
              <a:t>Scoreboard: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800" dirty="0"/>
              <a:t>Passed : 14/17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800" dirty="0"/>
              <a:t>(Once passed) : 1 Reviews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800" dirty="0"/>
              <a:t>Unfinished : 1 feature (searching)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800" dirty="0"/>
              <a:t>Buggy features: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d-ID" sz="2000" dirty="0"/>
              <a:t>Automated mail : Expired free account, have to reconfigure all the settings on new account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17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12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0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en-US" sz="2000" dirty="0"/>
              <a:t> – Functionality Test</a:t>
            </a:r>
            <a:endParaRPr lang="id-ID" sz="2000" dirty="0"/>
          </a:p>
          <a:p>
            <a:r>
              <a:rPr lang="id-ID" sz="4000" b="1" dirty="0" smtClean="0"/>
              <a:t>Recaps</a:t>
            </a:r>
            <a:endParaRPr lang="id-ID" sz="4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91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5290144"/>
              </p:ext>
            </p:extLst>
          </p:nvPr>
        </p:nvGraphicFramePr>
        <p:xfrm>
          <a:off x="1175657" y="1857829"/>
          <a:ext cx="8984343" cy="425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626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>
                <a:solidFill>
                  <a:srgbClr val="003D62"/>
                </a:solidFill>
              </a:rPr>
              <a:pPr/>
              <a:t>45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 smtClean="0">
                <a:solidFill>
                  <a:srgbClr val="006699"/>
                </a:solidFill>
              </a:rPr>
              <a:t>Another Platform (balelang.com)</a:t>
            </a:r>
            <a:endParaRPr lang="id-ID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86954"/>
              </p:ext>
            </p:extLst>
          </p:nvPr>
        </p:nvGraphicFramePr>
        <p:xfrm>
          <a:off x="1538512" y="1624013"/>
          <a:ext cx="9739089" cy="4257675"/>
        </p:xfrm>
        <a:graphic>
          <a:graphicData uri="http://schemas.openxmlformats.org/drawingml/2006/table">
            <a:tbl>
              <a:tblPr firstRow="1" firstCol="1" lastCol="1" bandRow="1">
                <a:tableStyleId>{073A0DAA-6AF3-43AB-8588-CEC1D06C72B9}</a:tableStyleId>
              </a:tblPr>
              <a:tblGrid>
                <a:gridCol w="1741826"/>
                <a:gridCol w="727024"/>
                <a:gridCol w="727024"/>
                <a:gridCol w="727024"/>
                <a:gridCol w="727024"/>
                <a:gridCol w="727024"/>
                <a:gridCol w="727024"/>
                <a:gridCol w="727024"/>
                <a:gridCol w="727024"/>
                <a:gridCol w="727024"/>
                <a:gridCol w="584366"/>
                <a:gridCol w="869681"/>
              </a:tblGrid>
              <a:tr h="49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 smtClean="0">
                          <a:effectLst/>
                        </a:rPr>
                        <a:t>Parameter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R1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R2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R3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R4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R5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R6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R7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R8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R9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R10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Average</a:t>
                      </a:r>
                      <a:endParaRPr lang="id-ID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9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>
                          <a:effectLst/>
                        </a:rPr>
                        <a:t>Design &amp; Web Impression</a:t>
                      </a:r>
                      <a:endParaRPr lang="id-ID" sz="14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3,3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>
                          <a:effectLst/>
                        </a:rPr>
                        <a:t>Consistency &amp; Descriptiveness</a:t>
                      </a:r>
                      <a:endParaRPr lang="id-ID" sz="1400" b="0" i="0" u="none" strike="noStrike" dirty="0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3,5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Easiness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1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3,1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Clear Error Message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3,7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Clear Process Status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3,3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Performance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3,7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Rating on average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5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3,7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Would recommend this to friend?</a:t>
                      </a:r>
                      <a:endParaRPr lang="en-US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2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4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>
                          <a:effectLst/>
                        </a:rPr>
                        <a:t>3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3,4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0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>
                <a:solidFill>
                  <a:srgbClr val="003D62"/>
                </a:solidFill>
              </a:rPr>
              <a:pPr/>
              <a:t>46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2735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id-ID" dirty="0"/>
              <a:t/>
            </a:r>
            <a:br>
              <a:rPr lang="id-ID" dirty="0"/>
            </a:br>
            <a:r>
              <a:rPr lang="id-ID" sz="3200" b="1" dirty="0" smtClean="0">
                <a:solidFill>
                  <a:srgbClr val="006699"/>
                </a:solidFill>
              </a:rPr>
              <a:t>Lelangapa Platform (lelangapa.com)</a:t>
            </a:r>
            <a:endParaRPr lang="id-ID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68013"/>
              </p:ext>
            </p:extLst>
          </p:nvPr>
        </p:nvGraphicFramePr>
        <p:xfrm>
          <a:off x="1059543" y="1544955"/>
          <a:ext cx="10464800" cy="4463958"/>
        </p:xfrm>
        <a:graphic>
          <a:graphicData uri="http://schemas.openxmlformats.org/drawingml/2006/table">
            <a:tbl>
              <a:tblPr firstRow="1" firstCol="1" lastCol="1" bandRow="1">
                <a:tableStyleId>{073A0DAA-6AF3-43AB-8588-CEC1D06C72B9}</a:tableStyleId>
              </a:tblPr>
              <a:tblGrid>
                <a:gridCol w="1886857"/>
                <a:gridCol w="827894"/>
                <a:gridCol w="701020"/>
                <a:gridCol w="701020"/>
                <a:gridCol w="701020"/>
                <a:gridCol w="701020"/>
                <a:gridCol w="701020"/>
                <a:gridCol w="701020"/>
                <a:gridCol w="701020"/>
                <a:gridCol w="701020"/>
                <a:gridCol w="701020"/>
                <a:gridCol w="1440869"/>
              </a:tblGrid>
              <a:tr h="670715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 smtClean="0">
                          <a:effectLst/>
                        </a:rPr>
                        <a:t>Parameter</a:t>
                      </a:r>
                      <a:endParaRPr lang="id-ID" sz="14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R1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R2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R3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R4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R5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R6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R7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R8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R9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R10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 smtClean="0">
                          <a:effectLst/>
                        </a:rPr>
                        <a:t>Average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505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Design &amp; Web Impression</a:t>
                      </a:r>
                      <a:endParaRPr lang="id-ID" sz="14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4,1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5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>
                          <a:effectLst/>
                        </a:rPr>
                        <a:t>Consistency &amp; Descriptiveness</a:t>
                      </a:r>
                      <a:endParaRPr lang="id-ID" sz="1400" b="0" i="0" u="none" strike="noStrike" dirty="0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4,2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Easiness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5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Clear Error Message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5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Clear Process Status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Performance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3,8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5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>
                          <a:effectLst/>
                        </a:rPr>
                        <a:t>Rating on average</a:t>
                      </a:r>
                      <a:endParaRPr lang="id-ID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4,3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534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Would recommend this to friend?</a:t>
                      </a:r>
                      <a:endParaRPr lang="en-US" sz="1400" b="0" i="0" u="none" strike="noStrike">
                        <a:solidFill>
                          <a:srgbClr val="003D6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4,3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2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</a:t>
            </a:r>
            <a:r>
              <a:rPr lang="id-ID" sz="2000" i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Comparison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63078"/>
              </p:ext>
            </p:extLst>
          </p:nvPr>
        </p:nvGraphicFramePr>
        <p:xfrm>
          <a:off x="2362200" y="1635842"/>
          <a:ext cx="7620000" cy="476985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97399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Parameters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Other App’s Average Score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Lelangapa App’s Average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Difference</a:t>
                      </a:r>
                      <a:r>
                        <a:rPr lang="id-ID" baseline="0" dirty="0" smtClean="0"/>
                        <a:t> </a:t>
                      </a:r>
                      <a:br>
                        <a:rPr lang="id-ID" baseline="0" dirty="0" smtClean="0"/>
                      </a:br>
                      <a:r>
                        <a:rPr lang="id-ID" baseline="0" dirty="0" smtClean="0"/>
                        <a:t>(in </a:t>
                      </a:r>
                      <a:r>
                        <a:rPr lang="id-ID" baseline="0" dirty="0" smtClean="0"/>
                        <a:t> %)</a:t>
                      </a:r>
                      <a:endParaRPr lang="id-ID" dirty="0" smtClean="0"/>
                    </a:p>
                  </a:txBody>
                  <a:tcPr anchor="ctr"/>
                </a:tc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00B050"/>
                          </a:solidFill>
                        </a:rPr>
                        <a:t>Design &amp; Web Impression</a:t>
                      </a:r>
                      <a:endParaRPr lang="id-ID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id-ID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Consistency &amp; Descriptiveness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Easiness</a:t>
                      </a:r>
                      <a:endParaRPr lang="id-ID" sz="16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  <a:r>
                        <a:rPr lang="id-ID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424561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Clear Error Message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id-ID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Clear Process Status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C00000"/>
                          </a:solidFill>
                        </a:rPr>
                        <a:t>Performance</a:t>
                      </a:r>
                      <a:endParaRPr lang="id-ID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 </a:t>
                      </a:r>
                      <a:r>
                        <a:rPr lang="id-ID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id-ID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39448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Rating</a:t>
                      </a:r>
                      <a:r>
                        <a:rPr lang="id-ID" sz="1400" baseline="0" dirty="0" smtClean="0"/>
                        <a:t> on average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59937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Would recommend</a:t>
                      </a:r>
                      <a:r>
                        <a:rPr lang="id-ID" sz="1400" baseline="0" dirty="0" smtClean="0"/>
                        <a:t> this to friend?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3,4</a:t>
                      </a:r>
                      <a:endParaRPr lang="id-ID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4,0</a:t>
                      </a:r>
                      <a:endParaRPr lang="id-ID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ctr"/>
                </a:tc>
              </a:tr>
              <a:tr h="37336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Total Average</a:t>
                      </a:r>
                      <a:endParaRPr lang="id-ID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id-ID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97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</a:t>
            </a:r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- </a:t>
            </a:r>
            <a:r>
              <a:rPr lang="id-ID" sz="2000" b="1" i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User Experience</a:t>
            </a:r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Comparison Visualization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1"/>
          <a:stretch/>
        </p:blipFill>
        <p:spPr>
          <a:xfrm>
            <a:off x="2521332" y="2293258"/>
            <a:ext cx="7149335" cy="36554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08528" y="1548367"/>
            <a:ext cx="9964271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 smtClean="0"/>
              <a:t>Slight difference better than another platforms, but it does slightly better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97322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Questionnaire Design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924800" cy="762000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/>
              <a:t>Methodology</a:t>
            </a:r>
            <a:endParaRPr lang="id-ID" sz="1200" dirty="0"/>
          </a:p>
          <a:p>
            <a:pPr marL="0" indent="0">
              <a:buNone/>
            </a:pPr>
            <a:r>
              <a:rPr lang="id-ID" sz="1200" dirty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/>
              <a:t>1981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924800" y="2640704"/>
          <a:ext cx="155448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Parameter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Modularity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i="1" dirty="0" smtClean="0"/>
                        <a:t>Descriptiveness</a:t>
                      </a:r>
                      <a:endParaRPr lang="id-ID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Consistency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Simplicity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Trackability</a:t>
                      </a:r>
                      <a:endParaRPr lang="id-ID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18766" y="2264186"/>
            <a:ext cx="5172635" cy="352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Defined on papers that:</a:t>
            </a:r>
          </a:p>
          <a:p>
            <a:r>
              <a:rPr lang="en-US" sz="2000" dirty="0"/>
              <a:t>Maintainability lies on 2 fundamentals</a:t>
            </a:r>
            <a:br>
              <a:rPr lang="en-US" sz="2000" dirty="0"/>
            </a:br>
            <a:r>
              <a:rPr lang="en-US" sz="2000" dirty="0"/>
              <a:t>Documentation(40%) &amp; Source Code(60%)</a:t>
            </a:r>
          </a:p>
          <a:p>
            <a:r>
              <a:rPr lang="en-US" sz="2000" dirty="0"/>
              <a:t>Can be measured through 5 parameters beside</a:t>
            </a:r>
          </a:p>
          <a:p>
            <a:r>
              <a:rPr lang="en-US" sz="2000" dirty="0"/>
              <a:t>Measured in 5-scale ( Completely Agree to Comp. Disagree )</a:t>
            </a:r>
          </a:p>
          <a:p>
            <a:r>
              <a:rPr lang="en-US" sz="2000" dirty="0"/>
              <a:t>Evaluator </a:t>
            </a:r>
            <a:r>
              <a:rPr lang="en-US" sz="2000" dirty="0"/>
              <a:t>agreement goal is </a:t>
            </a:r>
            <a:r>
              <a:rPr lang="en-US" sz="2000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201712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asil gambar untuk design icon 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29" y="578185"/>
            <a:ext cx="756371" cy="7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Design Section</a:t>
            </a:r>
            <a:br>
              <a:rPr lang="id-ID" sz="2000" dirty="0" smtClean="0"/>
            </a:br>
            <a:r>
              <a:rPr lang="id-ID" sz="3200" b="1" dirty="0" smtClean="0"/>
              <a:t>The Blueprint Details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5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4" descr="Hasil gambar untuk home 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566400" cy="44196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9431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Survey Methodologies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924800" cy="2438400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/>
              <a:t>Methodology</a:t>
            </a:r>
            <a:endParaRPr lang="id-ID" sz="1200" dirty="0"/>
          </a:p>
          <a:p>
            <a:pPr marL="0" indent="0">
              <a:buNone/>
            </a:pPr>
            <a:r>
              <a:rPr lang="id-ID" sz="1200" dirty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/>
              <a:t>1981</a:t>
            </a:r>
            <a:endParaRPr lang="id-ID" sz="1200" dirty="0"/>
          </a:p>
          <a:p>
            <a:pPr marL="0" indent="0">
              <a:buNone/>
            </a:pPr>
            <a:endParaRPr lang="id-ID" sz="1200" dirty="0"/>
          </a:p>
          <a:p>
            <a:r>
              <a:rPr lang="id-ID" sz="2400" dirty="0"/>
              <a:t>Conducted online (via google forms)</a:t>
            </a:r>
            <a:r>
              <a:rPr lang="en-US" sz="2400" dirty="0"/>
              <a:t> </a:t>
            </a:r>
            <a:endParaRPr lang="id-ID" sz="2400" dirty="0"/>
          </a:p>
          <a:p>
            <a:r>
              <a:rPr lang="id-ID" sz="2400" dirty="0"/>
              <a:t>Reviewing code via github and reviewing documentation via undergraduate thesis book (buku TA)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873443"/>
            <a:ext cx="5539241" cy="23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93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Respondent’s Statistics (1)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924800" cy="2438400"/>
          </a:xfrm>
        </p:spPr>
        <p:txBody>
          <a:bodyPr/>
          <a:lstStyle/>
          <a:p>
            <a:r>
              <a:rPr lang="id-ID" sz="2400" dirty="0" smtClean="0"/>
              <a:t>8 respondents, all are already experienced medium to high tensity projects , some of them already works on IT Companies (all of them are TC’s alumnaes)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948667"/>
            <a:ext cx="9263743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79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Respondent’s Statistics (2)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33" y="1410359"/>
            <a:ext cx="5150304" cy="32862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9637" y="3153591"/>
            <a:ext cx="5495925" cy="3086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93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Survey’s Result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31995"/>
              </p:ext>
            </p:extLst>
          </p:nvPr>
        </p:nvGraphicFramePr>
        <p:xfrm>
          <a:off x="1262743" y="1852451"/>
          <a:ext cx="9666514" cy="3973880"/>
        </p:xfrm>
        <a:graphic>
          <a:graphicData uri="http://schemas.openxmlformats.org/drawingml/2006/table">
            <a:tbl>
              <a:tblPr firstRow="1" lastRow="1" lastCol="1">
                <a:tableStyleId>{93296810-A885-4BE3-A3E7-6D5BEEA58F35}</a:tableStyleId>
              </a:tblPr>
              <a:tblGrid>
                <a:gridCol w="1359588"/>
                <a:gridCol w="528893"/>
                <a:gridCol w="520543"/>
                <a:gridCol w="520543"/>
                <a:gridCol w="520543"/>
                <a:gridCol w="733236"/>
                <a:gridCol w="776907"/>
                <a:gridCol w="732085"/>
                <a:gridCol w="717143"/>
                <a:gridCol w="717145"/>
                <a:gridCol w="866550"/>
                <a:gridCol w="1673338"/>
              </a:tblGrid>
              <a:tr h="41148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Respondents</a:t>
                      </a:r>
                    </a:p>
                  </a:txBody>
                  <a:tcPr marL="20040" marR="20040" marT="13360" marB="13360" anchor="ctr"/>
                </a:tc>
                <a:tc gridSpan="5"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Source Code</a:t>
                      </a:r>
                    </a:p>
                  </a:txBody>
                  <a:tcPr marL="20040" marR="20040" marT="13360" marB="1336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Documentation</a:t>
                      </a:r>
                    </a:p>
                  </a:txBody>
                  <a:tcPr marL="20040" marR="20040" marT="13360" marB="1336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</a:p>
                  </a:txBody>
                  <a:tcPr marL="20040" marR="20040" marT="13360" marB="13360" anchor="ctr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 dirty="0">
                          <a:effectLst/>
                        </a:rPr>
                        <a:t>Responden 1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 dirty="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 dirty="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 dirty="0">
                          <a:effectLst/>
                        </a:rPr>
                        <a:t>4,2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2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4,92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3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2,4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2,4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3,96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4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2,4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2,4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2,4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7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3,6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4,56</a:t>
                      </a:r>
                    </a:p>
                  </a:txBody>
                  <a:tcPr marL="20040" marR="20040" marT="13360" marB="13360" anchor="b"/>
                </a:tc>
              </a:tr>
              <a:tr h="17014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Responden 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6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4,8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4,92</a:t>
                      </a:r>
                    </a:p>
                  </a:txBody>
                  <a:tcPr marL="20040" marR="20040" marT="13360" marB="13360" anchor="b"/>
                </a:tc>
              </a:tr>
              <a:tr h="41148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Average</a:t>
                      </a:r>
                      <a:endParaRPr lang="id-ID" sz="1600" i="1">
                        <a:effectLst/>
                      </a:endParaRP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4,95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4,95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4,65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4,2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4,65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4,95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4,65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>
                          <a:effectLst/>
                        </a:rPr>
                        <a:t>4,35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600" dirty="0">
                          <a:effectLst/>
                        </a:rPr>
                        <a:t>4,35</a:t>
                      </a:r>
                    </a:p>
                  </a:txBody>
                  <a:tcPr marL="20040" marR="20040" marT="13360" marB="1336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400" b="1" dirty="0">
                          <a:effectLst/>
                        </a:rPr>
                        <a:t>4,62</a:t>
                      </a:r>
                    </a:p>
                  </a:txBody>
                  <a:tcPr marL="20040" marR="20040" marT="13360" marB="1336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22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The Result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/>
              <a:t>Methodology</a:t>
            </a:r>
            <a:endParaRPr lang="id-ID" sz="1200" dirty="0"/>
          </a:p>
          <a:p>
            <a:pPr marL="0" indent="0">
              <a:buNone/>
            </a:pPr>
            <a:r>
              <a:rPr lang="id-ID" sz="1200" dirty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/>
              <a:t>1981</a:t>
            </a:r>
            <a:endParaRPr lang="id-ID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53794"/>
              </p:ext>
            </p:extLst>
          </p:nvPr>
        </p:nvGraphicFramePr>
        <p:xfrm>
          <a:off x="2819400" y="2263600"/>
          <a:ext cx="7010400" cy="3957691"/>
        </p:xfrm>
        <a:graphic>
          <a:graphicData uri="http://schemas.openxmlformats.org/drawingml/2006/table">
            <a:tbl>
              <a:tblPr firstRow="1" lastRow="1" lastCol="1">
                <a:tableStyleId>{00A15C55-8517-42AA-B614-E9B94910E393}</a:tableStyleId>
              </a:tblPr>
              <a:tblGrid>
                <a:gridCol w="1797757"/>
                <a:gridCol w="1758244"/>
                <a:gridCol w="2006599"/>
                <a:gridCol w="1447800"/>
              </a:tblGrid>
              <a:tr h="59571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Parameters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Source Code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Documentation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Average</a:t>
                      </a:r>
                      <a:endParaRPr lang="id-ID" sz="1800" b="1" dirty="0">
                        <a:effectLst/>
                      </a:endParaRPr>
                    </a:p>
                  </a:txBody>
                  <a:tcPr marL="19264" marR="19264" marT="12843" marB="12843" anchor="ctr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Modularity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</a:tr>
              <a:tr h="38775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 smtClean="0">
                          <a:effectLst/>
                        </a:rPr>
                        <a:t>Descriptiveness</a:t>
                      </a:r>
                      <a:endParaRPr lang="id-ID" sz="1800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78%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80%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Consistency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78%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Simplicity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74%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Trackability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0,77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Average</a:t>
                      </a:r>
                      <a:endParaRPr lang="id-ID" sz="1800" b="1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79%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76%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77%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Weights</a:t>
                      </a:r>
                      <a:endParaRPr lang="id-ID" sz="1800" b="1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60%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40%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id-ID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dirty="0">
                          <a:effectLst/>
                        </a:rPr>
                        <a:t>Final Score</a:t>
                      </a:r>
                      <a:endParaRPr lang="id-ID" sz="2800" b="1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id-ID" sz="3600" dirty="0" smtClean="0">
                          <a:effectLst/>
                        </a:rPr>
                        <a:t>77% </a:t>
                      </a:r>
                      <a:br>
                        <a:rPr lang="id-ID" sz="3600" dirty="0" smtClean="0">
                          <a:effectLst/>
                        </a:rPr>
                      </a:br>
                      <a:r>
                        <a:rPr lang="id-ID" sz="2400" b="0" dirty="0" smtClean="0">
                          <a:effectLst/>
                        </a:rPr>
                        <a:t>(96% accomplished to</a:t>
                      </a:r>
                      <a:r>
                        <a:rPr lang="id-ID" sz="2400" b="0" baseline="0" dirty="0" smtClean="0">
                          <a:effectLst/>
                        </a:rPr>
                        <a:t> target score</a:t>
                      </a:r>
                      <a:r>
                        <a:rPr lang="id-ID" sz="2400" b="0" dirty="0" smtClean="0">
                          <a:effectLst/>
                        </a:rPr>
                        <a:t>)</a:t>
                      </a:r>
                      <a:endParaRPr lang="id-ID" sz="2400" b="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1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12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0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en-US" sz="2000" dirty="0"/>
              <a:t> – Speed Test</a:t>
            </a:r>
            <a:endParaRPr lang="id-ID" sz="2000" dirty="0"/>
          </a:p>
          <a:p>
            <a:r>
              <a:rPr lang="id-ID" sz="3200" b="1" dirty="0">
                <a:solidFill>
                  <a:srgbClr val="006699"/>
                </a:solidFill>
              </a:rPr>
              <a:t>Speed </a:t>
            </a:r>
            <a:r>
              <a:rPr lang="en-US" sz="3200" b="1" dirty="0">
                <a:solidFill>
                  <a:srgbClr val="006699"/>
                </a:solidFill>
              </a:rPr>
              <a:t>Test</a:t>
            </a:r>
            <a:r>
              <a:rPr lang="id-ID" sz="3200" b="1" dirty="0">
                <a:solidFill>
                  <a:srgbClr val="006699"/>
                </a:solidFill>
              </a:rPr>
              <a:t> Insights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91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676401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Google Browser Developer Tools record the time log based on this segmentation: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438400" y="2819401"/>
          <a:ext cx="7543801" cy="314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219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12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0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en-US" sz="2000" dirty="0"/>
              <a:t> – Speed Test</a:t>
            </a:r>
            <a:endParaRPr lang="id-ID" sz="2000" dirty="0"/>
          </a:p>
          <a:p>
            <a:r>
              <a:rPr lang="en-US" sz="3200" b="1" dirty="0">
                <a:solidFill>
                  <a:srgbClr val="006699"/>
                </a:solidFill>
              </a:rPr>
              <a:t>The Result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91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49915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Average Loading Time : 2,9 </a:t>
            </a:r>
            <a:r>
              <a:rPr lang="en-US" sz="2000" dirty="0" err="1"/>
              <a:t>ms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Back-end is fast enough, but scripting is </a:t>
            </a:r>
            <a:r>
              <a:rPr lang="en-US" sz="2000" dirty="0" err="1"/>
              <a:t>goddamit</a:t>
            </a:r>
            <a:r>
              <a:rPr lang="en-US" sz="2000" dirty="0"/>
              <a:t> slow!</a:t>
            </a:r>
            <a:br>
              <a:rPr lang="en-US" sz="2000" dirty="0"/>
            </a:br>
            <a:r>
              <a:rPr lang="en-US" sz="1600" dirty="0"/>
              <a:t>Scripting takes 75% of the loading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Slowest loading is on item show page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/>
              <a:t>Main culprit : Uncompressed Image</a:t>
            </a:r>
            <a:endParaRPr lang="en-US" sz="28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2481796" y="1683009"/>
          <a:ext cx="3657600" cy="2444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6429732" y="1850852"/>
          <a:ext cx="3552469" cy="213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5216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>
                <a:solidFill>
                  <a:srgbClr val="003D62"/>
                </a:solidFill>
              </a:rPr>
              <a:pPr/>
              <a:t>57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>
                <a:solidFill>
                  <a:srgbClr val="003D62"/>
                </a:solidFill>
              </a:rPr>
              <a:pPr/>
              <a:t>12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01" y="1986415"/>
            <a:ext cx="7851136" cy="3761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3694" y="1648375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Opportunity analysis from Lighthouse on the slowest page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90800" y="304800"/>
            <a:ext cx="8686800" cy="1180872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en-US" sz="2000" dirty="0"/>
              <a:t> – Speed Test</a:t>
            </a:r>
            <a:endParaRPr lang="id-ID" sz="2000" dirty="0"/>
          </a:p>
          <a:p>
            <a:r>
              <a:rPr lang="id-ID" sz="3200" b="1" dirty="0" smtClean="0">
                <a:solidFill>
                  <a:srgbClr val="006699"/>
                </a:solidFill>
              </a:rPr>
              <a:t>Result Analysis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22412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Evaluation’s Summary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6618"/>
              </p:ext>
            </p:extLst>
          </p:nvPr>
        </p:nvGraphicFramePr>
        <p:xfrm>
          <a:off x="2819401" y="2362200"/>
          <a:ext cx="7010401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8434"/>
                <a:gridCol w="1905167"/>
                <a:gridCol w="2336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Test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Score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Conclusion</a:t>
                      </a:r>
                      <a:endParaRPr lang="id-ID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Functionality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14/17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82,3</a:t>
                      </a:r>
                      <a:r>
                        <a:rPr lang="id-ID" sz="2000" baseline="0" dirty="0" smtClean="0"/>
                        <a:t> % finished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Speed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3.2</a:t>
                      </a:r>
                      <a:r>
                        <a:rPr lang="en-US" sz="2000" baseline="0" dirty="0" smtClean="0"/>
                        <a:t> 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Exceeds 6%</a:t>
                      </a:r>
                    </a:p>
                    <a:p>
                      <a:pPr algn="ctr"/>
                      <a:r>
                        <a:rPr lang="id-ID" sz="1800" dirty="0" smtClean="0"/>
                        <a:t>Not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too bad either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Maintainability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77</a:t>
                      </a:r>
                      <a:r>
                        <a:rPr lang="en-US" sz="2000" dirty="0" smtClean="0"/>
                        <a:t>%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96%</a:t>
                      </a:r>
                      <a:r>
                        <a:rPr lang="id-ID" sz="2000" baseline="0" dirty="0" smtClean="0"/>
                        <a:t> accomplished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User Experience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+15%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id-ID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649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1709743"/>
            <a:ext cx="7681912" cy="2852737"/>
          </a:xfrm>
        </p:spPr>
        <p:txBody>
          <a:bodyPr/>
          <a:lstStyle/>
          <a:p>
            <a:r>
              <a:rPr lang="id-ID" dirty="0" smtClean="0"/>
              <a:t>Finale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Future Enchancements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12 July 2017</a:t>
            </a:fld>
            <a:endParaRPr lang="en-US" altLang="en-US"/>
          </a:p>
        </p:txBody>
      </p:sp>
      <p:pic>
        <p:nvPicPr>
          <p:cNvPr id="8" name="Picture 2" descr="Hasil gambar untuk conclus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22" y="1413430"/>
            <a:ext cx="2149379" cy="21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85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Hasil gambar untuk implementation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24" y="578185"/>
            <a:ext cx="768448" cy="7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Implementation Section</a:t>
            </a:r>
            <a:br>
              <a:rPr lang="id-ID" sz="2000" dirty="0" smtClean="0"/>
            </a:br>
            <a:r>
              <a:rPr lang="id-ID" sz="3200" b="1" dirty="0" smtClean="0"/>
              <a:t>Beyond the Dirty Coding Hands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6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4" descr="Hasil gambar untuk home 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566400" cy="44196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61830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/>
              <a:t/>
            </a:r>
            <a:br>
              <a:rPr lang="id-ID" sz="3600" dirty="0"/>
            </a:br>
            <a:r>
              <a:rPr lang="id-ID" sz="3600" b="1" dirty="0"/>
              <a:t>Conclusions</a:t>
            </a:r>
            <a:endParaRPr lang="id-ID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2199483" y="1828800"/>
          <a:ext cx="7935119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pic>
        <p:nvPicPr>
          <p:cNvPr id="1030" name="Picture 6" descr="Hasil gambar untuk conclusion 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2"/>
          <a:stretch/>
        </p:blipFill>
        <p:spPr bwMode="auto">
          <a:xfrm>
            <a:off x="6553201" y="196860"/>
            <a:ext cx="1078679" cy="13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47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sil gambar untuk j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15" y="2567822"/>
            <a:ext cx="1840733" cy="8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7772400" cy="1143000"/>
          </a:xfrm>
        </p:spPr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/>
              <a:t/>
            </a:r>
            <a:br>
              <a:rPr lang="id-ID" sz="3600" dirty="0"/>
            </a:br>
            <a:r>
              <a:rPr lang="id-ID" sz="3600" b="1" dirty="0"/>
              <a:t>Suggestions</a:t>
            </a:r>
            <a:endParaRPr lang="id-ID" sz="3600" b="1" dirty="0"/>
          </a:p>
        </p:txBody>
      </p:sp>
      <p:pic>
        <p:nvPicPr>
          <p:cNvPr id="20484" name="Picture 4" descr="Gambar terk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3596246"/>
              </p:ext>
            </p:extLst>
          </p:nvPr>
        </p:nvGraphicFramePr>
        <p:xfrm>
          <a:off x="2590800" y="3788230"/>
          <a:ext cx="7246143" cy="94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Hasil gambar untuk pancasila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1" y="3616182"/>
            <a:ext cx="864044" cy="9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oj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88" y="3792704"/>
            <a:ext cx="1216025" cy="5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89290253"/>
              </p:ext>
            </p:extLst>
          </p:nvPr>
        </p:nvGraphicFramePr>
        <p:xfrm>
          <a:off x="2590800" y="2518180"/>
          <a:ext cx="7246143" cy="94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022088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>
                <a:solidFill>
                  <a:srgbClr val="006699"/>
                </a:solidFill>
              </a:rPr>
              <a:t>Finale</a:t>
            </a:r>
            <a:r>
              <a:rPr lang="id-ID" sz="3200" dirty="0"/>
              <a:t/>
            </a:r>
            <a:br>
              <a:rPr lang="id-ID" sz="3200" dirty="0"/>
            </a:br>
            <a:r>
              <a:rPr lang="id-ID" sz="3200" b="1" dirty="0"/>
              <a:t>Further Enchancements</a:t>
            </a:r>
            <a:endParaRPr lang="id-ID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09800" y="19050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12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581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you.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This is the end of this presentation.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12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26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Gambar terkait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57" y="571151"/>
            <a:ext cx="782515" cy="78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Test Section</a:t>
            </a:r>
            <a:br>
              <a:rPr lang="id-ID" sz="2000" dirty="0" smtClean="0"/>
            </a:br>
            <a:r>
              <a:rPr lang="id-ID" sz="3200" b="1" dirty="0" smtClean="0"/>
              <a:t>Art of Keep on the Track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4" descr="Hasil gambar untuk home 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566400" cy="44196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74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asil gambar untuk evaluation 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69" y="525436"/>
            <a:ext cx="828230" cy="8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Evaluation Section</a:t>
            </a:r>
            <a:br>
              <a:rPr lang="id-ID" sz="2000" dirty="0" smtClean="0"/>
            </a:br>
            <a:r>
              <a:rPr lang="id-ID" sz="3200" b="1" dirty="0" smtClean="0"/>
              <a:t>Measuring the Work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8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4" descr="Hasil gambar untuk home 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43" y="525930"/>
            <a:ext cx="1238586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566400" cy="44196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602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Introductory Section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Author :</a:t>
            </a:r>
          </a:p>
          <a:p>
            <a:r>
              <a:rPr lang="id-ID" sz="1600" dirty="0" smtClean="0"/>
              <a:t>Ronauli Silva Natalensis Sidabukke - 5113100142</a:t>
            </a:r>
          </a:p>
          <a:p>
            <a:r>
              <a:rPr lang="id-ID" sz="1600" i="1" dirty="0" smtClean="0"/>
              <a:t>Undergraduate Thesis </a:t>
            </a:r>
            <a:r>
              <a:rPr lang="id-ID" sz="1600" i="1" dirty="0"/>
              <a:t>Presentation (</a:t>
            </a:r>
            <a:r>
              <a:rPr lang="id-ID" sz="1600" i="1" dirty="0" smtClean="0"/>
              <a:t>KI141502) – Plan B</a:t>
            </a:r>
          </a:p>
          <a:p>
            <a:r>
              <a:rPr lang="id-ID" sz="1600" i="1" dirty="0" smtClean="0"/>
              <a:t>Rancang Bangun Aplikasi Web Lelang Online Berbasis Laravel</a:t>
            </a:r>
          </a:p>
          <a:p>
            <a:r>
              <a:rPr lang="id-ID" sz="1600" i="1" dirty="0" smtClean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9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11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7" name="Picture 2" descr="Hasil gambar untuk introduct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551002"/>
            <a:ext cx="2494626" cy="23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0108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4310</TotalTime>
  <Words>2442</Words>
  <Application>Microsoft Office PowerPoint</Application>
  <PresentationFormat>Widescreen</PresentationFormat>
  <Paragraphs>893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Segoe UI Emoji</vt:lpstr>
      <vt:lpstr>Segoe UI Historic</vt:lpstr>
      <vt:lpstr>Tahoma</vt:lpstr>
      <vt:lpstr>Trebuchet MS</vt:lpstr>
      <vt:lpstr>Wingdings</vt:lpstr>
      <vt:lpstr>Blueprint</vt:lpstr>
      <vt:lpstr>Backup Plan - Presentation Undergraduate Thesis Presentation ( KI141502) RANCANG BANGUN APLIKASI WEB LELANG ONLINE (E-AUCTION) BERBASIS KERANGKA KERJA LARAVEL </vt:lpstr>
      <vt:lpstr>Home </vt:lpstr>
      <vt:lpstr>System Explanation Based from a Paper</vt:lpstr>
      <vt:lpstr>Analysis Section The Foresight</vt:lpstr>
      <vt:lpstr>Design Section The Blueprint Details</vt:lpstr>
      <vt:lpstr>Implementation Section Beyond the Dirty Coding Hands</vt:lpstr>
      <vt:lpstr>Test Section Art of Keep on the Track</vt:lpstr>
      <vt:lpstr>Evaluation Section Measuring the Work</vt:lpstr>
      <vt:lpstr>Introductory Section</vt:lpstr>
      <vt:lpstr>Introductory – Base Paper Analysis A Research Paper to Start</vt:lpstr>
      <vt:lpstr>Analysis Section</vt:lpstr>
      <vt:lpstr>Starter Preliminary</vt:lpstr>
      <vt:lpstr>PowerPoint Presentation</vt:lpstr>
      <vt:lpstr>Introductory Base Paper Top 6 Suggestions</vt:lpstr>
      <vt:lpstr>Introductory Base Paper Top 6 Suggestions</vt:lpstr>
      <vt:lpstr>Introductory –  Base Paper Analysis Implemented Suggestion</vt:lpstr>
      <vt:lpstr>Design &amp; Analysis – Bussiness Engineering Bussiness Engineering Aspects*</vt:lpstr>
      <vt:lpstr>Design &amp; Analysis – Bussiness Engineering Concerned Aspects</vt:lpstr>
      <vt:lpstr>Design &amp; Analysis – Bussiness Engineering Market, the Customers</vt:lpstr>
      <vt:lpstr>Design &amp; Analysis Technical Analysis (1)</vt:lpstr>
      <vt:lpstr>Design &amp; Analysis Technical Analysis (2)</vt:lpstr>
      <vt:lpstr>Design Section</vt:lpstr>
      <vt:lpstr>Design &amp; Analysis Application Architecture</vt:lpstr>
      <vt:lpstr>Design &amp; Analysis Technology Choosing</vt:lpstr>
      <vt:lpstr>The System - Explanation Tiers</vt:lpstr>
      <vt:lpstr>The System - Explanation Tiers</vt:lpstr>
      <vt:lpstr>Design Adaptation</vt:lpstr>
      <vt:lpstr>Implementation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&amp; Evaluation Section</vt:lpstr>
      <vt:lpstr>PowerPoint Presentation</vt:lpstr>
      <vt:lpstr>Functionality Testing</vt:lpstr>
      <vt:lpstr>PowerPoint Presentation</vt:lpstr>
      <vt:lpstr>PowerPoint Presentation</vt:lpstr>
      <vt:lpstr>PowerPoint Presentation</vt:lpstr>
      <vt:lpstr>PowerPoint Presentation</vt:lpstr>
      <vt:lpstr>Testing &amp; Evaluation – User Experience Comparison</vt:lpstr>
      <vt:lpstr>Testing &amp; Evaluation - User Experience Comparison Visualization</vt:lpstr>
      <vt:lpstr>Testing &amp; Evaluation – Maintainability Assesment Questionnaire Design</vt:lpstr>
      <vt:lpstr>Testing &amp; Evaluation – Maintainability Assesment Survey Methodologies</vt:lpstr>
      <vt:lpstr>Testing &amp; Evaluation – Maintainability Assesment Respondent’s Statistics (1)</vt:lpstr>
      <vt:lpstr>Testing &amp; Evaluation – Maintainability Assesment Respondent’s Statistics (2)</vt:lpstr>
      <vt:lpstr>Testing &amp; Evaluation – Maintainability Assesment Survey’s Result</vt:lpstr>
      <vt:lpstr>Testing &amp; Evaluation – Maintainability Assesment The Result</vt:lpstr>
      <vt:lpstr>PowerPoint Presentation</vt:lpstr>
      <vt:lpstr>PowerPoint Presentation</vt:lpstr>
      <vt:lpstr>PowerPoint Presentation</vt:lpstr>
      <vt:lpstr>Testing &amp; Evaluation Evaluation’s Summary</vt:lpstr>
      <vt:lpstr>Finale</vt:lpstr>
      <vt:lpstr>Finale Conclusions</vt:lpstr>
      <vt:lpstr>Finale Suggestions</vt:lpstr>
      <vt:lpstr>Finale Further Enchancements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PLAN RANCANG BANGUN APLIKASI WEB LELANG ONLINE (E-AUCTION) BERBASIS KERANGKA KERJA LARAVEL</dc:title>
  <dc:creator>Ronauli Sidabukke</dc:creator>
  <cp:lastModifiedBy>Ronauli Sidabukke</cp:lastModifiedBy>
  <cp:revision>41</cp:revision>
  <dcterms:created xsi:type="dcterms:W3CDTF">2017-06-27T01:00:01Z</dcterms:created>
  <dcterms:modified xsi:type="dcterms:W3CDTF">2017-07-12T02:12:56Z</dcterms:modified>
</cp:coreProperties>
</file>