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2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3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theme/theme4.xml" ContentType="application/vnd.openxmlformats-officedocument.theme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885" r:id="rId2"/>
    <p:sldMasterId id="2147484335" r:id="rId3"/>
    <p:sldMasterId id="2147484260" r:id="rId4"/>
    <p:sldMasterId id="2147484347" r:id="rId5"/>
  </p:sldMasterIdLst>
  <p:notesMasterIdLst>
    <p:notesMasterId r:id="rId11"/>
  </p:notesMasterIdLst>
  <p:handoutMasterIdLst>
    <p:handoutMasterId r:id="rId12"/>
  </p:handoutMasterIdLst>
  <p:sldIdLst>
    <p:sldId id="260" r:id="rId6"/>
    <p:sldId id="265" r:id="rId7"/>
    <p:sldId id="258" r:id="rId8"/>
    <p:sldId id="280" r:id="rId9"/>
    <p:sldId id="269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EA"/>
    <a:srgbClr val="2A9DCB"/>
    <a:srgbClr val="00B050"/>
    <a:srgbClr val="2CB6AB"/>
    <a:srgbClr val="F9F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D1E1F-CA51-4B07-B56A-E53109586CEF}" type="datetimeFigureOut">
              <a:rPr lang="id-ID" smtClean="0"/>
              <a:t>02/07/2017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FCB99-CCB3-4A52-B743-BB843AFB57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7275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8124D-90EB-4691-9D08-9BA532633C9B}" type="datetimeFigureOut">
              <a:rPr lang="id-ID" smtClean="0"/>
              <a:t>02/07/2017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AFDCF-126D-442F-98F5-FBB435C6D6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525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8F6B4A-EBBA-684D-AA6B-8F3ABDE0387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22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3738"/>
            <a:ext cx="6081713" cy="34210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78276" cy="410585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8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82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sung Galaxy S6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698611" y="1756306"/>
            <a:ext cx="2319082" cy="410328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1148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foli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5656" y="1369493"/>
            <a:ext cx="4691264" cy="470114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547474" y="1379757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547474" y="3755341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398783" y="1379757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398783" y="3755341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5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512925" y="1610168"/>
            <a:ext cx="2284639" cy="2037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797564" y="1610168"/>
            <a:ext cx="2284639" cy="2037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82203" y="1610168"/>
            <a:ext cx="2284639" cy="2037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8366842" y="1610168"/>
            <a:ext cx="2284639" cy="2037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512925" y="3647471"/>
            <a:ext cx="2284639" cy="2037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797564" y="3647471"/>
            <a:ext cx="2284639" cy="2037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82203" y="3647471"/>
            <a:ext cx="2284639" cy="2037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8366842" y="3647471"/>
            <a:ext cx="2284639" cy="2037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8811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folio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11"/>
          </p:nvPr>
        </p:nvSpPr>
        <p:spPr>
          <a:xfrm>
            <a:off x="3785657" y="1358040"/>
            <a:ext cx="2317411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6114004" y="1357162"/>
            <a:ext cx="4695167" cy="469087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464550" y="3688187"/>
            <a:ext cx="2317411" cy="231529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6817588"/>
      </p:ext>
    </p:extLst>
  </p:cSld>
  <p:clrMapOvr>
    <a:masterClrMapping/>
  </p:clrMapOvr>
  <p:transition spd="med" advClick="0" advTm="2000"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folio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 noChangeAspect="1"/>
          </p:cNvSpPr>
          <p:nvPr>
            <p:ph type="pic" sz="quarter" idx="13"/>
          </p:nvPr>
        </p:nvSpPr>
        <p:spPr>
          <a:xfrm>
            <a:off x="676606" y="1734963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26" name="Picture Placeholder 24"/>
          <p:cNvSpPr>
            <a:spLocks noGrp="1" noChangeAspect="1"/>
          </p:cNvSpPr>
          <p:nvPr>
            <p:ph type="pic" sz="quarter" idx="14"/>
          </p:nvPr>
        </p:nvSpPr>
        <p:spPr>
          <a:xfrm>
            <a:off x="2481915" y="3544713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15"/>
          </p:nvPr>
        </p:nvSpPr>
        <p:spPr>
          <a:xfrm>
            <a:off x="4296542" y="1734963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16"/>
          </p:nvPr>
        </p:nvSpPr>
        <p:spPr>
          <a:xfrm>
            <a:off x="6101851" y="3544713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41" name="Picture Placeholder 24"/>
          <p:cNvSpPr>
            <a:spLocks noGrp="1" noChangeAspect="1"/>
          </p:cNvSpPr>
          <p:nvPr>
            <p:ph type="pic" sz="quarter" idx="17"/>
          </p:nvPr>
        </p:nvSpPr>
        <p:spPr>
          <a:xfrm>
            <a:off x="7909352" y="1734963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42" name="Picture Placeholder 24"/>
          <p:cNvSpPr>
            <a:spLocks noGrp="1" noChangeAspect="1"/>
          </p:cNvSpPr>
          <p:nvPr>
            <p:ph type="pic" sz="quarter" idx="18"/>
          </p:nvPr>
        </p:nvSpPr>
        <p:spPr>
          <a:xfrm>
            <a:off x="9721013" y="3544713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149877644"/>
      </p:ext>
    </p:extLst>
  </p:cSld>
  <p:clrMapOvr>
    <a:masterClrMapping/>
  </p:clrMapOvr>
  <p:transition spd="med" advClick="0" advTm="2000"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602692" y="1760703"/>
            <a:ext cx="3048000" cy="30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155622" y="1778035"/>
            <a:ext cx="3048000" cy="30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8054876" y="1778035"/>
            <a:ext cx="3048000" cy="30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443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987946" y="1893450"/>
            <a:ext cx="2147420" cy="35791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748167" y="1893450"/>
            <a:ext cx="2147420" cy="35791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9227727" y="1893450"/>
            <a:ext cx="2147420" cy="35791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0083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29743" y="2139914"/>
            <a:ext cx="4288962" cy="38246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037521" y="4052234"/>
            <a:ext cx="2144481" cy="19123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7207089" y="4052234"/>
            <a:ext cx="2144481" cy="19123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9370384" y="4052234"/>
            <a:ext cx="2144481" cy="19123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2669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-40639" y="1973422"/>
            <a:ext cx="2445173" cy="24451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1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2414495" y="4418595"/>
            <a:ext cx="2445173" cy="24451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2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869630" y="1973422"/>
            <a:ext cx="2445173" cy="24451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7324765" y="4418595"/>
            <a:ext cx="2445173" cy="24451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5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9779899" y="1973422"/>
            <a:ext cx="2445173" cy="24451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1775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65038" y="0"/>
            <a:ext cx="4026963" cy="6858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026963" cy="6858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82519" y="0"/>
            <a:ext cx="4026963" cy="3429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82519" y="3488436"/>
            <a:ext cx="4026963" cy="336956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8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3441" y="1497146"/>
            <a:ext cx="2560320" cy="1739900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853441" y="3786282"/>
            <a:ext cx="2560320" cy="1739900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3657600" y="1497146"/>
            <a:ext cx="2560320" cy="1739900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3657600" y="3786282"/>
            <a:ext cx="2560320" cy="1739900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12418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am-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73644" y="1836951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5467617" y="1836951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7641759" y="1836951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2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848103" y="1836951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3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078443" y="1836951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4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273644" y="3875553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5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467617" y="3875553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6" name="Picture Placeholder 13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7641759" y="3875553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7" name="Picture Placeholder 1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9848103" y="3875553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8" name="Picture Placeholder 13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078443" y="3875553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416670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403896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2566176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1403896" y="26295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2566176" y="26295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2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7218037" y="146518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3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8384673" y="146518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9546953" y="146518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7218037" y="262641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8384673" y="262641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7" name="Picture Placeholder 13"/>
          <p:cNvSpPr>
            <a:spLocks noGrp="1" noChangeAspect="1"/>
          </p:cNvSpPr>
          <p:nvPr>
            <p:ph type="pic" sz="quarter" idx="25"/>
          </p:nvPr>
        </p:nvSpPr>
        <p:spPr>
          <a:xfrm>
            <a:off x="9546953" y="262641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3726844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9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4893478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0" name="Picture Placeholder 13"/>
          <p:cNvSpPr>
            <a:spLocks noGrp="1" noChangeAspect="1"/>
          </p:cNvSpPr>
          <p:nvPr>
            <p:ph type="pic" sz="quarter" idx="28"/>
          </p:nvPr>
        </p:nvSpPr>
        <p:spPr>
          <a:xfrm>
            <a:off x="6055758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3726844" y="26295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4893478" y="26295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3" name="Picture Placeholder 13"/>
          <p:cNvSpPr>
            <a:spLocks noGrp="1" noChangeAspect="1"/>
          </p:cNvSpPr>
          <p:nvPr>
            <p:ph type="pic" sz="quarter" idx="31"/>
          </p:nvPr>
        </p:nvSpPr>
        <p:spPr>
          <a:xfrm>
            <a:off x="6055758" y="26295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174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372216" y="1724025"/>
            <a:ext cx="3076968" cy="178435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62819" y="1724025"/>
            <a:ext cx="3076968" cy="178435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742653" y="1724025"/>
            <a:ext cx="3076968" cy="178435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folio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321726" y="1371607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097655" y="1376775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321726" y="3781827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097655" y="3771564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813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dividual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61107" y="1595445"/>
            <a:ext cx="4741884" cy="3429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6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169941" y="1652908"/>
            <a:ext cx="2940890" cy="37472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7626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Portfolio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568481" y="2404419"/>
            <a:ext cx="1658787" cy="218450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222027" y="2363002"/>
            <a:ext cx="1658787" cy="218450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75573" y="2349197"/>
            <a:ext cx="1658787" cy="218450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Drag your picture here and Send to back</a:t>
            </a:r>
          </a:p>
        </p:txBody>
      </p:sp>
    </p:spTree>
    <p:extLst>
      <p:ext uri="{BB962C8B-B14F-4D97-AF65-F5344CB8AC3E}">
        <p14:creationId xmlns:p14="http://schemas.microsoft.com/office/powerpoint/2010/main" val="29512733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ehind the Sc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3713560" y="2773684"/>
            <a:ext cx="4702295" cy="296248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2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ata Dri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-26231"/>
            <a:ext cx="12192000" cy="4052131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256360" y="3281370"/>
            <a:ext cx="1617960" cy="285513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017772" y="2041094"/>
            <a:ext cx="3032081" cy="4052131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938329" y="5365597"/>
            <a:ext cx="633060" cy="80432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le 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284964" y="2792125"/>
            <a:ext cx="1501183" cy="187663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473148" y="2792125"/>
            <a:ext cx="1501183" cy="187663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7597866" y="2792125"/>
            <a:ext cx="1501183" cy="187663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965963" y="2792125"/>
            <a:ext cx="1501183" cy="187663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090681" y="2792125"/>
            <a:ext cx="1501183" cy="187663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2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66787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Apple 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1713175" y="2400064"/>
            <a:ext cx="3654543" cy="226272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640469" y="2028825"/>
            <a:ext cx="2007132" cy="250586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3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941250" y="2435328"/>
            <a:ext cx="1370898" cy="1711543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848771" y="2435328"/>
            <a:ext cx="1370898" cy="171154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6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2633663"/>
            <a:ext cx="2007133" cy="26082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2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Miss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</p:sp>
    </p:spTree>
    <p:extLst>
      <p:ext uri="{BB962C8B-B14F-4D97-AF65-F5344CB8AC3E}">
        <p14:creationId xmlns:p14="http://schemas.microsoft.com/office/powerpoint/2010/main" val="73722399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38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265433" y="1925955"/>
            <a:ext cx="2133600" cy="2133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3813605" y="1925955"/>
            <a:ext cx="2133600" cy="2133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6252005" y="1925955"/>
            <a:ext cx="2133600" cy="2133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8690405" y="1925955"/>
            <a:ext cx="2133600" cy="2133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109428" y="1591735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3657600" y="1591735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6096000" y="1591735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8534400" y="1591735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5029200" y="1260656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7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31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phone_06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64496" y="2172280"/>
            <a:ext cx="1900261" cy="33642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5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6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4303918" y="2278700"/>
            <a:ext cx="944871" cy="2572187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4" name="Picture Placeholder 16"/>
          <p:cNvSpPr>
            <a:spLocks noGrp="1" noChangeAspect="1"/>
          </p:cNvSpPr>
          <p:nvPr userDrawn="1">
            <p:ph type="pic" sz="quarter" idx="14"/>
          </p:nvPr>
        </p:nvSpPr>
        <p:spPr>
          <a:xfrm>
            <a:off x="1165167" y="2271644"/>
            <a:ext cx="896020" cy="2572188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2252868" y="1989422"/>
            <a:ext cx="1889744" cy="3369467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7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alaxy S6 - 3 Ph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6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4327594" y="2122741"/>
            <a:ext cx="1310840" cy="294591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4" name="Picture Placeholder 16"/>
          <p:cNvSpPr>
            <a:spLocks noGrp="1" noChangeAspect="1"/>
          </p:cNvSpPr>
          <p:nvPr userDrawn="1">
            <p:ph type="pic" sz="quarter" idx="14"/>
          </p:nvPr>
        </p:nvSpPr>
        <p:spPr>
          <a:xfrm>
            <a:off x="1097415" y="2122741"/>
            <a:ext cx="918176" cy="294591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2121435" y="1800043"/>
            <a:ext cx="2124106" cy="3758324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0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 Desig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2116468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5401831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8732070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1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sung - 3 Galaxy S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1915891" y="1824814"/>
            <a:ext cx="1872780" cy="333295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5156681" y="1824814"/>
            <a:ext cx="1874647" cy="333295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8464634" y="1824814"/>
            <a:ext cx="1898496" cy="333295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7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ockup-de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6"/>
          <p:cNvSpPr>
            <a:spLocks noGrp="1" noChangeAspect="1"/>
          </p:cNvSpPr>
          <p:nvPr>
            <p:ph type="pic" sz="quarter" idx="13"/>
          </p:nvPr>
        </p:nvSpPr>
        <p:spPr>
          <a:xfrm>
            <a:off x="7036984" y="2394392"/>
            <a:ext cx="1006768" cy="23850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endParaRPr lang="en-US" dirty="0"/>
          </a:p>
        </p:txBody>
      </p:sp>
      <p:sp>
        <p:nvSpPr>
          <p:cNvPr id="39" name="Picture Placeholder 16"/>
          <p:cNvSpPr>
            <a:spLocks noGrp="1" noChangeAspect="1"/>
          </p:cNvSpPr>
          <p:nvPr>
            <p:ph type="pic" sz="quarter" idx="14"/>
          </p:nvPr>
        </p:nvSpPr>
        <p:spPr>
          <a:xfrm>
            <a:off x="4047873" y="2393726"/>
            <a:ext cx="920404" cy="23850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5140484" y="2174790"/>
            <a:ext cx="1747046" cy="311454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4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687360" y="2163534"/>
            <a:ext cx="4422647" cy="2769218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1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6711772" y="1876518"/>
            <a:ext cx="4339462" cy="249108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4780979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3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997398" y="1188270"/>
            <a:ext cx="752671" cy="213995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3573307" y="1188270"/>
            <a:ext cx="803171" cy="2133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903613" y="966020"/>
            <a:ext cx="1558227" cy="27559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073392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709862"/>
            <a:ext cx="12192000" cy="3158274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1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cbook_Air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33219" y="2217406"/>
            <a:ext cx="3956709" cy="243907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2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520483"/>
            <a:ext cx="12192000" cy="2838449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8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0010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0"/>
            <a:ext cx="12192001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8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2" y="1758950"/>
            <a:ext cx="11429010" cy="33401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54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ides for 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231662" y="6231957"/>
            <a:ext cx="1273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rPr>
              <a:t>Stampede Slides</a:t>
            </a:r>
          </a:p>
        </p:txBody>
      </p:sp>
    </p:spTree>
    <p:extLst>
      <p:ext uri="{BB962C8B-B14F-4D97-AF65-F5344CB8AC3E}">
        <p14:creationId xmlns:p14="http://schemas.microsoft.com/office/powerpoint/2010/main" val="235729662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25"/>
          </p:nvPr>
        </p:nvSpPr>
        <p:spPr>
          <a:xfrm>
            <a:off x="4429903" y="1720093"/>
            <a:ext cx="3340603" cy="1892739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2896050" y="3595992"/>
            <a:ext cx="458889" cy="818462"/>
          </a:xfrm>
        </p:spPr>
        <p:txBody>
          <a:bodyPr anchor="t">
            <a:normAutofit/>
          </a:bodyPr>
          <a:lstStyle>
            <a:lvl1pPr marL="0" indent="0" algn="ctr">
              <a:lnSpc>
                <a:spcPct val="50000"/>
              </a:lnSpc>
              <a:buNone/>
              <a:defRPr sz="525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292637" y="3021893"/>
            <a:ext cx="2132571" cy="13562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3533632" y="2944891"/>
            <a:ext cx="1127325" cy="1451271"/>
          </a:xfrm>
        </p:spPr>
        <p:txBody>
          <a:bodyPr anchor="t">
            <a:normAutofit/>
          </a:bodyPr>
          <a:lstStyle>
            <a:lvl1pPr marL="0" indent="0" algn="ctr">
              <a:buNone/>
              <a:defRPr sz="10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2801712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-with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864160" y="1689540"/>
            <a:ext cx="5050818" cy="360951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038660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1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58645" y="303535"/>
            <a:ext cx="402603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8765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0A63-4298-44C8-BE94-8B6BC3AB8426}" type="datetimeFigureOut">
              <a:rPr lang="id-ID" smtClean="0"/>
              <a:t>02/07/2017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21D0-2443-49A4-B652-0807FA53E2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6839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509177" y="1789726"/>
            <a:ext cx="2670196" cy="359932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0A63-4298-44C8-BE94-8B6BC3AB8426}" type="datetimeFigureOut">
              <a:rPr lang="id-ID" smtClean="0"/>
              <a:t>02/07/2017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21D0-2443-49A4-B652-0807FA53E2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103725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0A63-4298-44C8-BE94-8B6BC3AB8426}" type="datetimeFigureOut">
              <a:rPr lang="id-ID" smtClean="0"/>
              <a:t>02/07/2017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21D0-2443-49A4-B652-0807FA53E2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686989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0A63-4298-44C8-BE94-8B6BC3AB8426}" type="datetimeFigureOut">
              <a:rPr lang="id-ID" smtClean="0"/>
              <a:t>02/07/2017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21D0-2443-49A4-B652-0807FA53E2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196347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0A63-4298-44C8-BE94-8B6BC3AB8426}" type="datetimeFigureOut">
              <a:rPr lang="id-ID" smtClean="0"/>
              <a:t>02/07/2017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21D0-2443-49A4-B652-0807FA53E2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48733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0A63-4298-44C8-BE94-8B6BC3AB8426}" type="datetimeFigureOut">
              <a:rPr lang="id-ID" smtClean="0"/>
              <a:t>02/07/2017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21D0-2443-49A4-B652-0807FA53E2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841911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0A63-4298-44C8-BE94-8B6BC3AB8426}" type="datetimeFigureOut">
              <a:rPr lang="id-ID" smtClean="0"/>
              <a:t>02/07/2017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21D0-2443-49A4-B652-0807FA53E2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6907242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0A63-4298-44C8-BE94-8B6BC3AB8426}" type="datetimeFigureOut">
              <a:rPr lang="id-ID" smtClean="0"/>
              <a:t>02/07/2017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21D0-2443-49A4-B652-0807FA53E2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2269655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0A63-4298-44C8-BE94-8B6BC3AB8426}" type="datetimeFigureOut">
              <a:rPr lang="id-ID" smtClean="0"/>
              <a:t>02/07/2017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21D0-2443-49A4-B652-0807FA53E2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5537156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0A63-4298-44C8-BE94-8B6BC3AB8426}" type="datetimeFigureOut">
              <a:rPr lang="id-ID" smtClean="0"/>
              <a:t>02/07/2017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21D0-2443-49A4-B652-0807FA53E2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0041073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0A63-4298-44C8-BE94-8B6BC3AB8426}" type="datetimeFigureOut">
              <a:rPr lang="id-ID" smtClean="0"/>
              <a:t>02/07/2017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21D0-2443-49A4-B652-0807FA53E2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5745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pad_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203277" y="2174168"/>
            <a:ext cx="3791521" cy="281698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0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sung Galaxy S6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698611" y="1756306"/>
            <a:ext cx="2319082" cy="410328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38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05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20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0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134727"/>
      </p:ext>
    </p:extLst>
  </p:cSld>
  <p:clrMapOvr>
    <a:masterClrMapping/>
  </p:clrMapOvr>
  <p:transition advClick="0" advTm="3000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Phone Vs Galax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07009" y="1860363"/>
            <a:ext cx="1594927" cy="282953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9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83014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1148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5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ew_macbook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946984" y="2196447"/>
            <a:ext cx="4254375" cy="2649409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6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am-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73644" y="1836951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5467617" y="1836951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7641759" y="1836951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2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848103" y="1836951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3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078443" y="1836951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4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273644" y="3875553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5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467617" y="3875553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6" name="Picture Placeholder 13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7641759" y="3875553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7" name="Picture Placeholder 1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9848103" y="3875553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8" name="Picture Placeholder 13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078443" y="3875553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429236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56689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phone_06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64496" y="2172280"/>
            <a:ext cx="1900261" cy="33642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1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cbook_Air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33219" y="2217406"/>
            <a:ext cx="3956709" cy="243907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9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509177" y="1789726"/>
            <a:ext cx="2670196" cy="359932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7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pad_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203277" y="2174168"/>
            <a:ext cx="3791521" cy="281698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8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ew_macbook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946984" y="2196447"/>
            <a:ext cx="4254375" cy="2649409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7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c_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805605" y="1589781"/>
            <a:ext cx="2938031" cy="166939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366848" y="1593087"/>
            <a:ext cx="2938031" cy="166939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6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4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-1"/>
            <a:ext cx="12203142" cy="6858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69997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c_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805605" y="1589781"/>
            <a:ext cx="2938031" cy="166939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366848" y="1593087"/>
            <a:ext cx="2938031" cy="166939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8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ig_Picture_team-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203143" cy="685800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573819" y="2261400"/>
            <a:ext cx="1641346" cy="177511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50389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Web Data Traff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5036096" y="2284665"/>
            <a:ext cx="6297037" cy="352594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9332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096000" cy="6935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1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0"/>
          </p:nvPr>
        </p:nvSpPr>
        <p:spPr>
          <a:xfrm>
            <a:off x="1012500" y="1876778"/>
            <a:ext cx="914281" cy="914400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3" name="Picture Placeholder 6"/>
          <p:cNvSpPr>
            <a:spLocks noGrp="1" noChangeAspect="1"/>
          </p:cNvSpPr>
          <p:nvPr>
            <p:ph type="pic" sz="quarter" idx="11"/>
          </p:nvPr>
        </p:nvSpPr>
        <p:spPr>
          <a:xfrm>
            <a:off x="4311214" y="1876778"/>
            <a:ext cx="914281" cy="914400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5" name="Picture Placeholder 6"/>
          <p:cNvSpPr>
            <a:spLocks noGrp="1" noChangeAspect="1"/>
          </p:cNvSpPr>
          <p:nvPr>
            <p:ph type="pic" sz="quarter" idx="12"/>
          </p:nvPr>
        </p:nvSpPr>
        <p:spPr>
          <a:xfrm>
            <a:off x="7499864" y="1876778"/>
            <a:ext cx="914281" cy="914400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2889727"/>
      </p:ext>
    </p:extLst>
  </p:cSld>
  <p:clrMapOvr>
    <a:masterClrMapping/>
  </p:clrMapOvr>
  <p:transition spd="med" advClick="0" advTm="2000">
    <p:fade/>
  </p:transition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ata Dri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587" y="1810374"/>
            <a:ext cx="12192000" cy="26749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1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397692" y="1369492"/>
            <a:ext cx="2317411" cy="47011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5656" y="1369494"/>
            <a:ext cx="4691264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547474" y="1379757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785657" y="3755341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159510" y="3755341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547474" y="3755341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79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foli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5656" y="1369493"/>
            <a:ext cx="4691264" cy="470114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547474" y="1379757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547474" y="3755341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398783" y="1379757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398783" y="3755341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3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512925" y="1610168"/>
            <a:ext cx="2284639" cy="2037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797564" y="1610168"/>
            <a:ext cx="2284639" cy="2037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82203" y="1610168"/>
            <a:ext cx="2284639" cy="2037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8366842" y="1610168"/>
            <a:ext cx="2284639" cy="2037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512925" y="3647471"/>
            <a:ext cx="2284639" cy="2037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797564" y="3647471"/>
            <a:ext cx="2284639" cy="2037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82203" y="3647471"/>
            <a:ext cx="2284639" cy="2037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8366842" y="3647471"/>
            <a:ext cx="2284639" cy="2037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59281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folio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11"/>
          </p:nvPr>
        </p:nvSpPr>
        <p:spPr>
          <a:xfrm>
            <a:off x="3785657" y="1358040"/>
            <a:ext cx="2317411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6114004" y="1357162"/>
            <a:ext cx="4695167" cy="469087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464550" y="3688187"/>
            <a:ext cx="2317411" cy="231529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0512493"/>
      </p:ext>
    </p:extLst>
  </p:cSld>
  <p:clrMapOvr>
    <a:masterClrMapping/>
  </p:clrMapOvr>
  <p:transition spd="med" advClick="0" advTm="2000">
    <p:fade/>
  </p:transition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folio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 noChangeAspect="1"/>
          </p:cNvSpPr>
          <p:nvPr>
            <p:ph type="pic" sz="quarter" idx="13"/>
          </p:nvPr>
        </p:nvSpPr>
        <p:spPr>
          <a:xfrm>
            <a:off x="676606" y="1734963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26" name="Picture Placeholder 24"/>
          <p:cNvSpPr>
            <a:spLocks noGrp="1" noChangeAspect="1"/>
          </p:cNvSpPr>
          <p:nvPr>
            <p:ph type="pic" sz="quarter" idx="14"/>
          </p:nvPr>
        </p:nvSpPr>
        <p:spPr>
          <a:xfrm>
            <a:off x="2481915" y="3544713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15"/>
          </p:nvPr>
        </p:nvSpPr>
        <p:spPr>
          <a:xfrm>
            <a:off x="4296542" y="1734963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16"/>
          </p:nvPr>
        </p:nvSpPr>
        <p:spPr>
          <a:xfrm>
            <a:off x="6101851" y="3544713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41" name="Picture Placeholder 24"/>
          <p:cNvSpPr>
            <a:spLocks noGrp="1" noChangeAspect="1"/>
          </p:cNvSpPr>
          <p:nvPr>
            <p:ph type="pic" sz="quarter" idx="17"/>
          </p:nvPr>
        </p:nvSpPr>
        <p:spPr>
          <a:xfrm>
            <a:off x="7909352" y="1734963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42" name="Picture Placeholder 24"/>
          <p:cNvSpPr>
            <a:spLocks noGrp="1" noChangeAspect="1"/>
          </p:cNvSpPr>
          <p:nvPr>
            <p:ph type="pic" sz="quarter" idx="18"/>
          </p:nvPr>
        </p:nvSpPr>
        <p:spPr>
          <a:xfrm>
            <a:off x="9721013" y="3544713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601449820"/>
      </p:ext>
    </p:extLst>
  </p:cSld>
  <p:clrMapOvr>
    <a:masterClrMapping/>
  </p:clrMapOvr>
  <p:transition spd="med" advClick="0" advTm="200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2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602692" y="1760703"/>
            <a:ext cx="3048000" cy="30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155622" y="1778035"/>
            <a:ext cx="3048000" cy="30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8054876" y="1778035"/>
            <a:ext cx="3048000" cy="30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6756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987946" y="1893450"/>
            <a:ext cx="2147420" cy="35791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748167" y="1893450"/>
            <a:ext cx="2147420" cy="35791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9227727" y="1893450"/>
            <a:ext cx="2147420" cy="35791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89176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29743" y="2139914"/>
            <a:ext cx="4288962" cy="38246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037521" y="4052234"/>
            <a:ext cx="2144481" cy="19123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7207089" y="4052234"/>
            <a:ext cx="2144481" cy="19123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9370384" y="4052234"/>
            <a:ext cx="2144481" cy="19123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44127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-40639" y="1973422"/>
            <a:ext cx="2445173" cy="24451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1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2414495" y="4418595"/>
            <a:ext cx="2445173" cy="24451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2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869630" y="1973422"/>
            <a:ext cx="2445173" cy="24451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7324765" y="4418595"/>
            <a:ext cx="2445173" cy="24451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5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9779899" y="1973422"/>
            <a:ext cx="2445173" cy="24451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65440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65038" y="0"/>
            <a:ext cx="4026963" cy="6858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026963" cy="6858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82519" y="0"/>
            <a:ext cx="4026963" cy="3429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82519" y="3488436"/>
            <a:ext cx="4026963" cy="336956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3441" y="1497146"/>
            <a:ext cx="2560320" cy="1739900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853441" y="3786282"/>
            <a:ext cx="2560320" cy="1739900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3657600" y="1497146"/>
            <a:ext cx="2560320" cy="1739900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3657600" y="3786282"/>
            <a:ext cx="2560320" cy="1739900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5752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403896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2566176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1403896" y="26295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2566176" y="26295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2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7218037" y="146518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3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8384673" y="146518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9546953" y="146518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7218037" y="262641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8384673" y="262641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7" name="Picture Placeholder 13"/>
          <p:cNvSpPr>
            <a:spLocks noGrp="1" noChangeAspect="1"/>
          </p:cNvSpPr>
          <p:nvPr>
            <p:ph type="pic" sz="quarter" idx="25"/>
          </p:nvPr>
        </p:nvSpPr>
        <p:spPr>
          <a:xfrm>
            <a:off x="9546953" y="262641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3726844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9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4893478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0" name="Picture Placeholder 13"/>
          <p:cNvSpPr>
            <a:spLocks noGrp="1" noChangeAspect="1"/>
          </p:cNvSpPr>
          <p:nvPr>
            <p:ph type="pic" sz="quarter" idx="28"/>
          </p:nvPr>
        </p:nvSpPr>
        <p:spPr>
          <a:xfrm>
            <a:off x="6055758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3726844" y="26295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4893478" y="26295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3" name="Picture Placeholder 13"/>
          <p:cNvSpPr>
            <a:spLocks noGrp="1" noChangeAspect="1"/>
          </p:cNvSpPr>
          <p:nvPr>
            <p:ph type="pic" sz="quarter" idx="31"/>
          </p:nvPr>
        </p:nvSpPr>
        <p:spPr>
          <a:xfrm>
            <a:off x="6055758" y="26295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18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372216" y="1724025"/>
            <a:ext cx="3076968" cy="178435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62819" y="1724025"/>
            <a:ext cx="3076968" cy="178435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742653" y="1724025"/>
            <a:ext cx="3076968" cy="178435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folio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321726" y="1371607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097655" y="1376775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321726" y="3781827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097655" y="3771564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657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dividual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61107" y="1595445"/>
            <a:ext cx="4741884" cy="3429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1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-1"/>
            <a:ext cx="12203142" cy="6858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152591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169941" y="1652908"/>
            <a:ext cx="2940890" cy="37472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1917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Portfolio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568481" y="2404419"/>
            <a:ext cx="1658787" cy="218450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222027" y="2363002"/>
            <a:ext cx="1658787" cy="218450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75573" y="2349197"/>
            <a:ext cx="1658787" cy="218450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1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Drag your picture here and Send to back</a:t>
            </a:r>
          </a:p>
        </p:txBody>
      </p:sp>
    </p:spTree>
    <p:extLst>
      <p:ext uri="{BB962C8B-B14F-4D97-AF65-F5344CB8AC3E}">
        <p14:creationId xmlns:p14="http://schemas.microsoft.com/office/powerpoint/2010/main" val="2306678471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ehind the Sc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3713560" y="2773684"/>
            <a:ext cx="4702295" cy="296248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6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ata Dri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-26231"/>
            <a:ext cx="12192000" cy="4052131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256360" y="3281370"/>
            <a:ext cx="1617960" cy="285513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017772" y="2041094"/>
            <a:ext cx="3032081" cy="4052131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938329" y="5365597"/>
            <a:ext cx="633060" cy="80432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5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le 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284964" y="2792125"/>
            <a:ext cx="1501183" cy="187663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473148" y="2792125"/>
            <a:ext cx="1501183" cy="187663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7597866" y="2792125"/>
            <a:ext cx="1501183" cy="187663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965963" y="2792125"/>
            <a:ext cx="1501183" cy="187663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090681" y="2792125"/>
            <a:ext cx="1501183" cy="187663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7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Apple 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1713175" y="2400064"/>
            <a:ext cx="3654543" cy="226272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6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640469" y="2028825"/>
            <a:ext cx="2007132" cy="250586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9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941250" y="2435328"/>
            <a:ext cx="1370898" cy="1711543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848771" y="2435328"/>
            <a:ext cx="1370898" cy="171154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2633663"/>
            <a:ext cx="2007133" cy="26082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2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ig_Picture_team-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203143" cy="685800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573819" y="2261400"/>
            <a:ext cx="1641346" cy="177511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68228851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Miss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</p:sp>
    </p:spTree>
    <p:extLst>
      <p:ext uri="{BB962C8B-B14F-4D97-AF65-F5344CB8AC3E}">
        <p14:creationId xmlns:p14="http://schemas.microsoft.com/office/powerpoint/2010/main" val="451344783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08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265433" y="1925955"/>
            <a:ext cx="2133600" cy="2133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3813605" y="1925955"/>
            <a:ext cx="2133600" cy="2133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6252005" y="1925955"/>
            <a:ext cx="2133600" cy="2133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8690405" y="1925955"/>
            <a:ext cx="2133600" cy="2133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109428" y="1591735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3657600" y="1591735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6096000" y="1591735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8534400" y="1591735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5029200" y="1260656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7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21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6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4303918" y="2278700"/>
            <a:ext cx="944871" cy="2572187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4" name="Picture Placeholder 16"/>
          <p:cNvSpPr>
            <a:spLocks noGrp="1" noChangeAspect="1"/>
          </p:cNvSpPr>
          <p:nvPr userDrawn="1">
            <p:ph type="pic" sz="quarter" idx="14"/>
          </p:nvPr>
        </p:nvSpPr>
        <p:spPr>
          <a:xfrm>
            <a:off x="1165167" y="2271644"/>
            <a:ext cx="896020" cy="2572188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2252868" y="1989422"/>
            <a:ext cx="1889744" cy="3369467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2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alaxy S6 - 3 Ph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6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4327594" y="2122741"/>
            <a:ext cx="1310840" cy="294591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4" name="Picture Placeholder 16"/>
          <p:cNvSpPr>
            <a:spLocks noGrp="1" noChangeAspect="1"/>
          </p:cNvSpPr>
          <p:nvPr userDrawn="1">
            <p:ph type="pic" sz="quarter" idx="14"/>
          </p:nvPr>
        </p:nvSpPr>
        <p:spPr>
          <a:xfrm>
            <a:off x="1097415" y="2122741"/>
            <a:ext cx="918176" cy="294591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2121435" y="1800043"/>
            <a:ext cx="2124106" cy="3758324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0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 Desig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2116468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5401831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8732070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sung - 3 Galaxy S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1915891" y="1824814"/>
            <a:ext cx="1872780" cy="333295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5156681" y="1824814"/>
            <a:ext cx="1874647" cy="333295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8464634" y="1824814"/>
            <a:ext cx="1898496" cy="333295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9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Web Data Traff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5036096" y="2284665"/>
            <a:ext cx="6297037" cy="352594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8666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ockup-de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6"/>
          <p:cNvSpPr>
            <a:spLocks noGrp="1" noChangeAspect="1"/>
          </p:cNvSpPr>
          <p:nvPr>
            <p:ph type="pic" sz="quarter" idx="13"/>
          </p:nvPr>
        </p:nvSpPr>
        <p:spPr>
          <a:xfrm>
            <a:off x="7036984" y="2394392"/>
            <a:ext cx="1006768" cy="23850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endParaRPr lang="en-US" dirty="0"/>
          </a:p>
        </p:txBody>
      </p:sp>
      <p:sp>
        <p:nvSpPr>
          <p:cNvPr id="39" name="Picture Placeholder 16"/>
          <p:cNvSpPr>
            <a:spLocks noGrp="1" noChangeAspect="1"/>
          </p:cNvSpPr>
          <p:nvPr>
            <p:ph type="pic" sz="quarter" idx="14"/>
          </p:nvPr>
        </p:nvSpPr>
        <p:spPr>
          <a:xfrm>
            <a:off x="4047873" y="2393726"/>
            <a:ext cx="920404" cy="23850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5140484" y="2174790"/>
            <a:ext cx="1747046" cy="311454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4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687360" y="2163534"/>
            <a:ext cx="4422647" cy="2769218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5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6711772" y="1876518"/>
            <a:ext cx="4339462" cy="249108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9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5170131"/>
      </p:ext>
    </p:extLst>
  </p:cSld>
  <p:clrMapOvr>
    <a:masterClrMapping/>
  </p:clrMapOvr>
  <p:transition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3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997398" y="1188270"/>
            <a:ext cx="752671" cy="213995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3573307" y="1188270"/>
            <a:ext cx="803171" cy="2133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903613" y="966020"/>
            <a:ext cx="1558227" cy="27559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869712"/>
      </p:ext>
    </p:extLst>
  </p:cSld>
  <p:clrMapOvr>
    <a:masterClrMapping/>
  </p:clrMapOvr>
  <p:transition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709862"/>
            <a:ext cx="12192000" cy="3158274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1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520483"/>
            <a:ext cx="12192000" cy="2838449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19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74996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0"/>
            <a:ext cx="12192001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4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2" y="1758950"/>
            <a:ext cx="11429010" cy="33401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072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096000" cy="6935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5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ides for 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231662" y="6231957"/>
            <a:ext cx="1273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rPr>
              <a:t>Stampede Slides</a:t>
            </a:r>
          </a:p>
        </p:txBody>
      </p:sp>
    </p:spTree>
    <p:extLst>
      <p:ext uri="{BB962C8B-B14F-4D97-AF65-F5344CB8AC3E}">
        <p14:creationId xmlns:p14="http://schemas.microsoft.com/office/powerpoint/2010/main" val="2107182839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25"/>
          </p:nvPr>
        </p:nvSpPr>
        <p:spPr>
          <a:xfrm>
            <a:off x="4429903" y="1720093"/>
            <a:ext cx="3340603" cy="1892739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2896050" y="3595992"/>
            <a:ext cx="458889" cy="818462"/>
          </a:xfrm>
        </p:spPr>
        <p:txBody>
          <a:bodyPr anchor="t">
            <a:normAutofit/>
          </a:bodyPr>
          <a:lstStyle>
            <a:lvl1pPr marL="0" indent="0" algn="ctr">
              <a:lnSpc>
                <a:spcPct val="50000"/>
              </a:lnSpc>
              <a:buNone/>
              <a:defRPr sz="525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292637" y="3021893"/>
            <a:ext cx="2132571" cy="13562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3533632" y="2944891"/>
            <a:ext cx="1127325" cy="1451271"/>
          </a:xfrm>
        </p:spPr>
        <p:txBody>
          <a:bodyPr anchor="t">
            <a:normAutofit/>
          </a:bodyPr>
          <a:lstStyle>
            <a:lvl1pPr marL="0" indent="0" algn="ctr">
              <a:buNone/>
              <a:defRPr sz="10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54512760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-with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864160" y="1689540"/>
            <a:ext cx="5050818" cy="360951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55714444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sung Galaxy S6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698611" y="1756306"/>
            <a:ext cx="2319082" cy="410328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0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853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9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08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0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1363722"/>
      </p:ext>
    </p:extLst>
  </p:cSld>
  <p:clrMapOvr>
    <a:masterClrMapping/>
  </p:clrMapOvr>
  <p:transition advClick="0" advTm="3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0"/>
          </p:nvPr>
        </p:nvSpPr>
        <p:spPr>
          <a:xfrm>
            <a:off x="1012500" y="1876778"/>
            <a:ext cx="914281" cy="914400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3" name="Picture Placeholder 6"/>
          <p:cNvSpPr>
            <a:spLocks noGrp="1" noChangeAspect="1"/>
          </p:cNvSpPr>
          <p:nvPr>
            <p:ph type="pic" sz="quarter" idx="11"/>
          </p:nvPr>
        </p:nvSpPr>
        <p:spPr>
          <a:xfrm>
            <a:off x="4311214" y="1876778"/>
            <a:ext cx="914281" cy="914400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5" name="Picture Placeholder 6"/>
          <p:cNvSpPr>
            <a:spLocks noGrp="1" noChangeAspect="1"/>
          </p:cNvSpPr>
          <p:nvPr>
            <p:ph type="pic" sz="quarter" idx="12"/>
          </p:nvPr>
        </p:nvSpPr>
        <p:spPr>
          <a:xfrm>
            <a:off x="7499864" y="1876778"/>
            <a:ext cx="914281" cy="914400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10957775"/>
      </p:ext>
    </p:extLst>
  </p:cSld>
  <p:clrMapOvr>
    <a:masterClrMapping/>
  </p:clrMapOvr>
  <p:transition spd="med" advClick="0" advTm="2000">
    <p:fade/>
  </p:transition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1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Phone Vs Galax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07009" y="1860363"/>
            <a:ext cx="1594927" cy="282953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7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17437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1148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7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am-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73644" y="1836951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5467617" y="1836951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7641759" y="1836951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2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848103" y="1836951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3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078443" y="1836951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4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273644" y="3875553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5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467617" y="3875553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6" name="Picture Placeholder 13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7641759" y="3875553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7" name="Picture Placeholder 1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9848103" y="3875553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8" name="Picture Placeholder 13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078443" y="3875553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99102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9276757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phone_06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64496" y="2172280"/>
            <a:ext cx="1900261" cy="33642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7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cbook_Air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33219" y="2217406"/>
            <a:ext cx="3956709" cy="243907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41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509177" y="1789726"/>
            <a:ext cx="2670196" cy="359932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7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pad_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203277" y="2174168"/>
            <a:ext cx="3791521" cy="281698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7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ata Dri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587" y="1810374"/>
            <a:ext cx="12192000" cy="26749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2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ew_macbook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946984" y="2196447"/>
            <a:ext cx="4254375" cy="2649409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6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c_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805605" y="1589781"/>
            <a:ext cx="2938031" cy="166939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366848" y="1593087"/>
            <a:ext cx="2938031" cy="166939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1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6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-1"/>
            <a:ext cx="12203142" cy="6858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91672225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ig_Picture_team-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203143" cy="685800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573819" y="2261400"/>
            <a:ext cx="1641346" cy="177511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2287501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Web Data Traff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5036096" y="2284665"/>
            <a:ext cx="6297037" cy="352594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7864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096000" cy="6935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0"/>
          </p:nvPr>
        </p:nvSpPr>
        <p:spPr>
          <a:xfrm>
            <a:off x="1012500" y="1876778"/>
            <a:ext cx="914281" cy="914400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3" name="Picture Placeholder 6"/>
          <p:cNvSpPr>
            <a:spLocks noGrp="1" noChangeAspect="1"/>
          </p:cNvSpPr>
          <p:nvPr>
            <p:ph type="pic" sz="quarter" idx="11"/>
          </p:nvPr>
        </p:nvSpPr>
        <p:spPr>
          <a:xfrm>
            <a:off x="4311214" y="1876778"/>
            <a:ext cx="914281" cy="914400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5" name="Picture Placeholder 6"/>
          <p:cNvSpPr>
            <a:spLocks noGrp="1" noChangeAspect="1"/>
          </p:cNvSpPr>
          <p:nvPr>
            <p:ph type="pic" sz="quarter" idx="12"/>
          </p:nvPr>
        </p:nvSpPr>
        <p:spPr>
          <a:xfrm>
            <a:off x="7499864" y="1876778"/>
            <a:ext cx="914281" cy="914400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51651093"/>
      </p:ext>
    </p:extLst>
  </p:cSld>
  <p:clrMapOvr>
    <a:masterClrMapping/>
  </p:clrMapOvr>
  <p:transition spd="med" advClick="0" advTm="2000">
    <p:fade/>
  </p:transition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ata Dri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587" y="1810374"/>
            <a:ext cx="12192000" cy="26749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4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397692" y="1369492"/>
            <a:ext cx="2317411" cy="47011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5656" y="1369494"/>
            <a:ext cx="4691264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547474" y="1379757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785657" y="3755341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159510" y="3755341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547474" y="3755341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5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397692" y="1369492"/>
            <a:ext cx="2317411" cy="47011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5656" y="1369494"/>
            <a:ext cx="4691264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547474" y="1379757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785657" y="3755341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159510" y="3755341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547474" y="3755341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8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foli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5656" y="1369493"/>
            <a:ext cx="4691264" cy="470114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547474" y="1379757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547474" y="3755341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398783" y="1379757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398783" y="3755341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1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512925" y="1610168"/>
            <a:ext cx="2284639" cy="2037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797564" y="1610168"/>
            <a:ext cx="2284639" cy="2037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82203" y="1610168"/>
            <a:ext cx="2284639" cy="2037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8366842" y="1610168"/>
            <a:ext cx="2284639" cy="2037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512925" y="3647471"/>
            <a:ext cx="2284639" cy="2037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797564" y="3647471"/>
            <a:ext cx="2284639" cy="2037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82203" y="3647471"/>
            <a:ext cx="2284639" cy="2037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8366842" y="3647471"/>
            <a:ext cx="2284639" cy="2037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92350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folio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11"/>
          </p:nvPr>
        </p:nvSpPr>
        <p:spPr>
          <a:xfrm>
            <a:off x="3785657" y="1358040"/>
            <a:ext cx="2317411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6114004" y="1357162"/>
            <a:ext cx="4695167" cy="469087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464550" y="3688187"/>
            <a:ext cx="2317411" cy="231529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069868"/>
      </p:ext>
    </p:extLst>
  </p:cSld>
  <p:clrMapOvr>
    <a:masterClrMapping/>
  </p:clrMapOvr>
  <p:transition spd="med" advClick="0" advTm="2000">
    <p:fade/>
  </p:transition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folio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 noChangeAspect="1"/>
          </p:cNvSpPr>
          <p:nvPr>
            <p:ph type="pic" sz="quarter" idx="13"/>
          </p:nvPr>
        </p:nvSpPr>
        <p:spPr>
          <a:xfrm>
            <a:off x="676606" y="1734963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26" name="Picture Placeholder 24"/>
          <p:cNvSpPr>
            <a:spLocks noGrp="1" noChangeAspect="1"/>
          </p:cNvSpPr>
          <p:nvPr>
            <p:ph type="pic" sz="quarter" idx="14"/>
          </p:nvPr>
        </p:nvSpPr>
        <p:spPr>
          <a:xfrm>
            <a:off x="2481915" y="3544713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15"/>
          </p:nvPr>
        </p:nvSpPr>
        <p:spPr>
          <a:xfrm>
            <a:off x="4296542" y="1734963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16"/>
          </p:nvPr>
        </p:nvSpPr>
        <p:spPr>
          <a:xfrm>
            <a:off x="6101851" y="3544713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41" name="Picture Placeholder 24"/>
          <p:cNvSpPr>
            <a:spLocks noGrp="1" noChangeAspect="1"/>
          </p:cNvSpPr>
          <p:nvPr>
            <p:ph type="pic" sz="quarter" idx="17"/>
          </p:nvPr>
        </p:nvSpPr>
        <p:spPr>
          <a:xfrm>
            <a:off x="7909352" y="1734963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42" name="Picture Placeholder 24"/>
          <p:cNvSpPr>
            <a:spLocks noGrp="1" noChangeAspect="1"/>
          </p:cNvSpPr>
          <p:nvPr>
            <p:ph type="pic" sz="quarter" idx="18"/>
          </p:nvPr>
        </p:nvSpPr>
        <p:spPr>
          <a:xfrm>
            <a:off x="9721013" y="3544713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922177008"/>
      </p:ext>
    </p:extLst>
  </p:cSld>
  <p:clrMapOvr>
    <a:masterClrMapping/>
  </p:clrMapOvr>
  <p:transition spd="med" advClick="0" advTm="2000">
    <p:fade/>
  </p:transition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602692" y="1760703"/>
            <a:ext cx="3048000" cy="30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155622" y="1778035"/>
            <a:ext cx="3048000" cy="30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8054876" y="1778035"/>
            <a:ext cx="3048000" cy="30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28888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987946" y="1893450"/>
            <a:ext cx="2147420" cy="35791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748167" y="1893450"/>
            <a:ext cx="2147420" cy="35791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9227727" y="1893450"/>
            <a:ext cx="2147420" cy="35791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68825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29743" y="2139914"/>
            <a:ext cx="4288962" cy="38246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037521" y="4052234"/>
            <a:ext cx="2144481" cy="19123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7207089" y="4052234"/>
            <a:ext cx="2144481" cy="19123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9370384" y="4052234"/>
            <a:ext cx="2144481" cy="19123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77707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-40639" y="1973422"/>
            <a:ext cx="2445173" cy="24451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1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2414495" y="4418595"/>
            <a:ext cx="2445173" cy="24451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2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869630" y="1973422"/>
            <a:ext cx="2445173" cy="24451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7324765" y="4418595"/>
            <a:ext cx="2445173" cy="24451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5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9779899" y="1973422"/>
            <a:ext cx="2445173" cy="24451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43840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65038" y="0"/>
            <a:ext cx="4026963" cy="6858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026963" cy="6858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82519" y="0"/>
            <a:ext cx="4026963" cy="3429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82519" y="3488436"/>
            <a:ext cx="4026963" cy="336956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2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3441" y="1497146"/>
            <a:ext cx="2560320" cy="1739900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853441" y="3786282"/>
            <a:ext cx="2560320" cy="1739900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3657600" y="1497146"/>
            <a:ext cx="2560320" cy="1739900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3657600" y="3786282"/>
            <a:ext cx="2560320" cy="1739900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53898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foli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5656" y="1369493"/>
            <a:ext cx="4691264" cy="470114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547474" y="1379757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547474" y="3755341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398783" y="1379757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398783" y="3755341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1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403896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2566176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1403896" y="26295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2566176" y="26295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2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7218037" y="146518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3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8384673" y="146518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9546953" y="146518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7218037" y="262641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8384673" y="262641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7" name="Picture Placeholder 13"/>
          <p:cNvSpPr>
            <a:spLocks noGrp="1" noChangeAspect="1"/>
          </p:cNvSpPr>
          <p:nvPr>
            <p:ph type="pic" sz="quarter" idx="25"/>
          </p:nvPr>
        </p:nvSpPr>
        <p:spPr>
          <a:xfrm>
            <a:off x="9546953" y="262641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3726844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9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4893478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0" name="Picture Placeholder 13"/>
          <p:cNvSpPr>
            <a:spLocks noGrp="1" noChangeAspect="1"/>
          </p:cNvSpPr>
          <p:nvPr>
            <p:ph type="pic" sz="quarter" idx="28"/>
          </p:nvPr>
        </p:nvSpPr>
        <p:spPr>
          <a:xfrm>
            <a:off x="6055758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3726844" y="26295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4893478" y="26295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3" name="Picture Placeholder 13"/>
          <p:cNvSpPr>
            <a:spLocks noGrp="1" noChangeAspect="1"/>
          </p:cNvSpPr>
          <p:nvPr>
            <p:ph type="pic" sz="quarter" idx="31"/>
          </p:nvPr>
        </p:nvSpPr>
        <p:spPr>
          <a:xfrm>
            <a:off x="6055758" y="26295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62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372216" y="1724025"/>
            <a:ext cx="3076968" cy="178435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62819" y="1724025"/>
            <a:ext cx="3076968" cy="178435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742653" y="1724025"/>
            <a:ext cx="3076968" cy="178435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7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folio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321726" y="1371607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097655" y="1376775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321726" y="3781827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097655" y="3771564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933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dividual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61107" y="1595445"/>
            <a:ext cx="4741884" cy="3429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3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169941" y="1652908"/>
            <a:ext cx="2940890" cy="37472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10891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Portfolio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568481" y="2404419"/>
            <a:ext cx="1658787" cy="218450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222027" y="2363002"/>
            <a:ext cx="1658787" cy="218450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75573" y="2349197"/>
            <a:ext cx="1658787" cy="218450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1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Drag your picture here and Send to back</a:t>
            </a:r>
          </a:p>
        </p:txBody>
      </p:sp>
    </p:spTree>
    <p:extLst>
      <p:ext uri="{BB962C8B-B14F-4D97-AF65-F5344CB8AC3E}">
        <p14:creationId xmlns:p14="http://schemas.microsoft.com/office/powerpoint/2010/main" val="263034211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ehind the Sc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3713560" y="2773684"/>
            <a:ext cx="4702295" cy="296248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8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ata Dri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-26231"/>
            <a:ext cx="12192000" cy="4052131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256360" y="3281370"/>
            <a:ext cx="1617960" cy="285513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017772" y="2041094"/>
            <a:ext cx="3032081" cy="4052131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938329" y="5365597"/>
            <a:ext cx="633060" cy="80432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le 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284964" y="2792125"/>
            <a:ext cx="1501183" cy="187663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473148" y="2792125"/>
            <a:ext cx="1501183" cy="187663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7597866" y="2792125"/>
            <a:ext cx="1501183" cy="187663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965963" y="2792125"/>
            <a:ext cx="1501183" cy="187663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090681" y="2792125"/>
            <a:ext cx="1501183" cy="187663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4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512925" y="1610168"/>
            <a:ext cx="2284639" cy="2037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797564" y="1610168"/>
            <a:ext cx="2284639" cy="2037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82203" y="1610168"/>
            <a:ext cx="2284639" cy="2037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8366842" y="1610168"/>
            <a:ext cx="2284639" cy="2037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512925" y="3647471"/>
            <a:ext cx="2284639" cy="2037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797564" y="3647471"/>
            <a:ext cx="2284639" cy="2037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82203" y="3647471"/>
            <a:ext cx="2284639" cy="2037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8366842" y="3647471"/>
            <a:ext cx="2284639" cy="2037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63791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Apple 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1713175" y="2400064"/>
            <a:ext cx="3654543" cy="226272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1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640469" y="2028825"/>
            <a:ext cx="2007132" cy="250586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941250" y="2435328"/>
            <a:ext cx="1370898" cy="1711543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848771" y="2435328"/>
            <a:ext cx="1370898" cy="171154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5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2633663"/>
            <a:ext cx="2007133" cy="26082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1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Miss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</p:sp>
    </p:spTree>
    <p:extLst>
      <p:ext uri="{BB962C8B-B14F-4D97-AF65-F5344CB8AC3E}">
        <p14:creationId xmlns:p14="http://schemas.microsoft.com/office/powerpoint/2010/main" val="3828719176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07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265433" y="1925955"/>
            <a:ext cx="2133600" cy="2133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3813605" y="1925955"/>
            <a:ext cx="2133600" cy="2133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6252005" y="1925955"/>
            <a:ext cx="2133600" cy="2133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8690405" y="1925955"/>
            <a:ext cx="2133600" cy="2133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109428" y="1591735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3657600" y="1591735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6096000" y="1591735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8534400" y="1591735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7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5029200" y="1260656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6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folio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11"/>
          </p:nvPr>
        </p:nvSpPr>
        <p:spPr>
          <a:xfrm>
            <a:off x="3785657" y="1358040"/>
            <a:ext cx="2317411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6114004" y="1357162"/>
            <a:ext cx="4695167" cy="469087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464550" y="3688187"/>
            <a:ext cx="2317411" cy="231529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687703"/>
      </p:ext>
    </p:extLst>
  </p:cSld>
  <p:clrMapOvr>
    <a:masterClrMapping/>
  </p:clrMapOvr>
  <p:transition spd="med" advClick="0" advTm="2000">
    <p:fade/>
  </p:transition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6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4303918" y="2278700"/>
            <a:ext cx="944871" cy="2572187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4" name="Picture Placeholder 16"/>
          <p:cNvSpPr>
            <a:spLocks noGrp="1" noChangeAspect="1"/>
          </p:cNvSpPr>
          <p:nvPr userDrawn="1">
            <p:ph type="pic" sz="quarter" idx="14"/>
          </p:nvPr>
        </p:nvSpPr>
        <p:spPr>
          <a:xfrm>
            <a:off x="1165167" y="2271644"/>
            <a:ext cx="896020" cy="2572188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2252868" y="1989422"/>
            <a:ext cx="1889744" cy="3369467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9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alaxy S6 - 3 Ph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6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4327594" y="2122741"/>
            <a:ext cx="1310840" cy="294591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4" name="Picture Placeholder 16"/>
          <p:cNvSpPr>
            <a:spLocks noGrp="1" noChangeAspect="1"/>
          </p:cNvSpPr>
          <p:nvPr userDrawn="1">
            <p:ph type="pic" sz="quarter" idx="14"/>
          </p:nvPr>
        </p:nvSpPr>
        <p:spPr>
          <a:xfrm>
            <a:off x="1097415" y="2122741"/>
            <a:ext cx="918176" cy="294591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2121435" y="1800043"/>
            <a:ext cx="2124106" cy="3758324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 Desig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2116468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5401831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8732070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5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sung - 3 Galaxy S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1915891" y="1824814"/>
            <a:ext cx="1872780" cy="333295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5156681" y="1824814"/>
            <a:ext cx="1874647" cy="333295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8464634" y="1824814"/>
            <a:ext cx="1898496" cy="333295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4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ockup-de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6"/>
          <p:cNvSpPr>
            <a:spLocks noGrp="1" noChangeAspect="1"/>
          </p:cNvSpPr>
          <p:nvPr>
            <p:ph type="pic" sz="quarter" idx="13"/>
          </p:nvPr>
        </p:nvSpPr>
        <p:spPr>
          <a:xfrm>
            <a:off x="7036984" y="2394392"/>
            <a:ext cx="1006768" cy="23850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endParaRPr lang="en-US" dirty="0"/>
          </a:p>
        </p:txBody>
      </p:sp>
      <p:sp>
        <p:nvSpPr>
          <p:cNvPr id="39" name="Picture Placeholder 16"/>
          <p:cNvSpPr>
            <a:spLocks noGrp="1" noChangeAspect="1"/>
          </p:cNvSpPr>
          <p:nvPr>
            <p:ph type="pic" sz="quarter" idx="14"/>
          </p:nvPr>
        </p:nvSpPr>
        <p:spPr>
          <a:xfrm>
            <a:off x="4047873" y="2393726"/>
            <a:ext cx="920404" cy="23850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5140484" y="2174790"/>
            <a:ext cx="1747046" cy="311454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687360" y="2163534"/>
            <a:ext cx="4422647" cy="2769218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3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6711772" y="1876518"/>
            <a:ext cx="4339462" cy="249108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1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7973326"/>
      </p:ext>
    </p:extLst>
  </p:cSld>
  <p:clrMapOvr>
    <a:masterClrMapping/>
  </p:clrMapOvr>
  <p:transition/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3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997398" y="1188270"/>
            <a:ext cx="752671" cy="213995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3573307" y="1188270"/>
            <a:ext cx="803171" cy="2133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903613" y="966020"/>
            <a:ext cx="1558227" cy="27559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9693069"/>
      </p:ext>
    </p:extLst>
  </p:cSld>
  <p:clrMapOvr>
    <a:masterClrMapping/>
  </p:clrMapOvr>
  <p:transition/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709862"/>
            <a:ext cx="12192000" cy="3158274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24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folio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 noChangeAspect="1"/>
          </p:cNvSpPr>
          <p:nvPr>
            <p:ph type="pic" sz="quarter" idx="13"/>
          </p:nvPr>
        </p:nvSpPr>
        <p:spPr>
          <a:xfrm>
            <a:off x="676606" y="1734963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26" name="Picture Placeholder 24"/>
          <p:cNvSpPr>
            <a:spLocks noGrp="1" noChangeAspect="1"/>
          </p:cNvSpPr>
          <p:nvPr>
            <p:ph type="pic" sz="quarter" idx="14"/>
          </p:nvPr>
        </p:nvSpPr>
        <p:spPr>
          <a:xfrm>
            <a:off x="2481915" y="3544713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15"/>
          </p:nvPr>
        </p:nvSpPr>
        <p:spPr>
          <a:xfrm>
            <a:off x="4296542" y="1734963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16"/>
          </p:nvPr>
        </p:nvSpPr>
        <p:spPr>
          <a:xfrm>
            <a:off x="6101851" y="3544713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41" name="Picture Placeholder 24"/>
          <p:cNvSpPr>
            <a:spLocks noGrp="1" noChangeAspect="1"/>
          </p:cNvSpPr>
          <p:nvPr>
            <p:ph type="pic" sz="quarter" idx="17"/>
          </p:nvPr>
        </p:nvSpPr>
        <p:spPr>
          <a:xfrm>
            <a:off x="7909352" y="1734963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42" name="Picture Placeholder 24"/>
          <p:cNvSpPr>
            <a:spLocks noGrp="1" noChangeAspect="1"/>
          </p:cNvSpPr>
          <p:nvPr>
            <p:ph type="pic" sz="quarter" idx="18"/>
          </p:nvPr>
        </p:nvSpPr>
        <p:spPr>
          <a:xfrm>
            <a:off x="9721013" y="3544713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867117664"/>
      </p:ext>
    </p:extLst>
  </p:cSld>
  <p:clrMapOvr>
    <a:masterClrMapping/>
  </p:clrMapOvr>
  <p:transition spd="med" advClick="0" advTm="2000">
    <p:fade/>
  </p:transition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520483"/>
            <a:ext cx="12192000" cy="2838449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1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22932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2" y="1758950"/>
            <a:ext cx="11429010" cy="33401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669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25"/>
          </p:nvPr>
        </p:nvSpPr>
        <p:spPr>
          <a:xfrm>
            <a:off x="4429903" y="1720093"/>
            <a:ext cx="3340603" cy="1892739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2896050" y="3595992"/>
            <a:ext cx="458889" cy="818462"/>
          </a:xfrm>
        </p:spPr>
        <p:txBody>
          <a:bodyPr anchor="t">
            <a:normAutofit/>
          </a:bodyPr>
          <a:lstStyle>
            <a:lvl1pPr marL="0" indent="0" algn="ctr">
              <a:lnSpc>
                <a:spcPct val="50000"/>
              </a:lnSpc>
              <a:buNone/>
              <a:defRPr sz="525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292637" y="3021893"/>
            <a:ext cx="2132571" cy="13562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3533632" y="2944891"/>
            <a:ext cx="1127325" cy="1451271"/>
          </a:xfrm>
        </p:spPr>
        <p:txBody>
          <a:bodyPr anchor="t">
            <a:normAutofit/>
          </a:bodyPr>
          <a:lstStyle>
            <a:lvl1pPr marL="0" indent="0" algn="ctr">
              <a:buNone/>
              <a:defRPr sz="10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8279861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-with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864160" y="1689540"/>
            <a:ext cx="5050818" cy="360951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26150067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6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602692" y="1760703"/>
            <a:ext cx="3048000" cy="30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155622" y="1778035"/>
            <a:ext cx="3048000" cy="30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8054876" y="1778035"/>
            <a:ext cx="3048000" cy="30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814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987946" y="1893450"/>
            <a:ext cx="2147420" cy="35791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748167" y="1893450"/>
            <a:ext cx="2147420" cy="35791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9227727" y="1893450"/>
            <a:ext cx="2147420" cy="35791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921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29743" y="2139914"/>
            <a:ext cx="4288962" cy="38246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037521" y="4052234"/>
            <a:ext cx="2144481" cy="19123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7207089" y="4052234"/>
            <a:ext cx="2144481" cy="19123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9370384" y="4052234"/>
            <a:ext cx="2144481" cy="19123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863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-40639" y="1973422"/>
            <a:ext cx="2445173" cy="24451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1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2414495" y="4418595"/>
            <a:ext cx="2445173" cy="24451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2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869630" y="1973422"/>
            <a:ext cx="2445173" cy="24451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7324765" y="4418595"/>
            <a:ext cx="2445173" cy="24451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5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9779899" y="1973422"/>
            <a:ext cx="2445173" cy="24451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43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65038" y="0"/>
            <a:ext cx="4026963" cy="6858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026963" cy="6858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82519" y="0"/>
            <a:ext cx="4026963" cy="3429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82519" y="3488436"/>
            <a:ext cx="4026963" cy="336956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6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3441" y="1497146"/>
            <a:ext cx="2560320" cy="1739900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853441" y="3786282"/>
            <a:ext cx="2560320" cy="1739900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3657600" y="1497146"/>
            <a:ext cx="2560320" cy="1739900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3657600" y="3786282"/>
            <a:ext cx="2560320" cy="1739900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0605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403896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2566176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1403896" y="26295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2566176" y="26295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2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7218037" y="146518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3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8384673" y="146518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9546953" y="146518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7218037" y="262641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8384673" y="262641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7" name="Picture Placeholder 13"/>
          <p:cNvSpPr>
            <a:spLocks noGrp="1" noChangeAspect="1"/>
          </p:cNvSpPr>
          <p:nvPr>
            <p:ph type="pic" sz="quarter" idx="25"/>
          </p:nvPr>
        </p:nvSpPr>
        <p:spPr>
          <a:xfrm>
            <a:off x="9546953" y="262641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3726844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9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4893478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0" name="Picture Placeholder 13"/>
          <p:cNvSpPr>
            <a:spLocks noGrp="1" noChangeAspect="1"/>
          </p:cNvSpPr>
          <p:nvPr>
            <p:ph type="pic" sz="quarter" idx="28"/>
          </p:nvPr>
        </p:nvSpPr>
        <p:spPr>
          <a:xfrm>
            <a:off x="6055758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3726844" y="26295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4893478" y="26295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3" name="Picture Placeholder 13"/>
          <p:cNvSpPr>
            <a:spLocks noGrp="1" noChangeAspect="1"/>
          </p:cNvSpPr>
          <p:nvPr>
            <p:ph type="pic" sz="quarter" idx="31"/>
          </p:nvPr>
        </p:nvSpPr>
        <p:spPr>
          <a:xfrm>
            <a:off x="6055758" y="26295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5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372216" y="1724025"/>
            <a:ext cx="3076968" cy="178435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62819" y="1724025"/>
            <a:ext cx="3076968" cy="178435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742653" y="1724025"/>
            <a:ext cx="3076968" cy="178435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4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folio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321726" y="1371607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097655" y="1376775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321726" y="3781827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097655" y="3771564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105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81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dividual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61107" y="1595445"/>
            <a:ext cx="4741884" cy="3429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0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169941" y="1652908"/>
            <a:ext cx="2940890" cy="37472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007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Portfolio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568481" y="2404419"/>
            <a:ext cx="1658787" cy="218450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222027" y="2363002"/>
            <a:ext cx="1658787" cy="218450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75573" y="2349197"/>
            <a:ext cx="1658787" cy="218450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0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Drag your picture here and Send to back</a:t>
            </a:r>
          </a:p>
        </p:txBody>
      </p:sp>
    </p:spTree>
    <p:extLst>
      <p:ext uri="{BB962C8B-B14F-4D97-AF65-F5344CB8AC3E}">
        <p14:creationId xmlns:p14="http://schemas.microsoft.com/office/powerpoint/2010/main" val="24347781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ehind the Sc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3713560" y="2773684"/>
            <a:ext cx="4702295" cy="296248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0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ata Dri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-26231"/>
            <a:ext cx="12192000" cy="4052131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256360" y="3281370"/>
            <a:ext cx="1617960" cy="285513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017772" y="2041094"/>
            <a:ext cx="3032081" cy="4052131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938329" y="5365597"/>
            <a:ext cx="633060" cy="80432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0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le 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284964" y="2792125"/>
            <a:ext cx="1501183" cy="187663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473148" y="2792125"/>
            <a:ext cx="1501183" cy="187663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7597866" y="2792125"/>
            <a:ext cx="1501183" cy="187663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965963" y="2792125"/>
            <a:ext cx="1501183" cy="187663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090681" y="2792125"/>
            <a:ext cx="1501183" cy="187663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1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Apple 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1713175" y="2400064"/>
            <a:ext cx="3654543" cy="226272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640469" y="2028825"/>
            <a:ext cx="2007132" cy="250586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941250" y="2435328"/>
            <a:ext cx="1370898" cy="1711543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848771" y="2435328"/>
            <a:ext cx="1370898" cy="171154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1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7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2633663"/>
            <a:ext cx="2007133" cy="26082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Miss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</p:sp>
    </p:spTree>
    <p:extLst>
      <p:ext uri="{BB962C8B-B14F-4D97-AF65-F5344CB8AC3E}">
        <p14:creationId xmlns:p14="http://schemas.microsoft.com/office/powerpoint/2010/main" val="14399042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05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265433" y="1925955"/>
            <a:ext cx="2133600" cy="2133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3813605" y="1925955"/>
            <a:ext cx="2133600" cy="2133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6252005" y="1925955"/>
            <a:ext cx="2133600" cy="2133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8690405" y="1925955"/>
            <a:ext cx="2133600" cy="2133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9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109428" y="1591735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3657600" y="1591735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6096000" y="1591735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8534400" y="1591735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8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5029200" y="1260656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7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46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6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4303918" y="2278700"/>
            <a:ext cx="944871" cy="2572187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4" name="Picture Placeholder 16"/>
          <p:cNvSpPr>
            <a:spLocks noGrp="1" noChangeAspect="1"/>
          </p:cNvSpPr>
          <p:nvPr userDrawn="1">
            <p:ph type="pic" sz="quarter" idx="14"/>
          </p:nvPr>
        </p:nvSpPr>
        <p:spPr>
          <a:xfrm>
            <a:off x="1165167" y="2271644"/>
            <a:ext cx="896020" cy="2572188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2252868" y="1989422"/>
            <a:ext cx="1889744" cy="3369467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1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alaxy S6 - 3 Ph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6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4327594" y="2122741"/>
            <a:ext cx="1310840" cy="294591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4" name="Picture Placeholder 16"/>
          <p:cNvSpPr>
            <a:spLocks noGrp="1" noChangeAspect="1"/>
          </p:cNvSpPr>
          <p:nvPr userDrawn="1">
            <p:ph type="pic" sz="quarter" idx="14"/>
          </p:nvPr>
        </p:nvSpPr>
        <p:spPr>
          <a:xfrm>
            <a:off x="1097415" y="2122741"/>
            <a:ext cx="918176" cy="294591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2121435" y="1800043"/>
            <a:ext cx="2124106" cy="3758324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 Desig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2116468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5401831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8732070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3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3997434"/>
      </p:ext>
    </p:extLst>
  </p:cSld>
  <p:clrMapOvr>
    <a:masterClrMapping/>
  </p:clrMapOvr>
  <p:transition advClick="0" advTm="300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sung - 3 Galaxy S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1915891" y="1824814"/>
            <a:ext cx="1872780" cy="333295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5156681" y="1824814"/>
            <a:ext cx="1874647" cy="333295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8464634" y="1824814"/>
            <a:ext cx="1898496" cy="333295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2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ockup-de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6"/>
          <p:cNvSpPr>
            <a:spLocks noGrp="1" noChangeAspect="1"/>
          </p:cNvSpPr>
          <p:nvPr>
            <p:ph type="pic" sz="quarter" idx="13"/>
          </p:nvPr>
        </p:nvSpPr>
        <p:spPr>
          <a:xfrm>
            <a:off x="7036984" y="2394392"/>
            <a:ext cx="1006768" cy="23850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endParaRPr lang="en-US" dirty="0"/>
          </a:p>
        </p:txBody>
      </p:sp>
      <p:sp>
        <p:nvSpPr>
          <p:cNvPr id="39" name="Picture Placeholder 16"/>
          <p:cNvSpPr>
            <a:spLocks noGrp="1" noChangeAspect="1"/>
          </p:cNvSpPr>
          <p:nvPr>
            <p:ph type="pic" sz="quarter" idx="14"/>
          </p:nvPr>
        </p:nvSpPr>
        <p:spPr>
          <a:xfrm>
            <a:off x="4047873" y="2393726"/>
            <a:ext cx="920404" cy="23850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5140484" y="2174790"/>
            <a:ext cx="1747046" cy="311454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5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687360" y="2163534"/>
            <a:ext cx="4422647" cy="2769218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3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6711772" y="1876518"/>
            <a:ext cx="4339462" cy="249108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2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6693955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3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997398" y="1188270"/>
            <a:ext cx="752671" cy="213995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3573307" y="1188270"/>
            <a:ext cx="803171" cy="2133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903613" y="966020"/>
            <a:ext cx="1558227" cy="27559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942772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709862"/>
            <a:ext cx="12192000" cy="3158274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8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520483"/>
            <a:ext cx="12192000" cy="2838449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4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7516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0"/>
            <a:ext cx="12192001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4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2" y="1758950"/>
            <a:ext cx="11429010" cy="33401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92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ides for 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231662" y="6231957"/>
            <a:ext cx="1273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rPr>
              <a:t>Stampede Slides</a:t>
            </a:r>
          </a:p>
        </p:txBody>
      </p:sp>
    </p:spTree>
    <p:extLst>
      <p:ext uri="{BB962C8B-B14F-4D97-AF65-F5344CB8AC3E}">
        <p14:creationId xmlns:p14="http://schemas.microsoft.com/office/powerpoint/2010/main" val="111839644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25"/>
          </p:nvPr>
        </p:nvSpPr>
        <p:spPr>
          <a:xfrm>
            <a:off x="4429903" y="1720093"/>
            <a:ext cx="3340603" cy="1892739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2896050" y="3595992"/>
            <a:ext cx="458889" cy="818462"/>
          </a:xfrm>
        </p:spPr>
        <p:txBody>
          <a:bodyPr anchor="t">
            <a:normAutofit/>
          </a:bodyPr>
          <a:lstStyle>
            <a:lvl1pPr marL="0" indent="0" algn="ctr">
              <a:lnSpc>
                <a:spcPct val="50000"/>
              </a:lnSpc>
              <a:buNone/>
              <a:defRPr sz="525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292637" y="3021893"/>
            <a:ext cx="2132571" cy="13562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3533632" y="2944891"/>
            <a:ext cx="1127325" cy="1451271"/>
          </a:xfrm>
        </p:spPr>
        <p:txBody>
          <a:bodyPr anchor="t">
            <a:normAutofit/>
          </a:bodyPr>
          <a:lstStyle>
            <a:lvl1pPr marL="0" indent="0" algn="ctr">
              <a:buNone/>
              <a:defRPr sz="10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1372521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-with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864160" y="1689540"/>
            <a:ext cx="5050818" cy="360951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499243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sung Galaxy S6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698611" y="1756306"/>
            <a:ext cx="2319082" cy="410328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7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72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15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72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7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Phone Vs Galax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07009" y="1860363"/>
            <a:ext cx="1594927" cy="282953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030192"/>
      </p:ext>
    </p:extLst>
  </p:cSld>
  <p:clrMapOvr>
    <a:masterClrMapping/>
  </p:clrMapOvr>
  <p:transition advClick="0" advTm="300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6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Phone Vs Galax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07009" y="1860363"/>
            <a:ext cx="1594927" cy="282953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45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085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1148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2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am-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73644" y="1836951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5467617" y="1836951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7641759" y="1836951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2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848103" y="1836951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3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078443" y="1836951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4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273644" y="3875553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5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467617" y="3875553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6" name="Picture Placeholder 13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7641759" y="3875553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7" name="Picture Placeholder 1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9848103" y="3875553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8" name="Picture Placeholder 13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078443" y="3875553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108454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phone_06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64496" y="2172280"/>
            <a:ext cx="1900261" cy="33642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5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cbook_Air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33219" y="2217406"/>
            <a:ext cx="3956709" cy="243907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0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509177" y="1789726"/>
            <a:ext cx="2670196" cy="359932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0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pad_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203277" y="2174168"/>
            <a:ext cx="3791521" cy="281698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5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320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ew_macbook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946984" y="2196447"/>
            <a:ext cx="4254375" cy="2649409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92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c_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805605" y="1589781"/>
            <a:ext cx="2938031" cy="166939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366848" y="1593087"/>
            <a:ext cx="2938031" cy="166939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0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-1"/>
            <a:ext cx="12203142" cy="6858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7790675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ig_Picture_team-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203143" cy="685800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573819" y="2261400"/>
            <a:ext cx="1641346" cy="177511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0230542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Web Data Traff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5036096" y="2284665"/>
            <a:ext cx="6297037" cy="352594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722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096000" cy="6935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0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0"/>
          </p:nvPr>
        </p:nvSpPr>
        <p:spPr>
          <a:xfrm>
            <a:off x="1012500" y="1876778"/>
            <a:ext cx="914281" cy="914400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3" name="Picture Placeholder 6"/>
          <p:cNvSpPr>
            <a:spLocks noGrp="1" noChangeAspect="1"/>
          </p:cNvSpPr>
          <p:nvPr>
            <p:ph type="pic" sz="quarter" idx="11"/>
          </p:nvPr>
        </p:nvSpPr>
        <p:spPr>
          <a:xfrm>
            <a:off x="4311214" y="1876778"/>
            <a:ext cx="914281" cy="914400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5" name="Picture Placeholder 6"/>
          <p:cNvSpPr>
            <a:spLocks noGrp="1" noChangeAspect="1"/>
          </p:cNvSpPr>
          <p:nvPr>
            <p:ph type="pic" sz="quarter" idx="12"/>
          </p:nvPr>
        </p:nvSpPr>
        <p:spPr>
          <a:xfrm>
            <a:off x="7499864" y="1876778"/>
            <a:ext cx="914281" cy="914400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09065720"/>
      </p:ext>
    </p:extLst>
  </p:cSld>
  <p:clrMapOvr>
    <a:masterClrMapping/>
  </p:clrMapOvr>
  <p:transition spd="med" advClick="0" advTm="2000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ata Dri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587" y="1810374"/>
            <a:ext cx="12192000" cy="26749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7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397692" y="1369492"/>
            <a:ext cx="2317411" cy="47011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5656" y="1369494"/>
            <a:ext cx="4691264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547474" y="1379757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785657" y="3755341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159510" y="3755341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547474" y="3755341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8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2.xml"/><Relationship Id="rId26" Type="http://schemas.openxmlformats.org/officeDocument/2006/relationships/slideLayout" Target="../slideLayouts/slideLayout100.xml"/><Relationship Id="rId39" Type="http://schemas.openxmlformats.org/officeDocument/2006/relationships/slideLayout" Target="../slideLayouts/slideLayout113.xml"/><Relationship Id="rId21" Type="http://schemas.openxmlformats.org/officeDocument/2006/relationships/slideLayout" Target="../slideLayouts/slideLayout95.xml"/><Relationship Id="rId34" Type="http://schemas.openxmlformats.org/officeDocument/2006/relationships/slideLayout" Target="../slideLayouts/slideLayout108.xml"/><Relationship Id="rId42" Type="http://schemas.openxmlformats.org/officeDocument/2006/relationships/slideLayout" Target="../slideLayouts/slideLayout116.xml"/><Relationship Id="rId47" Type="http://schemas.openxmlformats.org/officeDocument/2006/relationships/slideLayout" Target="../slideLayouts/slideLayout121.xml"/><Relationship Id="rId50" Type="http://schemas.openxmlformats.org/officeDocument/2006/relationships/slideLayout" Target="../slideLayouts/slideLayout124.xml"/><Relationship Id="rId55" Type="http://schemas.openxmlformats.org/officeDocument/2006/relationships/slideLayout" Target="../slideLayouts/slideLayout129.xml"/><Relationship Id="rId63" Type="http://schemas.openxmlformats.org/officeDocument/2006/relationships/slideLayout" Target="../slideLayouts/slideLayout137.xml"/><Relationship Id="rId68" Type="http://schemas.openxmlformats.org/officeDocument/2006/relationships/slideLayout" Target="../slideLayouts/slideLayout142.xml"/><Relationship Id="rId7" Type="http://schemas.openxmlformats.org/officeDocument/2006/relationships/slideLayout" Target="../slideLayouts/slideLayout81.xml"/><Relationship Id="rId71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85.xml"/><Relationship Id="rId24" Type="http://schemas.openxmlformats.org/officeDocument/2006/relationships/slideLayout" Target="../slideLayouts/slideLayout98.xml"/><Relationship Id="rId32" Type="http://schemas.openxmlformats.org/officeDocument/2006/relationships/slideLayout" Target="../slideLayouts/slideLayout106.xml"/><Relationship Id="rId37" Type="http://schemas.openxmlformats.org/officeDocument/2006/relationships/slideLayout" Target="../slideLayouts/slideLayout111.xml"/><Relationship Id="rId40" Type="http://schemas.openxmlformats.org/officeDocument/2006/relationships/slideLayout" Target="../slideLayouts/slideLayout114.xml"/><Relationship Id="rId45" Type="http://schemas.openxmlformats.org/officeDocument/2006/relationships/slideLayout" Target="../slideLayouts/slideLayout119.xml"/><Relationship Id="rId53" Type="http://schemas.openxmlformats.org/officeDocument/2006/relationships/slideLayout" Target="../slideLayouts/slideLayout127.xml"/><Relationship Id="rId58" Type="http://schemas.openxmlformats.org/officeDocument/2006/relationships/slideLayout" Target="../slideLayouts/slideLayout132.xml"/><Relationship Id="rId66" Type="http://schemas.openxmlformats.org/officeDocument/2006/relationships/slideLayout" Target="../slideLayouts/slideLayout140.xml"/><Relationship Id="rId74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23" Type="http://schemas.openxmlformats.org/officeDocument/2006/relationships/slideLayout" Target="../slideLayouts/slideLayout97.xml"/><Relationship Id="rId28" Type="http://schemas.openxmlformats.org/officeDocument/2006/relationships/slideLayout" Target="../slideLayouts/slideLayout102.xml"/><Relationship Id="rId36" Type="http://schemas.openxmlformats.org/officeDocument/2006/relationships/slideLayout" Target="../slideLayouts/slideLayout110.xml"/><Relationship Id="rId49" Type="http://schemas.openxmlformats.org/officeDocument/2006/relationships/slideLayout" Target="../slideLayouts/slideLayout123.xml"/><Relationship Id="rId57" Type="http://schemas.openxmlformats.org/officeDocument/2006/relationships/slideLayout" Target="../slideLayouts/slideLayout131.xml"/><Relationship Id="rId61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93.xml"/><Relationship Id="rId31" Type="http://schemas.openxmlformats.org/officeDocument/2006/relationships/slideLayout" Target="../slideLayouts/slideLayout105.xml"/><Relationship Id="rId44" Type="http://schemas.openxmlformats.org/officeDocument/2006/relationships/slideLayout" Target="../slideLayouts/slideLayout118.xml"/><Relationship Id="rId52" Type="http://schemas.openxmlformats.org/officeDocument/2006/relationships/slideLayout" Target="../slideLayouts/slideLayout126.xml"/><Relationship Id="rId60" Type="http://schemas.openxmlformats.org/officeDocument/2006/relationships/slideLayout" Target="../slideLayouts/slideLayout134.xml"/><Relationship Id="rId65" Type="http://schemas.openxmlformats.org/officeDocument/2006/relationships/slideLayout" Target="../slideLayouts/slideLayout139.xml"/><Relationship Id="rId73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Relationship Id="rId22" Type="http://schemas.openxmlformats.org/officeDocument/2006/relationships/slideLayout" Target="../slideLayouts/slideLayout96.xml"/><Relationship Id="rId27" Type="http://schemas.openxmlformats.org/officeDocument/2006/relationships/slideLayout" Target="../slideLayouts/slideLayout101.xml"/><Relationship Id="rId30" Type="http://schemas.openxmlformats.org/officeDocument/2006/relationships/slideLayout" Target="../slideLayouts/slideLayout104.xml"/><Relationship Id="rId35" Type="http://schemas.openxmlformats.org/officeDocument/2006/relationships/slideLayout" Target="../slideLayouts/slideLayout109.xml"/><Relationship Id="rId43" Type="http://schemas.openxmlformats.org/officeDocument/2006/relationships/slideLayout" Target="../slideLayouts/slideLayout117.xml"/><Relationship Id="rId48" Type="http://schemas.openxmlformats.org/officeDocument/2006/relationships/slideLayout" Target="../slideLayouts/slideLayout122.xml"/><Relationship Id="rId56" Type="http://schemas.openxmlformats.org/officeDocument/2006/relationships/slideLayout" Target="../slideLayouts/slideLayout130.xml"/><Relationship Id="rId64" Type="http://schemas.openxmlformats.org/officeDocument/2006/relationships/slideLayout" Target="../slideLayouts/slideLayout138.xml"/><Relationship Id="rId69" Type="http://schemas.openxmlformats.org/officeDocument/2006/relationships/slideLayout" Target="../slideLayouts/slideLayout143.xml"/><Relationship Id="rId8" Type="http://schemas.openxmlformats.org/officeDocument/2006/relationships/slideLayout" Target="../slideLayouts/slideLayout82.xml"/><Relationship Id="rId51" Type="http://schemas.openxmlformats.org/officeDocument/2006/relationships/slideLayout" Target="../slideLayouts/slideLayout125.xml"/><Relationship Id="rId72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5" Type="http://schemas.openxmlformats.org/officeDocument/2006/relationships/slideLayout" Target="../slideLayouts/slideLayout99.xml"/><Relationship Id="rId33" Type="http://schemas.openxmlformats.org/officeDocument/2006/relationships/slideLayout" Target="../slideLayouts/slideLayout107.xml"/><Relationship Id="rId38" Type="http://schemas.openxmlformats.org/officeDocument/2006/relationships/slideLayout" Target="../slideLayouts/slideLayout112.xml"/><Relationship Id="rId46" Type="http://schemas.openxmlformats.org/officeDocument/2006/relationships/slideLayout" Target="../slideLayouts/slideLayout120.xml"/><Relationship Id="rId59" Type="http://schemas.openxmlformats.org/officeDocument/2006/relationships/slideLayout" Target="../slideLayouts/slideLayout133.xml"/><Relationship Id="rId67" Type="http://schemas.openxmlformats.org/officeDocument/2006/relationships/slideLayout" Target="../slideLayouts/slideLayout141.xml"/><Relationship Id="rId20" Type="http://schemas.openxmlformats.org/officeDocument/2006/relationships/slideLayout" Target="../slideLayouts/slideLayout94.xml"/><Relationship Id="rId41" Type="http://schemas.openxmlformats.org/officeDocument/2006/relationships/slideLayout" Target="../slideLayouts/slideLayout115.xml"/><Relationship Id="rId54" Type="http://schemas.openxmlformats.org/officeDocument/2006/relationships/slideLayout" Target="../slideLayouts/slideLayout128.xml"/><Relationship Id="rId62" Type="http://schemas.openxmlformats.org/officeDocument/2006/relationships/slideLayout" Target="../slideLayouts/slideLayout136.xml"/><Relationship Id="rId70" Type="http://schemas.openxmlformats.org/officeDocument/2006/relationships/slideLayout" Target="../slideLayouts/slideLayout144.xml"/><Relationship Id="rId75" Type="http://schemas.openxmlformats.org/officeDocument/2006/relationships/theme" Target="../theme/theme2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11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72.xml"/><Relationship Id="rId18" Type="http://schemas.openxmlformats.org/officeDocument/2006/relationships/slideLayout" Target="../slideLayouts/slideLayout177.xml"/><Relationship Id="rId26" Type="http://schemas.openxmlformats.org/officeDocument/2006/relationships/slideLayout" Target="../slideLayouts/slideLayout185.xml"/><Relationship Id="rId39" Type="http://schemas.openxmlformats.org/officeDocument/2006/relationships/slideLayout" Target="../slideLayouts/slideLayout198.xml"/><Relationship Id="rId21" Type="http://schemas.openxmlformats.org/officeDocument/2006/relationships/slideLayout" Target="../slideLayouts/slideLayout180.xml"/><Relationship Id="rId34" Type="http://schemas.openxmlformats.org/officeDocument/2006/relationships/slideLayout" Target="../slideLayouts/slideLayout193.xml"/><Relationship Id="rId42" Type="http://schemas.openxmlformats.org/officeDocument/2006/relationships/slideLayout" Target="../slideLayouts/slideLayout201.xml"/><Relationship Id="rId47" Type="http://schemas.openxmlformats.org/officeDocument/2006/relationships/slideLayout" Target="../slideLayouts/slideLayout206.xml"/><Relationship Id="rId50" Type="http://schemas.openxmlformats.org/officeDocument/2006/relationships/slideLayout" Target="../slideLayouts/slideLayout209.xml"/><Relationship Id="rId55" Type="http://schemas.openxmlformats.org/officeDocument/2006/relationships/slideLayout" Target="../slideLayouts/slideLayout214.xml"/><Relationship Id="rId63" Type="http://schemas.openxmlformats.org/officeDocument/2006/relationships/slideLayout" Target="../slideLayouts/slideLayout222.xml"/><Relationship Id="rId68" Type="http://schemas.openxmlformats.org/officeDocument/2006/relationships/slideLayout" Target="../slideLayouts/slideLayout227.xml"/><Relationship Id="rId7" Type="http://schemas.openxmlformats.org/officeDocument/2006/relationships/slideLayout" Target="../slideLayouts/slideLayout166.xml"/><Relationship Id="rId71" Type="http://schemas.openxmlformats.org/officeDocument/2006/relationships/slideLayout" Target="../slideLayouts/slideLayout230.xml"/><Relationship Id="rId2" Type="http://schemas.openxmlformats.org/officeDocument/2006/relationships/slideLayout" Target="../slideLayouts/slideLayout161.xml"/><Relationship Id="rId16" Type="http://schemas.openxmlformats.org/officeDocument/2006/relationships/slideLayout" Target="../slideLayouts/slideLayout175.xml"/><Relationship Id="rId29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70.xml"/><Relationship Id="rId24" Type="http://schemas.openxmlformats.org/officeDocument/2006/relationships/slideLayout" Target="../slideLayouts/slideLayout183.xml"/><Relationship Id="rId32" Type="http://schemas.openxmlformats.org/officeDocument/2006/relationships/slideLayout" Target="../slideLayouts/slideLayout191.xml"/><Relationship Id="rId37" Type="http://schemas.openxmlformats.org/officeDocument/2006/relationships/slideLayout" Target="../slideLayouts/slideLayout196.xml"/><Relationship Id="rId40" Type="http://schemas.openxmlformats.org/officeDocument/2006/relationships/slideLayout" Target="../slideLayouts/slideLayout199.xml"/><Relationship Id="rId45" Type="http://schemas.openxmlformats.org/officeDocument/2006/relationships/slideLayout" Target="../slideLayouts/slideLayout204.xml"/><Relationship Id="rId53" Type="http://schemas.openxmlformats.org/officeDocument/2006/relationships/slideLayout" Target="../slideLayouts/slideLayout212.xml"/><Relationship Id="rId58" Type="http://schemas.openxmlformats.org/officeDocument/2006/relationships/slideLayout" Target="../slideLayouts/slideLayout217.xml"/><Relationship Id="rId66" Type="http://schemas.openxmlformats.org/officeDocument/2006/relationships/slideLayout" Target="../slideLayouts/slideLayout225.xml"/><Relationship Id="rId74" Type="http://schemas.openxmlformats.org/officeDocument/2006/relationships/slideLayout" Target="../slideLayouts/slideLayout233.xml"/><Relationship Id="rId5" Type="http://schemas.openxmlformats.org/officeDocument/2006/relationships/slideLayout" Target="../slideLayouts/slideLayout164.xml"/><Relationship Id="rId15" Type="http://schemas.openxmlformats.org/officeDocument/2006/relationships/slideLayout" Target="../slideLayouts/slideLayout174.xml"/><Relationship Id="rId23" Type="http://schemas.openxmlformats.org/officeDocument/2006/relationships/slideLayout" Target="../slideLayouts/slideLayout182.xml"/><Relationship Id="rId28" Type="http://schemas.openxmlformats.org/officeDocument/2006/relationships/slideLayout" Target="../slideLayouts/slideLayout187.xml"/><Relationship Id="rId36" Type="http://schemas.openxmlformats.org/officeDocument/2006/relationships/slideLayout" Target="../slideLayouts/slideLayout195.xml"/><Relationship Id="rId49" Type="http://schemas.openxmlformats.org/officeDocument/2006/relationships/slideLayout" Target="../slideLayouts/slideLayout208.xml"/><Relationship Id="rId57" Type="http://schemas.openxmlformats.org/officeDocument/2006/relationships/slideLayout" Target="../slideLayouts/slideLayout216.xml"/><Relationship Id="rId61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169.xml"/><Relationship Id="rId19" Type="http://schemas.openxmlformats.org/officeDocument/2006/relationships/slideLayout" Target="../slideLayouts/slideLayout178.xml"/><Relationship Id="rId31" Type="http://schemas.openxmlformats.org/officeDocument/2006/relationships/slideLayout" Target="../slideLayouts/slideLayout190.xml"/><Relationship Id="rId44" Type="http://schemas.openxmlformats.org/officeDocument/2006/relationships/slideLayout" Target="../slideLayouts/slideLayout203.xml"/><Relationship Id="rId52" Type="http://schemas.openxmlformats.org/officeDocument/2006/relationships/slideLayout" Target="../slideLayouts/slideLayout211.xml"/><Relationship Id="rId60" Type="http://schemas.openxmlformats.org/officeDocument/2006/relationships/slideLayout" Target="../slideLayouts/slideLayout219.xml"/><Relationship Id="rId65" Type="http://schemas.openxmlformats.org/officeDocument/2006/relationships/slideLayout" Target="../slideLayouts/slideLayout224.xml"/><Relationship Id="rId73" Type="http://schemas.openxmlformats.org/officeDocument/2006/relationships/slideLayout" Target="../slideLayouts/slideLayout232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Relationship Id="rId14" Type="http://schemas.openxmlformats.org/officeDocument/2006/relationships/slideLayout" Target="../slideLayouts/slideLayout173.xml"/><Relationship Id="rId22" Type="http://schemas.openxmlformats.org/officeDocument/2006/relationships/slideLayout" Target="../slideLayouts/slideLayout181.xml"/><Relationship Id="rId27" Type="http://schemas.openxmlformats.org/officeDocument/2006/relationships/slideLayout" Target="../slideLayouts/slideLayout186.xml"/><Relationship Id="rId30" Type="http://schemas.openxmlformats.org/officeDocument/2006/relationships/slideLayout" Target="../slideLayouts/slideLayout189.xml"/><Relationship Id="rId35" Type="http://schemas.openxmlformats.org/officeDocument/2006/relationships/slideLayout" Target="../slideLayouts/slideLayout194.xml"/><Relationship Id="rId43" Type="http://schemas.openxmlformats.org/officeDocument/2006/relationships/slideLayout" Target="../slideLayouts/slideLayout202.xml"/><Relationship Id="rId48" Type="http://schemas.openxmlformats.org/officeDocument/2006/relationships/slideLayout" Target="../slideLayouts/slideLayout207.xml"/><Relationship Id="rId56" Type="http://schemas.openxmlformats.org/officeDocument/2006/relationships/slideLayout" Target="../slideLayouts/slideLayout215.xml"/><Relationship Id="rId64" Type="http://schemas.openxmlformats.org/officeDocument/2006/relationships/slideLayout" Target="../slideLayouts/slideLayout223.xml"/><Relationship Id="rId69" Type="http://schemas.openxmlformats.org/officeDocument/2006/relationships/slideLayout" Target="../slideLayouts/slideLayout228.xml"/><Relationship Id="rId8" Type="http://schemas.openxmlformats.org/officeDocument/2006/relationships/slideLayout" Target="../slideLayouts/slideLayout167.xml"/><Relationship Id="rId51" Type="http://schemas.openxmlformats.org/officeDocument/2006/relationships/slideLayout" Target="../slideLayouts/slideLayout210.xml"/><Relationship Id="rId72" Type="http://schemas.openxmlformats.org/officeDocument/2006/relationships/slideLayout" Target="../slideLayouts/slideLayout231.xml"/><Relationship Id="rId3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71.xml"/><Relationship Id="rId17" Type="http://schemas.openxmlformats.org/officeDocument/2006/relationships/slideLayout" Target="../slideLayouts/slideLayout176.xml"/><Relationship Id="rId25" Type="http://schemas.openxmlformats.org/officeDocument/2006/relationships/slideLayout" Target="../slideLayouts/slideLayout184.xml"/><Relationship Id="rId33" Type="http://schemas.openxmlformats.org/officeDocument/2006/relationships/slideLayout" Target="../slideLayouts/slideLayout192.xml"/><Relationship Id="rId38" Type="http://schemas.openxmlformats.org/officeDocument/2006/relationships/slideLayout" Target="../slideLayouts/slideLayout197.xml"/><Relationship Id="rId46" Type="http://schemas.openxmlformats.org/officeDocument/2006/relationships/slideLayout" Target="../slideLayouts/slideLayout205.xml"/><Relationship Id="rId59" Type="http://schemas.openxmlformats.org/officeDocument/2006/relationships/slideLayout" Target="../slideLayouts/slideLayout218.xml"/><Relationship Id="rId67" Type="http://schemas.openxmlformats.org/officeDocument/2006/relationships/slideLayout" Target="../slideLayouts/slideLayout226.xml"/><Relationship Id="rId20" Type="http://schemas.openxmlformats.org/officeDocument/2006/relationships/slideLayout" Target="../slideLayouts/slideLayout179.xml"/><Relationship Id="rId41" Type="http://schemas.openxmlformats.org/officeDocument/2006/relationships/slideLayout" Target="../slideLayouts/slideLayout200.xml"/><Relationship Id="rId54" Type="http://schemas.openxmlformats.org/officeDocument/2006/relationships/slideLayout" Target="../slideLayouts/slideLayout213.xml"/><Relationship Id="rId62" Type="http://schemas.openxmlformats.org/officeDocument/2006/relationships/slideLayout" Target="../slideLayouts/slideLayout221.xml"/><Relationship Id="rId70" Type="http://schemas.openxmlformats.org/officeDocument/2006/relationships/slideLayout" Target="../slideLayouts/slideLayout229.xml"/><Relationship Id="rId75" Type="http://schemas.openxmlformats.org/officeDocument/2006/relationships/theme" Target="../theme/theme4.xml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6.xml"/><Relationship Id="rId18" Type="http://schemas.openxmlformats.org/officeDocument/2006/relationships/slideLayout" Target="../slideLayouts/slideLayout251.xml"/><Relationship Id="rId26" Type="http://schemas.openxmlformats.org/officeDocument/2006/relationships/slideLayout" Target="../slideLayouts/slideLayout259.xml"/><Relationship Id="rId39" Type="http://schemas.openxmlformats.org/officeDocument/2006/relationships/slideLayout" Target="../slideLayouts/slideLayout272.xml"/><Relationship Id="rId21" Type="http://schemas.openxmlformats.org/officeDocument/2006/relationships/slideLayout" Target="../slideLayouts/slideLayout254.xml"/><Relationship Id="rId34" Type="http://schemas.openxmlformats.org/officeDocument/2006/relationships/slideLayout" Target="../slideLayouts/slideLayout267.xml"/><Relationship Id="rId42" Type="http://schemas.openxmlformats.org/officeDocument/2006/relationships/slideLayout" Target="../slideLayouts/slideLayout275.xml"/><Relationship Id="rId47" Type="http://schemas.openxmlformats.org/officeDocument/2006/relationships/slideLayout" Target="../slideLayouts/slideLayout280.xml"/><Relationship Id="rId50" Type="http://schemas.openxmlformats.org/officeDocument/2006/relationships/slideLayout" Target="../slideLayouts/slideLayout283.xml"/><Relationship Id="rId55" Type="http://schemas.openxmlformats.org/officeDocument/2006/relationships/slideLayout" Target="../slideLayouts/slideLayout288.xml"/><Relationship Id="rId63" Type="http://schemas.openxmlformats.org/officeDocument/2006/relationships/slideLayout" Target="../slideLayouts/slideLayout296.xml"/><Relationship Id="rId68" Type="http://schemas.openxmlformats.org/officeDocument/2006/relationships/slideLayout" Target="../slideLayouts/slideLayout301.xml"/><Relationship Id="rId7" Type="http://schemas.openxmlformats.org/officeDocument/2006/relationships/slideLayout" Target="../slideLayouts/slideLayout240.xml"/><Relationship Id="rId71" Type="http://schemas.openxmlformats.org/officeDocument/2006/relationships/slideLayout" Target="../slideLayouts/slideLayout304.xml"/><Relationship Id="rId2" Type="http://schemas.openxmlformats.org/officeDocument/2006/relationships/slideLayout" Target="../slideLayouts/slideLayout235.xml"/><Relationship Id="rId16" Type="http://schemas.openxmlformats.org/officeDocument/2006/relationships/slideLayout" Target="../slideLayouts/slideLayout249.xml"/><Relationship Id="rId29" Type="http://schemas.openxmlformats.org/officeDocument/2006/relationships/slideLayout" Target="../slideLayouts/slideLayout262.xml"/><Relationship Id="rId11" Type="http://schemas.openxmlformats.org/officeDocument/2006/relationships/slideLayout" Target="../slideLayouts/slideLayout244.xml"/><Relationship Id="rId24" Type="http://schemas.openxmlformats.org/officeDocument/2006/relationships/slideLayout" Target="../slideLayouts/slideLayout257.xml"/><Relationship Id="rId32" Type="http://schemas.openxmlformats.org/officeDocument/2006/relationships/slideLayout" Target="../slideLayouts/slideLayout265.xml"/><Relationship Id="rId37" Type="http://schemas.openxmlformats.org/officeDocument/2006/relationships/slideLayout" Target="../slideLayouts/slideLayout270.xml"/><Relationship Id="rId40" Type="http://schemas.openxmlformats.org/officeDocument/2006/relationships/slideLayout" Target="../slideLayouts/slideLayout273.xml"/><Relationship Id="rId45" Type="http://schemas.openxmlformats.org/officeDocument/2006/relationships/slideLayout" Target="../slideLayouts/slideLayout278.xml"/><Relationship Id="rId53" Type="http://schemas.openxmlformats.org/officeDocument/2006/relationships/slideLayout" Target="../slideLayouts/slideLayout286.xml"/><Relationship Id="rId58" Type="http://schemas.openxmlformats.org/officeDocument/2006/relationships/slideLayout" Target="../slideLayouts/slideLayout291.xml"/><Relationship Id="rId66" Type="http://schemas.openxmlformats.org/officeDocument/2006/relationships/slideLayout" Target="../slideLayouts/slideLayout299.xml"/><Relationship Id="rId5" Type="http://schemas.openxmlformats.org/officeDocument/2006/relationships/slideLayout" Target="../slideLayouts/slideLayout238.xml"/><Relationship Id="rId15" Type="http://schemas.openxmlformats.org/officeDocument/2006/relationships/slideLayout" Target="../slideLayouts/slideLayout248.xml"/><Relationship Id="rId23" Type="http://schemas.openxmlformats.org/officeDocument/2006/relationships/slideLayout" Target="../slideLayouts/slideLayout256.xml"/><Relationship Id="rId28" Type="http://schemas.openxmlformats.org/officeDocument/2006/relationships/slideLayout" Target="../slideLayouts/slideLayout261.xml"/><Relationship Id="rId36" Type="http://schemas.openxmlformats.org/officeDocument/2006/relationships/slideLayout" Target="../slideLayouts/slideLayout269.xml"/><Relationship Id="rId49" Type="http://schemas.openxmlformats.org/officeDocument/2006/relationships/slideLayout" Target="../slideLayouts/slideLayout282.xml"/><Relationship Id="rId57" Type="http://schemas.openxmlformats.org/officeDocument/2006/relationships/slideLayout" Target="../slideLayouts/slideLayout290.xml"/><Relationship Id="rId61" Type="http://schemas.openxmlformats.org/officeDocument/2006/relationships/slideLayout" Target="../slideLayouts/slideLayout294.xml"/><Relationship Id="rId10" Type="http://schemas.openxmlformats.org/officeDocument/2006/relationships/slideLayout" Target="../slideLayouts/slideLayout243.xml"/><Relationship Id="rId19" Type="http://schemas.openxmlformats.org/officeDocument/2006/relationships/slideLayout" Target="../slideLayouts/slideLayout252.xml"/><Relationship Id="rId31" Type="http://schemas.openxmlformats.org/officeDocument/2006/relationships/slideLayout" Target="../slideLayouts/slideLayout264.xml"/><Relationship Id="rId44" Type="http://schemas.openxmlformats.org/officeDocument/2006/relationships/slideLayout" Target="../slideLayouts/slideLayout277.xml"/><Relationship Id="rId52" Type="http://schemas.openxmlformats.org/officeDocument/2006/relationships/slideLayout" Target="../slideLayouts/slideLayout285.xml"/><Relationship Id="rId60" Type="http://schemas.openxmlformats.org/officeDocument/2006/relationships/slideLayout" Target="../slideLayouts/slideLayout293.xml"/><Relationship Id="rId65" Type="http://schemas.openxmlformats.org/officeDocument/2006/relationships/slideLayout" Target="../slideLayouts/slideLayout298.xml"/><Relationship Id="rId73" Type="http://schemas.openxmlformats.org/officeDocument/2006/relationships/theme" Target="../theme/theme5.xml"/><Relationship Id="rId4" Type="http://schemas.openxmlformats.org/officeDocument/2006/relationships/slideLayout" Target="../slideLayouts/slideLayout237.xml"/><Relationship Id="rId9" Type="http://schemas.openxmlformats.org/officeDocument/2006/relationships/slideLayout" Target="../slideLayouts/slideLayout242.xml"/><Relationship Id="rId14" Type="http://schemas.openxmlformats.org/officeDocument/2006/relationships/slideLayout" Target="../slideLayouts/slideLayout247.xml"/><Relationship Id="rId22" Type="http://schemas.openxmlformats.org/officeDocument/2006/relationships/slideLayout" Target="../slideLayouts/slideLayout255.xml"/><Relationship Id="rId27" Type="http://schemas.openxmlformats.org/officeDocument/2006/relationships/slideLayout" Target="../slideLayouts/slideLayout260.xml"/><Relationship Id="rId30" Type="http://schemas.openxmlformats.org/officeDocument/2006/relationships/slideLayout" Target="../slideLayouts/slideLayout263.xml"/><Relationship Id="rId35" Type="http://schemas.openxmlformats.org/officeDocument/2006/relationships/slideLayout" Target="../slideLayouts/slideLayout268.xml"/><Relationship Id="rId43" Type="http://schemas.openxmlformats.org/officeDocument/2006/relationships/slideLayout" Target="../slideLayouts/slideLayout276.xml"/><Relationship Id="rId48" Type="http://schemas.openxmlformats.org/officeDocument/2006/relationships/slideLayout" Target="../slideLayouts/slideLayout281.xml"/><Relationship Id="rId56" Type="http://schemas.openxmlformats.org/officeDocument/2006/relationships/slideLayout" Target="../slideLayouts/slideLayout289.xml"/><Relationship Id="rId64" Type="http://schemas.openxmlformats.org/officeDocument/2006/relationships/slideLayout" Target="../slideLayouts/slideLayout297.xml"/><Relationship Id="rId69" Type="http://schemas.openxmlformats.org/officeDocument/2006/relationships/slideLayout" Target="../slideLayouts/slideLayout302.xml"/><Relationship Id="rId8" Type="http://schemas.openxmlformats.org/officeDocument/2006/relationships/slideLayout" Target="../slideLayouts/slideLayout241.xml"/><Relationship Id="rId51" Type="http://schemas.openxmlformats.org/officeDocument/2006/relationships/slideLayout" Target="../slideLayouts/slideLayout284.xml"/><Relationship Id="rId72" Type="http://schemas.openxmlformats.org/officeDocument/2006/relationships/slideLayout" Target="../slideLayouts/slideLayout305.xml"/><Relationship Id="rId3" Type="http://schemas.openxmlformats.org/officeDocument/2006/relationships/slideLayout" Target="../slideLayouts/slideLayout236.xml"/><Relationship Id="rId12" Type="http://schemas.openxmlformats.org/officeDocument/2006/relationships/slideLayout" Target="../slideLayouts/slideLayout245.xml"/><Relationship Id="rId17" Type="http://schemas.openxmlformats.org/officeDocument/2006/relationships/slideLayout" Target="../slideLayouts/slideLayout250.xml"/><Relationship Id="rId25" Type="http://schemas.openxmlformats.org/officeDocument/2006/relationships/slideLayout" Target="../slideLayouts/slideLayout258.xml"/><Relationship Id="rId33" Type="http://schemas.openxmlformats.org/officeDocument/2006/relationships/slideLayout" Target="../slideLayouts/slideLayout266.xml"/><Relationship Id="rId38" Type="http://schemas.openxmlformats.org/officeDocument/2006/relationships/slideLayout" Target="../slideLayouts/slideLayout271.xml"/><Relationship Id="rId46" Type="http://schemas.openxmlformats.org/officeDocument/2006/relationships/slideLayout" Target="../slideLayouts/slideLayout279.xml"/><Relationship Id="rId59" Type="http://schemas.openxmlformats.org/officeDocument/2006/relationships/slideLayout" Target="../slideLayouts/slideLayout292.xml"/><Relationship Id="rId67" Type="http://schemas.openxmlformats.org/officeDocument/2006/relationships/slideLayout" Target="../slideLayouts/slideLayout300.xml"/><Relationship Id="rId20" Type="http://schemas.openxmlformats.org/officeDocument/2006/relationships/slideLayout" Target="../slideLayouts/slideLayout253.xml"/><Relationship Id="rId41" Type="http://schemas.openxmlformats.org/officeDocument/2006/relationships/slideLayout" Target="../slideLayouts/slideLayout274.xml"/><Relationship Id="rId54" Type="http://schemas.openxmlformats.org/officeDocument/2006/relationships/slideLayout" Target="../slideLayouts/slideLayout287.xml"/><Relationship Id="rId62" Type="http://schemas.openxmlformats.org/officeDocument/2006/relationships/slideLayout" Target="../slideLayouts/slideLayout295.xml"/><Relationship Id="rId70" Type="http://schemas.openxmlformats.org/officeDocument/2006/relationships/slideLayout" Target="../slideLayouts/slideLayout303.xml"/><Relationship Id="rId1" Type="http://schemas.openxmlformats.org/officeDocument/2006/relationships/slideLayout" Target="../slideLayouts/slideLayout234.xml"/><Relationship Id="rId6" Type="http://schemas.openxmlformats.org/officeDocument/2006/relationships/slideLayout" Target="../slideLayouts/slideLayout2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pPr defTabSz="914217"/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pPr defTabSz="914217"/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pPr defTabSz="914217"/>
            <a:fld id="{FCEE2C88-6C8F-484D-AF69-578F576B1F44}" type="slidenum">
              <a:rPr lang="en-US" smtClean="0">
                <a:solidFill>
                  <a:srgbClr val="445469">
                    <a:tint val="75000"/>
                  </a:srgbClr>
                </a:solidFill>
              </a:rPr>
              <a:pPr defTabSz="914217"/>
              <a:t>‹#›</a:t>
            </a:fld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231662" y="6231957"/>
            <a:ext cx="1273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rPr>
              <a:t>Stampede Slides</a:t>
            </a:r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11512879" y="281246"/>
            <a:ext cx="388166" cy="3880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23769" y="314675"/>
            <a:ext cx="360925" cy="276963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rPr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Regular"/>
              <a:ea typeface="+mn-ea"/>
              <a:cs typeface="Lato Regular"/>
            </a:endParaRPr>
          </a:p>
        </p:txBody>
      </p:sp>
      <p:sp>
        <p:nvSpPr>
          <p:cNvPr id="25" name="Freeform 86"/>
          <p:cNvSpPr>
            <a:spLocks noChangeAspect="1" noChangeArrowheads="1"/>
          </p:cNvSpPr>
          <p:nvPr userDrawn="1"/>
        </p:nvSpPr>
        <p:spPr bwMode="auto">
          <a:xfrm>
            <a:off x="11519023" y="6256258"/>
            <a:ext cx="294371" cy="296757"/>
          </a:xfrm>
          <a:custGeom>
            <a:avLst/>
            <a:gdLst>
              <a:gd name="T0" fmla="*/ 239 w 480"/>
              <a:gd name="T1" fmla="*/ 0 h 471"/>
              <a:gd name="T2" fmla="*/ 239 w 480"/>
              <a:gd name="T3" fmla="*/ 0 h 471"/>
              <a:gd name="T4" fmla="*/ 0 w 480"/>
              <a:gd name="T5" fmla="*/ 231 h 471"/>
              <a:gd name="T6" fmla="*/ 239 w 480"/>
              <a:gd name="T7" fmla="*/ 470 h 471"/>
              <a:gd name="T8" fmla="*/ 479 w 480"/>
              <a:gd name="T9" fmla="*/ 231 h 471"/>
              <a:gd name="T10" fmla="*/ 239 w 480"/>
              <a:gd name="T11" fmla="*/ 0 h 471"/>
              <a:gd name="T12" fmla="*/ 337 w 480"/>
              <a:gd name="T13" fmla="*/ 195 h 471"/>
              <a:gd name="T14" fmla="*/ 337 w 480"/>
              <a:gd name="T15" fmla="*/ 195 h 471"/>
              <a:gd name="T16" fmla="*/ 337 w 480"/>
              <a:gd name="T17" fmla="*/ 195 h 471"/>
              <a:gd name="T18" fmla="*/ 204 w 480"/>
              <a:gd name="T19" fmla="*/ 328 h 471"/>
              <a:gd name="T20" fmla="*/ 133 w 480"/>
              <a:gd name="T21" fmla="*/ 310 h 471"/>
              <a:gd name="T22" fmla="*/ 142 w 480"/>
              <a:gd name="T23" fmla="*/ 310 h 471"/>
              <a:gd name="T24" fmla="*/ 204 w 480"/>
              <a:gd name="T25" fmla="*/ 293 h 471"/>
              <a:gd name="T26" fmla="*/ 160 w 480"/>
              <a:gd name="T27" fmla="*/ 257 h 471"/>
              <a:gd name="T28" fmla="*/ 169 w 480"/>
              <a:gd name="T29" fmla="*/ 257 h 471"/>
              <a:gd name="T30" fmla="*/ 178 w 480"/>
              <a:gd name="T31" fmla="*/ 257 h 471"/>
              <a:gd name="T32" fmla="*/ 142 w 480"/>
              <a:gd name="T33" fmla="*/ 213 h 471"/>
              <a:gd name="T34" fmla="*/ 142 w 480"/>
              <a:gd name="T35" fmla="*/ 213 h 471"/>
              <a:gd name="T36" fmla="*/ 160 w 480"/>
              <a:gd name="T37" fmla="*/ 213 h 471"/>
              <a:gd name="T38" fmla="*/ 142 w 480"/>
              <a:gd name="T39" fmla="*/ 178 h 471"/>
              <a:gd name="T40" fmla="*/ 151 w 480"/>
              <a:gd name="T41" fmla="*/ 151 h 471"/>
              <a:gd name="T42" fmla="*/ 239 w 480"/>
              <a:gd name="T43" fmla="*/ 204 h 471"/>
              <a:gd name="T44" fmla="*/ 239 w 480"/>
              <a:gd name="T45" fmla="*/ 195 h 471"/>
              <a:gd name="T46" fmla="*/ 292 w 480"/>
              <a:gd name="T47" fmla="*/ 142 h 471"/>
              <a:gd name="T48" fmla="*/ 319 w 480"/>
              <a:gd name="T49" fmla="*/ 160 h 471"/>
              <a:gd name="T50" fmla="*/ 355 w 480"/>
              <a:gd name="T51" fmla="*/ 151 h 471"/>
              <a:gd name="T52" fmla="*/ 337 w 480"/>
              <a:gd name="T53" fmla="*/ 178 h 471"/>
              <a:gd name="T54" fmla="*/ 364 w 480"/>
              <a:gd name="T55" fmla="*/ 169 h 471"/>
              <a:gd name="T56" fmla="*/ 337 w 480"/>
              <a:gd name="T57" fmla="*/ 19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80" h="471"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3"/>
                  <a:pt x="107" y="470"/>
                  <a:pt x="239" y="470"/>
                </a:cubicBezTo>
                <a:cubicBezTo>
                  <a:pt x="372" y="470"/>
                  <a:pt x="479" y="363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337" y="195"/>
                </a:moveTo>
                <a:lnTo>
                  <a:pt x="337" y="195"/>
                </a:lnTo>
                <a:lnTo>
                  <a:pt x="337" y="195"/>
                </a:lnTo>
                <a:cubicBezTo>
                  <a:pt x="337" y="257"/>
                  <a:pt x="292" y="328"/>
                  <a:pt x="204" y="328"/>
                </a:cubicBezTo>
                <a:cubicBezTo>
                  <a:pt x="178" y="328"/>
                  <a:pt x="151" y="319"/>
                  <a:pt x="133" y="310"/>
                </a:cubicBezTo>
                <a:lnTo>
                  <a:pt x="142" y="310"/>
                </a:lnTo>
                <a:cubicBezTo>
                  <a:pt x="160" y="310"/>
                  <a:pt x="186" y="301"/>
                  <a:pt x="204" y="293"/>
                </a:cubicBezTo>
                <a:cubicBezTo>
                  <a:pt x="178" y="293"/>
                  <a:pt x="160" y="275"/>
                  <a:pt x="160" y="257"/>
                </a:cubicBezTo>
                <a:cubicBezTo>
                  <a:pt x="160" y="257"/>
                  <a:pt x="160" y="257"/>
                  <a:pt x="169" y="257"/>
                </a:cubicBezTo>
                <a:lnTo>
                  <a:pt x="178" y="257"/>
                </a:lnTo>
                <a:cubicBezTo>
                  <a:pt x="160" y="248"/>
                  <a:pt x="142" y="231"/>
                  <a:pt x="142" y="213"/>
                </a:cubicBezTo>
                <a:lnTo>
                  <a:pt x="142" y="213"/>
                </a:lnTo>
                <a:cubicBezTo>
                  <a:pt x="142" y="213"/>
                  <a:pt x="151" y="213"/>
                  <a:pt x="160" y="213"/>
                </a:cubicBezTo>
                <a:cubicBezTo>
                  <a:pt x="151" y="204"/>
                  <a:pt x="142" y="195"/>
                  <a:pt x="142" y="178"/>
                </a:cubicBezTo>
                <a:cubicBezTo>
                  <a:pt x="142" y="169"/>
                  <a:pt x="142" y="160"/>
                  <a:pt x="151" y="151"/>
                </a:cubicBezTo>
                <a:cubicBezTo>
                  <a:pt x="169" y="178"/>
                  <a:pt x="204" y="204"/>
                  <a:pt x="239" y="204"/>
                </a:cubicBezTo>
                <a:cubicBezTo>
                  <a:pt x="239" y="195"/>
                  <a:pt x="239" y="195"/>
                  <a:pt x="239" y="195"/>
                </a:cubicBezTo>
                <a:cubicBezTo>
                  <a:pt x="239" y="169"/>
                  <a:pt x="266" y="142"/>
                  <a:pt x="292" y="142"/>
                </a:cubicBezTo>
                <a:cubicBezTo>
                  <a:pt x="301" y="142"/>
                  <a:pt x="319" y="151"/>
                  <a:pt x="319" y="160"/>
                </a:cubicBezTo>
                <a:cubicBezTo>
                  <a:pt x="337" y="160"/>
                  <a:pt x="346" y="151"/>
                  <a:pt x="355" y="151"/>
                </a:cubicBezTo>
                <a:cubicBezTo>
                  <a:pt x="346" y="160"/>
                  <a:pt x="346" y="169"/>
                  <a:pt x="337" y="178"/>
                </a:cubicBezTo>
                <a:cubicBezTo>
                  <a:pt x="346" y="178"/>
                  <a:pt x="355" y="169"/>
                  <a:pt x="364" y="169"/>
                </a:cubicBezTo>
                <a:cubicBezTo>
                  <a:pt x="355" y="178"/>
                  <a:pt x="346" y="187"/>
                  <a:pt x="337" y="1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45712" tIns="22856" rIns="45712" bIns="22856" anchor="ctr"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6" name="Freeform 79"/>
          <p:cNvSpPr>
            <a:spLocks noChangeAspect="1" noChangeArrowheads="1"/>
          </p:cNvSpPr>
          <p:nvPr userDrawn="1"/>
        </p:nvSpPr>
        <p:spPr bwMode="auto">
          <a:xfrm>
            <a:off x="10855996" y="6253460"/>
            <a:ext cx="296861" cy="297153"/>
          </a:xfrm>
          <a:custGeom>
            <a:avLst/>
            <a:gdLst>
              <a:gd name="T0" fmla="*/ 240 w 479"/>
              <a:gd name="T1" fmla="*/ 0 h 471"/>
              <a:gd name="T2" fmla="*/ 240 w 479"/>
              <a:gd name="T3" fmla="*/ 0 h 471"/>
              <a:gd name="T4" fmla="*/ 0 w 479"/>
              <a:gd name="T5" fmla="*/ 231 h 471"/>
              <a:gd name="T6" fmla="*/ 240 w 479"/>
              <a:gd name="T7" fmla="*/ 470 h 471"/>
              <a:gd name="T8" fmla="*/ 478 w 479"/>
              <a:gd name="T9" fmla="*/ 231 h 471"/>
              <a:gd name="T10" fmla="*/ 240 w 479"/>
              <a:gd name="T11" fmla="*/ 0 h 471"/>
              <a:gd name="T12" fmla="*/ 293 w 479"/>
              <a:gd name="T13" fmla="*/ 160 h 471"/>
              <a:gd name="T14" fmla="*/ 293 w 479"/>
              <a:gd name="T15" fmla="*/ 160 h 471"/>
              <a:gd name="T16" fmla="*/ 257 w 479"/>
              <a:gd name="T17" fmla="*/ 160 h 471"/>
              <a:gd name="T18" fmla="*/ 249 w 479"/>
              <a:gd name="T19" fmla="*/ 178 h 471"/>
              <a:gd name="T20" fmla="*/ 249 w 479"/>
              <a:gd name="T21" fmla="*/ 195 h 471"/>
              <a:gd name="T22" fmla="*/ 293 w 479"/>
              <a:gd name="T23" fmla="*/ 195 h 471"/>
              <a:gd name="T24" fmla="*/ 293 w 479"/>
              <a:gd name="T25" fmla="*/ 240 h 471"/>
              <a:gd name="T26" fmla="*/ 249 w 479"/>
              <a:gd name="T27" fmla="*/ 240 h 471"/>
              <a:gd name="T28" fmla="*/ 249 w 479"/>
              <a:gd name="T29" fmla="*/ 346 h 471"/>
              <a:gd name="T30" fmla="*/ 213 w 479"/>
              <a:gd name="T31" fmla="*/ 346 h 471"/>
              <a:gd name="T32" fmla="*/ 213 w 479"/>
              <a:gd name="T33" fmla="*/ 240 h 471"/>
              <a:gd name="T34" fmla="*/ 169 w 479"/>
              <a:gd name="T35" fmla="*/ 240 h 471"/>
              <a:gd name="T36" fmla="*/ 169 w 479"/>
              <a:gd name="T37" fmla="*/ 195 h 471"/>
              <a:gd name="T38" fmla="*/ 213 w 479"/>
              <a:gd name="T39" fmla="*/ 195 h 471"/>
              <a:gd name="T40" fmla="*/ 213 w 479"/>
              <a:gd name="T41" fmla="*/ 178 h 471"/>
              <a:gd name="T42" fmla="*/ 257 w 479"/>
              <a:gd name="T43" fmla="*/ 125 h 471"/>
              <a:gd name="T44" fmla="*/ 293 w 479"/>
              <a:gd name="T45" fmla="*/ 125 h 471"/>
              <a:gd name="T46" fmla="*/ 293 w 479"/>
              <a:gd name="T47" fmla="*/ 16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9" h="471">
                <a:moveTo>
                  <a:pt x="240" y="0"/>
                </a:moveTo>
                <a:lnTo>
                  <a:pt x="240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3"/>
                  <a:pt x="106" y="470"/>
                  <a:pt x="240" y="470"/>
                </a:cubicBezTo>
                <a:cubicBezTo>
                  <a:pt x="372" y="470"/>
                  <a:pt x="478" y="363"/>
                  <a:pt x="478" y="231"/>
                </a:cubicBezTo>
                <a:cubicBezTo>
                  <a:pt x="478" y="107"/>
                  <a:pt x="372" y="0"/>
                  <a:pt x="240" y="0"/>
                </a:cubicBezTo>
                <a:close/>
                <a:moveTo>
                  <a:pt x="293" y="160"/>
                </a:moveTo>
                <a:lnTo>
                  <a:pt x="293" y="160"/>
                </a:lnTo>
                <a:cubicBezTo>
                  <a:pt x="257" y="160"/>
                  <a:pt x="257" y="160"/>
                  <a:pt x="257" y="160"/>
                </a:cubicBezTo>
                <a:cubicBezTo>
                  <a:pt x="257" y="160"/>
                  <a:pt x="249" y="169"/>
                  <a:pt x="249" y="178"/>
                </a:cubicBezTo>
                <a:cubicBezTo>
                  <a:pt x="249" y="195"/>
                  <a:pt x="249" y="195"/>
                  <a:pt x="249" y="195"/>
                </a:cubicBezTo>
                <a:cubicBezTo>
                  <a:pt x="293" y="195"/>
                  <a:pt x="293" y="195"/>
                  <a:pt x="293" y="195"/>
                </a:cubicBezTo>
                <a:cubicBezTo>
                  <a:pt x="293" y="240"/>
                  <a:pt x="293" y="240"/>
                  <a:pt x="293" y="240"/>
                </a:cubicBezTo>
                <a:cubicBezTo>
                  <a:pt x="249" y="240"/>
                  <a:pt x="249" y="240"/>
                  <a:pt x="249" y="240"/>
                </a:cubicBezTo>
                <a:cubicBezTo>
                  <a:pt x="249" y="346"/>
                  <a:pt x="249" y="346"/>
                  <a:pt x="249" y="346"/>
                </a:cubicBezTo>
                <a:cubicBezTo>
                  <a:pt x="213" y="346"/>
                  <a:pt x="213" y="346"/>
                  <a:pt x="213" y="346"/>
                </a:cubicBezTo>
                <a:cubicBezTo>
                  <a:pt x="213" y="240"/>
                  <a:pt x="213" y="240"/>
                  <a:pt x="213" y="240"/>
                </a:cubicBezTo>
                <a:cubicBezTo>
                  <a:pt x="169" y="240"/>
                  <a:pt x="169" y="240"/>
                  <a:pt x="169" y="240"/>
                </a:cubicBezTo>
                <a:cubicBezTo>
                  <a:pt x="169" y="195"/>
                  <a:pt x="169" y="195"/>
                  <a:pt x="169" y="195"/>
                </a:cubicBezTo>
                <a:cubicBezTo>
                  <a:pt x="213" y="195"/>
                  <a:pt x="213" y="195"/>
                  <a:pt x="213" y="195"/>
                </a:cubicBezTo>
                <a:cubicBezTo>
                  <a:pt x="213" y="178"/>
                  <a:pt x="213" y="178"/>
                  <a:pt x="213" y="178"/>
                </a:cubicBezTo>
                <a:cubicBezTo>
                  <a:pt x="213" y="151"/>
                  <a:pt x="230" y="125"/>
                  <a:pt x="257" y="125"/>
                </a:cubicBezTo>
                <a:cubicBezTo>
                  <a:pt x="293" y="125"/>
                  <a:pt x="293" y="125"/>
                  <a:pt x="293" y="125"/>
                </a:cubicBezTo>
                <a:lnTo>
                  <a:pt x="293" y="1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45712" tIns="22856" rIns="45712" bIns="22856" anchor="ctr"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7" name="Freeform 49"/>
          <p:cNvSpPr>
            <a:spLocks noChangeAspect="1" noChangeArrowheads="1"/>
          </p:cNvSpPr>
          <p:nvPr userDrawn="1"/>
        </p:nvSpPr>
        <p:spPr bwMode="auto">
          <a:xfrm>
            <a:off x="11189129" y="6257437"/>
            <a:ext cx="296828" cy="295288"/>
          </a:xfrm>
          <a:custGeom>
            <a:avLst/>
            <a:gdLst>
              <a:gd name="T0" fmla="*/ 239 w 479"/>
              <a:gd name="T1" fmla="*/ 0 h 471"/>
              <a:gd name="T2" fmla="*/ 239 w 479"/>
              <a:gd name="T3" fmla="*/ 0 h 471"/>
              <a:gd name="T4" fmla="*/ 0 w 479"/>
              <a:gd name="T5" fmla="*/ 231 h 471"/>
              <a:gd name="T6" fmla="*/ 239 w 479"/>
              <a:gd name="T7" fmla="*/ 470 h 471"/>
              <a:gd name="T8" fmla="*/ 478 w 479"/>
              <a:gd name="T9" fmla="*/ 231 h 471"/>
              <a:gd name="T10" fmla="*/ 239 w 479"/>
              <a:gd name="T11" fmla="*/ 0 h 471"/>
              <a:gd name="T12" fmla="*/ 177 w 479"/>
              <a:gd name="T13" fmla="*/ 338 h 471"/>
              <a:gd name="T14" fmla="*/ 177 w 479"/>
              <a:gd name="T15" fmla="*/ 338 h 471"/>
              <a:gd name="T16" fmla="*/ 133 w 479"/>
              <a:gd name="T17" fmla="*/ 338 h 471"/>
              <a:gd name="T18" fmla="*/ 133 w 479"/>
              <a:gd name="T19" fmla="*/ 178 h 471"/>
              <a:gd name="T20" fmla="*/ 177 w 479"/>
              <a:gd name="T21" fmla="*/ 178 h 471"/>
              <a:gd name="T22" fmla="*/ 177 w 479"/>
              <a:gd name="T23" fmla="*/ 338 h 471"/>
              <a:gd name="T24" fmla="*/ 159 w 479"/>
              <a:gd name="T25" fmla="*/ 160 h 471"/>
              <a:gd name="T26" fmla="*/ 159 w 479"/>
              <a:gd name="T27" fmla="*/ 160 h 471"/>
              <a:gd name="T28" fmla="*/ 133 w 479"/>
              <a:gd name="T29" fmla="*/ 134 h 471"/>
              <a:gd name="T30" fmla="*/ 159 w 479"/>
              <a:gd name="T31" fmla="*/ 107 h 471"/>
              <a:gd name="T32" fmla="*/ 186 w 479"/>
              <a:gd name="T33" fmla="*/ 134 h 471"/>
              <a:gd name="T34" fmla="*/ 159 w 479"/>
              <a:gd name="T35" fmla="*/ 160 h 471"/>
              <a:gd name="T36" fmla="*/ 354 w 479"/>
              <a:gd name="T37" fmla="*/ 338 h 471"/>
              <a:gd name="T38" fmla="*/ 354 w 479"/>
              <a:gd name="T39" fmla="*/ 338 h 471"/>
              <a:gd name="T40" fmla="*/ 310 w 479"/>
              <a:gd name="T41" fmla="*/ 338 h 471"/>
              <a:gd name="T42" fmla="*/ 310 w 479"/>
              <a:gd name="T43" fmla="*/ 249 h 471"/>
              <a:gd name="T44" fmla="*/ 284 w 479"/>
              <a:gd name="T45" fmla="*/ 213 h 471"/>
              <a:gd name="T46" fmla="*/ 256 w 479"/>
              <a:gd name="T47" fmla="*/ 231 h 471"/>
              <a:gd name="T48" fmla="*/ 256 w 479"/>
              <a:gd name="T49" fmla="*/ 240 h 471"/>
              <a:gd name="T50" fmla="*/ 256 w 479"/>
              <a:gd name="T51" fmla="*/ 338 h 471"/>
              <a:gd name="T52" fmla="*/ 212 w 479"/>
              <a:gd name="T53" fmla="*/ 338 h 471"/>
              <a:gd name="T54" fmla="*/ 212 w 479"/>
              <a:gd name="T55" fmla="*/ 231 h 471"/>
              <a:gd name="T56" fmla="*/ 203 w 479"/>
              <a:gd name="T57" fmla="*/ 178 h 471"/>
              <a:gd name="T58" fmla="*/ 247 w 479"/>
              <a:gd name="T59" fmla="*/ 178 h 471"/>
              <a:gd name="T60" fmla="*/ 247 w 479"/>
              <a:gd name="T61" fmla="*/ 196 h 471"/>
              <a:gd name="T62" fmla="*/ 256 w 479"/>
              <a:gd name="T63" fmla="*/ 196 h 471"/>
              <a:gd name="T64" fmla="*/ 300 w 479"/>
              <a:gd name="T65" fmla="*/ 178 h 471"/>
              <a:gd name="T66" fmla="*/ 354 w 479"/>
              <a:gd name="T67" fmla="*/ 240 h 471"/>
              <a:gd name="T68" fmla="*/ 354 w 479"/>
              <a:gd name="T69" fmla="*/ 338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79" h="471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4"/>
                  <a:pt x="106" y="470"/>
                  <a:pt x="239" y="470"/>
                </a:cubicBezTo>
                <a:cubicBezTo>
                  <a:pt x="372" y="470"/>
                  <a:pt x="478" y="364"/>
                  <a:pt x="478" y="231"/>
                </a:cubicBezTo>
                <a:cubicBezTo>
                  <a:pt x="478" y="107"/>
                  <a:pt x="372" y="0"/>
                  <a:pt x="239" y="0"/>
                </a:cubicBezTo>
                <a:close/>
                <a:moveTo>
                  <a:pt x="177" y="338"/>
                </a:moveTo>
                <a:lnTo>
                  <a:pt x="177" y="338"/>
                </a:lnTo>
                <a:cubicBezTo>
                  <a:pt x="133" y="338"/>
                  <a:pt x="133" y="338"/>
                  <a:pt x="133" y="338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77" y="178"/>
                  <a:pt x="177" y="178"/>
                  <a:pt x="177" y="178"/>
                </a:cubicBezTo>
                <a:lnTo>
                  <a:pt x="177" y="338"/>
                </a:lnTo>
                <a:close/>
                <a:moveTo>
                  <a:pt x="159" y="160"/>
                </a:moveTo>
                <a:lnTo>
                  <a:pt x="159" y="160"/>
                </a:lnTo>
                <a:cubicBezTo>
                  <a:pt x="141" y="160"/>
                  <a:pt x="133" y="151"/>
                  <a:pt x="133" y="134"/>
                </a:cubicBezTo>
                <a:cubicBezTo>
                  <a:pt x="133" y="125"/>
                  <a:pt x="141" y="107"/>
                  <a:pt x="159" y="107"/>
                </a:cubicBezTo>
                <a:cubicBezTo>
                  <a:pt x="168" y="107"/>
                  <a:pt x="177" y="125"/>
                  <a:pt x="186" y="134"/>
                </a:cubicBezTo>
                <a:cubicBezTo>
                  <a:pt x="186" y="151"/>
                  <a:pt x="168" y="160"/>
                  <a:pt x="159" y="160"/>
                </a:cubicBezTo>
                <a:close/>
                <a:moveTo>
                  <a:pt x="354" y="338"/>
                </a:moveTo>
                <a:lnTo>
                  <a:pt x="354" y="338"/>
                </a:lnTo>
                <a:cubicBezTo>
                  <a:pt x="310" y="338"/>
                  <a:pt x="310" y="338"/>
                  <a:pt x="310" y="338"/>
                </a:cubicBezTo>
                <a:cubicBezTo>
                  <a:pt x="310" y="249"/>
                  <a:pt x="310" y="249"/>
                  <a:pt x="310" y="249"/>
                </a:cubicBezTo>
                <a:cubicBezTo>
                  <a:pt x="310" y="231"/>
                  <a:pt x="300" y="213"/>
                  <a:pt x="284" y="213"/>
                </a:cubicBezTo>
                <a:cubicBezTo>
                  <a:pt x="275" y="213"/>
                  <a:pt x="265" y="222"/>
                  <a:pt x="256" y="231"/>
                </a:cubicBezTo>
                <a:lnTo>
                  <a:pt x="256" y="240"/>
                </a:lnTo>
                <a:cubicBezTo>
                  <a:pt x="256" y="338"/>
                  <a:pt x="256" y="338"/>
                  <a:pt x="256" y="338"/>
                </a:cubicBezTo>
                <a:cubicBezTo>
                  <a:pt x="212" y="338"/>
                  <a:pt x="212" y="338"/>
                  <a:pt x="212" y="338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2" y="205"/>
                  <a:pt x="212" y="196"/>
                  <a:pt x="203" y="178"/>
                </a:cubicBezTo>
                <a:cubicBezTo>
                  <a:pt x="247" y="178"/>
                  <a:pt x="247" y="178"/>
                  <a:pt x="247" y="178"/>
                </a:cubicBezTo>
                <a:cubicBezTo>
                  <a:pt x="247" y="196"/>
                  <a:pt x="247" y="196"/>
                  <a:pt x="247" y="196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6" y="187"/>
                  <a:pt x="275" y="178"/>
                  <a:pt x="300" y="178"/>
                </a:cubicBezTo>
                <a:cubicBezTo>
                  <a:pt x="337" y="178"/>
                  <a:pt x="354" y="196"/>
                  <a:pt x="354" y="240"/>
                </a:cubicBezTo>
                <a:lnTo>
                  <a:pt x="354" y="3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45712" tIns="22856" rIns="45712" bIns="22856" anchor="ctr"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7" name="Freeform 165"/>
          <p:cNvSpPr>
            <a:spLocks noChangeAspect="1" noEditPoints="1"/>
          </p:cNvSpPr>
          <p:nvPr userDrawn="1"/>
        </p:nvSpPr>
        <p:spPr bwMode="auto">
          <a:xfrm>
            <a:off x="865413" y="6116895"/>
            <a:ext cx="343963" cy="347642"/>
          </a:xfrm>
          <a:custGeom>
            <a:avLst/>
            <a:gdLst>
              <a:gd name="T0" fmla="*/ 94 w 187"/>
              <a:gd name="T1" fmla="*/ 0 h 189"/>
              <a:gd name="T2" fmla="*/ 12 w 187"/>
              <a:gd name="T3" fmla="*/ 176 h 189"/>
              <a:gd name="T4" fmla="*/ 0 w 187"/>
              <a:gd name="T5" fmla="*/ 189 h 189"/>
              <a:gd name="T6" fmla="*/ 187 w 187"/>
              <a:gd name="T7" fmla="*/ 48 h 189"/>
              <a:gd name="T8" fmla="*/ 71 w 187"/>
              <a:gd name="T9" fmla="*/ 176 h 189"/>
              <a:gd name="T10" fmla="*/ 36 w 187"/>
              <a:gd name="T11" fmla="*/ 153 h 189"/>
              <a:gd name="T12" fmla="*/ 71 w 187"/>
              <a:gd name="T13" fmla="*/ 176 h 189"/>
              <a:gd name="T14" fmla="*/ 25 w 187"/>
              <a:gd name="T15" fmla="*/ 129 h 189"/>
              <a:gd name="T16" fmla="*/ 83 w 187"/>
              <a:gd name="T17" fmla="*/ 118 h 189"/>
              <a:gd name="T18" fmla="*/ 83 w 187"/>
              <a:gd name="T19" fmla="*/ 106 h 189"/>
              <a:gd name="T20" fmla="*/ 25 w 187"/>
              <a:gd name="T21" fmla="*/ 95 h 189"/>
              <a:gd name="T22" fmla="*/ 83 w 187"/>
              <a:gd name="T23" fmla="*/ 106 h 189"/>
              <a:gd name="T24" fmla="*/ 25 w 187"/>
              <a:gd name="T25" fmla="*/ 82 h 189"/>
              <a:gd name="T26" fmla="*/ 83 w 187"/>
              <a:gd name="T27" fmla="*/ 71 h 189"/>
              <a:gd name="T28" fmla="*/ 83 w 187"/>
              <a:gd name="T29" fmla="*/ 59 h 189"/>
              <a:gd name="T30" fmla="*/ 25 w 187"/>
              <a:gd name="T31" fmla="*/ 48 h 189"/>
              <a:gd name="T32" fmla="*/ 83 w 187"/>
              <a:gd name="T33" fmla="*/ 59 h 189"/>
              <a:gd name="T34" fmla="*/ 25 w 187"/>
              <a:gd name="T35" fmla="*/ 35 h 189"/>
              <a:gd name="T36" fmla="*/ 83 w 187"/>
              <a:gd name="T37" fmla="*/ 24 h 189"/>
              <a:gd name="T38" fmla="*/ 141 w 187"/>
              <a:gd name="T39" fmla="*/ 164 h 189"/>
              <a:gd name="T40" fmla="*/ 118 w 187"/>
              <a:gd name="T41" fmla="*/ 142 h 189"/>
              <a:gd name="T42" fmla="*/ 141 w 187"/>
              <a:gd name="T43" fmla="*/ 164 h 189"/>
              <a:gd name="T44" fmla="*/ 118 w 187"/>
              <a:gd name="T45" fmla="*/ 129 h 189"/>
              <a:gd name="T46" fmla="*/ 141 w 187"/>
              <a:gd name="T47" fmla="*/ 106 h 189"/>
              <a:gd name="T48" fmla="*/ 141 w 187"/>
              <a:gd name="T49" fmla="*/ 95 h 189"/>
              <a:gd name="T50" fmla="*/ 118 w 187"/>
              <a:gd name="T51" fmla="*/ 71 h 189"/>
              <a:gd name="T52" fmla="*/ 141 w 187"/>
              <a:gd name="T53" fmla="*/ 95 h 189"/>
              <a:gd name="T54" fmla="*/ 152 w 187"/>
              <a:gd name="T55" fmla="*/ 164 h 189"/>
              <a:gd name="T56" fmla="*/ 176 w 187"/>
              <a:gd name="T57" fmla="*/ 142 h 189"/>
              <a:gd name="T58" fmla="*/ 176 w 187"/>
              <a:gd name="T59" fmla="*/ 129 h 189"/>
              <a:gd name="T60" fmla="*/ 152 w 187"/>
              <a:gd name="T61" fmla="*/ 106 h 189"/>
              <a:gd name="T62" fmla="*/ 176 w 187"/>
              <a:gd name="T63" fmla="*/ 129 h 189"/>
              <a:gd name="T64" fmla="*/ 152 w 187"/>
              <a:gd name="T65" fmla="*/ 95 h 189"/>
              <a:gd name="T66" fmla="*/ 176 w 187"/>
              <a:gd name="T67" fmla="*/ 71 h 18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87" h="189">
                <a:moveTo>
                  <a:pt x="94" y="48"/>
                </a:moveTo>
                <a:lnTo>
                  <a:pt x="94" y="0"/>
                </a:lnTo>
                <a:lnTo>
                  <a:pt x="12" y="0"/>
                </a:lnTo>
                <a:lnTo>
                  <a:pt x="12" y="176"/>
                </a:lnTo>
                <a:lnTo>
                  <a:pt x="0" y="176"/>
                </a:lnTo>
                <a:lnTo>
                  <a:pt x="0" y="189"/>
                </a:lnTo>
                <a:lnTo>
                  <a:pt x="187" y="189"/>
                </a:lnTo>
                <a:lnTo>
                  <a:pt x="187" y="48"/>
                </a:lnTo>
                <a:lnTo>
                  <a:pt x="94" y="48"/>
                </a:lnTo>
                <a:close/>
                <a:moveTo>
                  <a:pt x="71" y="176"/>
                </a:moveTo>
                <a:lnTo>
                  <a:pt x="36" y="176"/>
                </a:lnTo>
                <a:lnTo>
                  <a:pt x="36" y="153"/>
                </a:lnTo>
                <a:lnTo>
                  <a:pt x="71" y="153"/>
                </a:lnTo>
                <a:lnTo>
                  <a:pt x="71" y="176"/>
                </a:lnTo>
                <a:close/>
                <a:moveTo>
                  <a:pt x="83" y="129"/>
                </a:moveTo>
                <a:lnTo>
                  <a:pt x="25" y="129"/>
                </a:lnTo>
                <a:lnTo>
                  <a:pt x="25" y="118"/>
                </a:lnTo>
                <a:lnTo>
                  <a:pt x="83" y="118"/>
                </a:lnTo>
                <a:lnTo>
                  <a:pt x="83" y="129"/>
                </a:lnTo>
                <a:close/>
                <a:moveTo>
                  <a:pt x="83" y="106"/>
                </a:moveTo>
                <a:lnTo>
                  <a:pt x="25" y="106"/>
                </a:lnTo>
                <a:lnTo>
                  <a:pt x="25" y="95"/>
                </a:lnTo>
                <a:lnTo>
                  <a:pt x="83" y="95"/>
                </a:lnTo>
                <a:lnTo>
                  <a:pt x="83" y="106"/>
                </a:lnTo>
                <a:close/>
                <a:moveTo>
                  <a:pt x="83" y="82"/>
                </a:moveTo>
                <a:lnTo>
                  <a:pt x="25" y="82"/>
                </a:lnTo>
                <a:lnTo>
                  <a:pt x="25" y="71"/>
                </a:lnTo>
                <a:lnTo>
                  <a:pt x="83" y="71"/>
                </a:lnTo>
                <a:lnTo>
                  <a:pt x="83" y="82"/>
                </a:lnTo>
                <a:close/>
                <a:moveTo>
                  <a:pt x="83" y="59"/>
                </a:moveTo>
                <a:lnTo>
                  <a:pt x="25" y="59"/>
                </a:lnTo>
                <a:lnTo>
                  <a:pt x="25" y="48"/>
                </a:lnTo>
                <a:lnTo>
                  <a:pt x="83" y="48"/>
                </a:lnTo>
                <a:lnTo>
                  <a:pt x="83" y="59"/>
                </a:lnTo>
                <a:close/>
                <a:moveTo>
                  <a:pt x="83" y="35"/>
                </a:moveTo>
                <a:lnTo>
                  <a:pt x="25" y="35"/>
                </a:lnTo>
                <a:lnTo>
                  <a:pt x="25" y="24"/>
                </a:lnTo>
                <a:lnTo>
                  <a:pt x="83" y="24"/>
                </a:lnTo>
                <a:lnTo>
                  <a:pt x="83" y="35"/>
                </a:lnTo>
                <a:close/>
                <a:moveTo>
                  <a:pt x="141" y="164"/>
                </a:moveTo>
                <a:lnTo>
                  <a:pt x="118" y="164"/>
                </a:lnTo>
                <a:lnTo>
                  <a:pt x="118" y="142"/>
                </a:lnTo>
                <a:lnTo>
                  <a:pt x="141" y="142"/>
                </a:lnTo>
                <a:lnTo>
                  <a:pt x="141" y="164"/>
                </a:lnTo>
                <a:close/>
                <a:moveTo>
                  <a:pt x="141" y="129"/>
                </a:moveTo>
                <a:lnTo>
                  <a:pt x="118" y="129"/>
                </a:lnTo>
                <a:lnTo>
                  <a:pt x="118" y="106"/>
                </a:lnTo>
                <a:lnTo>
                  <a:pt x="141" y="106"/>
                </a:lnTo>
                <a:lnTo>
                  <a:pt x="141" y="129"/>
                </a:lnTo>
                <a:close/>
                <a:moveTo>
                  <a:pt x="141" y="95"/>
                </a:moveTo>
                <a:lnTo>
                  <a:pt x="118" y="95"/>
                </a:lnTo>
                <a:lnTo>
                  <a:pt x="118" y="71"/>
                </a:lnTo>
                <a:lnTo>
                  <a:pt x="141" y="71"/>
                </a:lnTo>
                <a:lnTo>
                  <a:pt x="141" y="95"/>
                </a:lnTo>
                <a:close/>
                <a:moveTo>
                  <a:pt x="176" y="164"/>
                </a:moveTo>
                <a:lnTo>
                  <a:pt x="152" y="164"/>
                </a:lnTo>
                <a:lnTo>
                  <a:pt x="152" y="142"/>
                </a:lnTo>
                <a:lnTo>
                  <a:pt x="176" y="142"/>
                </a:lnTo>
                <a:lnTo>
                  <a:pt x="176" y="164"/>
                </a:lnTo>
                <a:close/>
                <a:moveTo>
                  <a:pt x="176" y="129"/>
                </a:moveTo>
                <a:lnTo>
                  <a:pt x="152" y="129"/>
                </a:lnTo>
                <a:lnTo>
                  <a:pt x="152" y="106"/>
                </a:lnTo>
                <a:lnTo>
                  <a:pt x="176" y="106"/>
                </a:lnTo>
                <a:lnTo>
                  <a:pt x="176" y="129"/>
                </a:lnTo>
                <a:close/>
                <a:moveTo>
                  <a:pt x="176" y="95"/>
                </a:moveTo>
                <a:lnTo>
                  <a:pt x="152" y="95"/>
                </a:lnTo>
                <a:lnTo>
                  <a:pt x="152" y="71"/>
                </a:lnTo>
                <a:lnTo>
                  <a:pt x="176" y="71"/>
                </a:lnTo>
                <a:lnTo>
                  <a:pt x="176" y="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21899" tIns="60950" rIns="121899" bIns="60950"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07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  <p:sldLayoutId id="2147483767" r:id="rId32"/>
    <p:sldLayoutId id="2147483768" r:id="rId33"/>
    <p:sldLayoutId id="2147483769" r:id="rId34"/>
    <p:sldLayoutId id="2147483770" r:id="rId35"/>
    <p:sldLayoutId id="2147483771" r:id="rId36"/>
    <p:sldLayoutId id="2147483772" r:id="rId37"/>
    <p:sldLayoutId id="2147483773" r:id="rId38"/>
    <p:sldLayoutId id="2147483774" r:id="rId39"/>
    <p:sldLayoutId id="2147483775" r:id="rId40"/>
    <p:sldLayoutId id="2147483776" r:id="rId41"/>
    <p:sldLayoutId id="2147483777" r:id="rId42"/>
    <p:sldLayoutId id="2147483778" r:id="rId43"/>
    <p:sldLayoutId id="2147483779" r:id="rId44"/>
    <p:sldLayoutId id="2147483780" r:id="rId45"/>
    <p:sldLayoutId id="2147483781" r:id="rId46"/>
    <p:sldLayoutId id="2147483782" r:id="rId47"/>
    <p:sldLayoutId id="2147483783" r:id="rId48"/>
    <p:sldLayoutId id="2147483784" r:id="rId49"/>
    <p:sldLayoutId id="2147483785" r:id="rId50"/>
    <p:sldLayoutId id="2147483786" r:id="rId51"/>
    <p:sldLayoutId id="2147483787" r:id="rId52"/>
    <p:sldLayoutId id="2147483788" r:id="rId53"/>
    <p:sldLayoutId id="2147483789" r:id="rId54"/>
    <p:sldLayoutId id="2147483790" r:id="rId55"/>
    <p:sldLayoutId id="2147483791" r:id="rId56"/>
    <p:sldLayoutId id="2147483792" r:id="rId57"/>
    <p:sldLayoutId id="2147483793" r:id="rId58"/>
    <p:sldLayoutId id="2147483794" r:id="rId59"/>
    <p:sldLayoutId id="2147483795" r:id="rId60"/>
    <p:sldLayoutId id="2147483796" r:id="rId61"/>
    <p:sldLayoutId id="2147483797" r:id="rId62"/>
    <p:sldLayoutId id="2147483798" r:id="rId63"/>
    <p:sldLayoutId id="2147483799" r:id="rId64"/>
    <p:sldLayoutId id="2147483800" r:id="rId65"/>
    <p:sldLayoutId id="2147483801" r:id="rId66"/>
    <p:sldLayoutId id="2147483802" r:id="rId67"/>
    <p:sldLayoutId id="2147483803" r:id="rId68"/>
    <p:sldLayoutId id="2147483804" r:id="rId69"/>
    <p:sldLayoutId id="2147483805" r:id="rId70"/>
    <p:sldLayoutId id="2147483806" r:id="rId71"/>
    <p:sldLayoutId id="2147483807" r:id="rId72"/>
    <p:sldLayoutId id="2147483808" r:id="rId73"/>
    <p:sldLayoutId id="2147483809" r:id="rId7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pPr defTabSz="914217"/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pPr defTabSz="914217"/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pPr defTabSz="914217"/>
            <a:fld id="{FCEE2C88-6C8F-484D-AF69-578F576B1F44}" type="slidenum">
              <a:rPr lang="en-US" smtClean="0">
                <a:solidFill>
                  <a:srgbClr val="445469">
                    <a:tint val="75000"/>
                  </a:srgbClr>
                </a:solidFill>
              </a:rPr>
              <a:pPr defTabSz="914217"/>
              <a:t>‹#›</a:t>
            </a:fld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231662" y="6231957"/>
            <a:ext cx="1273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rPr>
              <a:t>Stampede Slides</a:t>
            </a:r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11512879" y="281246"/>
            <a:ext cx="388166" cy="3880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23769" y="314675"/>
            <a:ext cx="360925" cy="276963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rPr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Regular"/>
              <a:ea typeface="+mn-ea"/>
              <a:cs typeface="Lato Regular"/>
            </a:endParaRPr>
          </a:p>
        </p:txBody>
      </p:sp>
      <p:sp>
        <p:nvSpPr>
          <p:cNvPr id="25" name="Freeform 86"/>
          <p:cNvSpPr>
            <a:spLocks noChangeAspect="1" noChangeArrowheads="1"/>
          </p:cNvSpPr>
          <p:nvPr userDrawn="1"/>
        </p:nvSpPr>
        <p:spPr bwMode="auto">
          <a:xfrm>
            <a:off x="11519023" y="6256258"/>
            <a:ext cx="294371" cy="296757"/>
          </a:xfrm>
          <a:custGeom>
            <a:avLst/>
            <a:gdLst>
              <a:gd name="T0" fmla="*/ 239 w 480"/>
              <a:gd name="T1" fmla="*/ 0 h 471"/>
              <a:gd name="T2" fmla="*/ 239 w 480"/>
              <a:gd name="T3" fmla="*/ 0 h 471"/>
              <a:gd name="T4" fmla="*/ 0 w 480"/>
              <a:gd name="T5" fmla="*/ 231 h 471"/>
              <a:gd name="T6" fmla="*/ 239 w 480"/>
              <a:gd name="T7" fmla="*/ 470 h 471"/>
              <a:gd name="T8" fmla="*/ 479 w 480"/>
              <a:gd name="T9" fmla="*/ 231 h 471"/>
              <a:gd name="T10" fmla="*/ 239 w 480"/>
              <a:gd name="T11" fmla="*/ 0 h 471"/>
              <a:gd name="T12" fmla="*/ 337 w 480"/>
              <a:gd name="T13" fmla="*/ 195 h 471"/>
              <a:gd name="T14" fmla="*/ 337 w 480"/>
              <a:gd name="T15" fmla="*/ 195 h 471"/>
              <a:gd name="T16" fmla="*/ 337 w 480"/>
              <a:gd name="T17" fmla="*/ 195 h 471"/>
              <a:gd name="T18" fmla="*/ 204 w 480"/>
              <a:gd name="T19" fmla="*/ 328 h 471"/>
              <a:gd name="T20" fmla="*/ 133 w 480"/>
              <a:gd name="T21" fmla="*/ 310 h 471"/>
              <a:gd name="T22" fmla="*/ 142 w 480"/>
              <a:gd name="T23" fmla="*/ 310 h 471"/>
              <a:gd name="T24" fmla="*/ 204 w 480"/>
              <a:gd name="T25" fmla="*/ 293 h 471"/>
              <a:gd name="T26" fmla="*/ 160 w 480"/>
              <a:gd name="T27" fmla="*/ 257 h 471"/>
              <a:gd name="T28" fmla="*/ 169 w 480"/>
              <a:gd name="T29" fmla="*/ 257 h 471"/>
              <a:gd name="T30" fmla="*/ 178 w 480"/>
              <a:gd name="T31" fmla="*/ 257 h 471"/>
              <a:gd name="T32" fmla="*/ 142 w 480"/>
              <a:gd name="T33" fmla="*/ 213 h 471"/>
              <a:gd name="T34" fmla="*/ 142 w 480"/>
              <a:gd name="T35" fmla="*/ 213 h 471"/>
              <a:gd name="T36" fmla="*/ 160 w 480"/>
              <a:gd name="T37" fmla="*/ 213 h 471"/>
              <a:gd name="T38" fmla="*/ 142 w 480"/>
              <a:gd name="T39" fmla="*/ 178 h 471"/>
              <a:gd name="T40" fmla="*/ 151 w 480"/>
              <a:gd name="T41" fmla="*/ 151 h 471"/>
              <a:gd name="T42" fmla="*/ 239 w 480"/>
              <a:gd name="T43" fmla="*/ 204 h 471"/>
              <a:gd name="T44" fmla="*/ 239 w 480"/>
              <a:gd name="T45" fmla="*/ 195 h 471"/>
              <a:gd name="T46" fmla="*/ 292 w 480"/>
              <a:gd name="T47" fmla="*/ 142 h 471"/>
              <a:gd name="T48" fmla="*/ 319 w 480"/>
              <a:gd name="T49" fmla="*/ 160 h 471"/>
              <a:gd name="T50" fmla="*/ 355 w 480"/>
              <a:gd name="T51" fmla="*/ 151 h 471"/>
              <a:gd name="T52" fmla="*/ 337 w 480"/>
              <a:gd name="T53" fmla="*/ 178 h 471"/>
              <a:gd name="T54" fmla="*/ 364 w 480"/>
              <a:gd name="T55" fmla="*/ 169 h 471"/>
              <a:gd name="T56" fmla="*/ 337 w 480"/>
              <a:gd name="T57" fmla="*/ 19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80" h="471"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3"/>
                  <a:pt x="107" y="470"/>
                  <a:pt x="239" y="470"/>
                </a:cubicBezTo>
                <a:cubicBezTo>
                  <a:pt x="372" y="470"/>
                  <a:pt x="479" y="363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337" y="195"/>
                </a:moveTo>
                <a:lnTo>
                  <a:pt x="337" y="195"/>
                </a:lnTo>
                <a:lnTo>
                  <a:pt x="337" y="195"/>
                </a:lnTo>
                <a:cubicBezTo>
                  <a:pt x="337" y="257"/>
                  <a:pt x="292" y="328"/>
                  <a:pt x="204" y="328"/>
                </a:cubicBezTo>
                <a:cubicBezTo>
                  <a:pt x="178" y="328"/>
                  <a:pt x="151" y="319"/>
                  <a:pt x="133" y="310"/>
                </a:cubicBezTo>
                <a:lnTo>
                  <a:pt x="142" y="310"/>
                </a:lnTo>
                <a:cubicBezTo>
                  <a:pt x="160" y="310"/>
                  <a:pt x="186" y="301"/>
                  <a:pt x="204" y="293"/>
                </a:cubicBezTo>
                <a:cubicBezTo>
                  <a:pt x="178" y="293"/>
                  <a:pt x="160" y="275"/>
                  <a:pt x="160" y="257"/>
                </a:cubicBezTo>
                <a:cubicBezTo>
                  <a:pt x="160" y="257"/>
                  <a:pt x="160" y="257"/>
                  <a:pt x="169" y="257"/>
                </a:cubicBezTo>
                <a:lnTo>
                  <a:pt x="178" y="257"/>
                </a:lnTo>
                <a:cubicBezTo>
                  <a:pt x="160" y="248"/>
                  <a:pt x="142" y="231"/>
                  <a:pt x="142" y="213"/>
                </a:cubicBezTo>
                <a:lnTo>
                  <a:pt x="142" y="213"/>
                </a:lnTo>
                <a:cubicBezTo>
                  <a:pt x="142" y="213"/>
                  <a:pt x="151" y="213"/>
                  <a:pt x="160" y="213"/>
                </a:cubicBezTo>
                <a:cubicBezTo>
                  <a:pt x="151" y="204"/>
                  <a:pt x="142" y="195"/>
                  <a:pt x="142" y="178"/>
                </a:cubicBezTo>
                <a:cubicBezTo>
                  <a:pt x="142" y="169"/>
                  <a:pt x="142" y="160"/>
                  <a:pt x="151" y="151"/>
                </a:cubicBezTo>
                <a:cubicBezTo>
                  <a:pt x="169" y="178"/>
                  <a:pt x="204" y="204"/>
                  <a:pt x="239" y="204"/>
                </a:cubicBezTo>
                <a:cubicBezTo>
                  <a:pt x="239" y="195"/>
                  <a:pt x="239" y="195"/>
                  <a:pt x="239" y="195"/>
                </a:cubicBezTo>
                <a:cubicBezTo>
                  <a:pt x="239" y="169"/>
                  <a:pt x="266" y="142"/>
                  <a:pt x="292" y="142"/>
                </a:cubicBezTo>
                <a:cubicBezTo>
                  <a:pt x="301" y="142"/>
                  <a:pt x="319" y="151"/>
                  <a:pt x="319" y="160"/>
                </a:cubicBezTo>
                <a:cubicBezTo>
                  <a:pt x="337" y="160"/>
                  <a:pt x="346" y="151"/>
                  <a:pt x="355" y="151"/>
                </a:cubicBezTo>
                <a:cubicBezTo>
                  <a:pt x="346" y="160"/>
                  <a:pt x="346" y="169"/>
                  <a:pt x="337" y="178"/>
                </a:cubicBezTo>
                <a:cubicBezTo>
                  <a:pt x="346" y="178"/>
                  <a:pt x="355" y="169"/>
                  <a:pt x="364" y="169"/>
                </a:cubicBezTo>
                <a:cubicBezTo>
                  <a:pt x="355" y="178"/>
                  <a:pt x="346" y="187"/>
                  <a:pt x="337" y="1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45712" tIns="22856" rIns="45712" bIns="22856" anchor="ctr"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6" name="Freeform 79"/>
          <p:cNvSpPr>
            <a:spLocks noChangeAspect="1" noChangeArrowheads="1"/>
          </p:cNvSpPr>
          <p:nvPr userDrawn="1"/>
        </p:nvSpPr>
        <p:spPr bwMode="auto">
          <a:xfrm>
            <a:off x="10855996" y="6253460"/>
            <a:ext cx="296861" cy="297153"/>
          </a:xfrm>
          <a:custGeom>
            <a:avLst/>
            <a:gdLst>
              <a:gd name="T0" fmla="*/ 240 w 479"/>
              <a:gd name="T1" fmla="*/ 0 h 471"/>
              <a:gd name="T2" fmla="*/ 240 w 479"/>
              <a:gd name="T3" fmla="*/ 0 h 471"/>
              <a:gd name="T4" fmla="*/ 0 w 479"/>
              <a:gd name="T5" fmla="*/ 231 h 471"/>
              <a:gd name="T6" fmla="*/ 240 w 479"/>
              <a:gd name="T7" fmla="*/ 470 h 471"/>
              <a:gd name="T8" fmla="*/ 478 w 479"/>
              <a:gd name="T9" fmla="*/ 231 h 471"/>
              <a:gd name="T10" fmla="*/ 240 w 479"/>
              <a:gd name="T11" fmla="*/ 0 h 471"/>
              <a:gd name="T12" fmla="*/ 293 w 479"/>
              <a:gd name="T13" fmla="*/ 160 h 471"/>
              <a:gd name="T14" fmla="*/ 293 w 479"/>
              <a:gd name="T15" fmla="*/ 160 h 471"/>
              <a:gd name="T16" fmla="*/ 257 w 479"/>
              <a:gd name="T17" fmla="*/ 160 h 471"/>
              <a:gd name="T18" fmla="*/ 249 w 479"/>
              <a:gd name="T19" fmla="*/ 178 h 471"/>
              <a:gd name="T20" fmla="*/ 249 w 479"/>
              <a:gd name="T21" fmla="*/ 195 h 471"/>
              <a:gd name="T22" fmla="*/ 293 w 479"/>
              <a:gd name="T23" fmla="*/ 195 h 471"/>
              <a:gd name="T24" fmla="*/ 293 w 479"/>
              <a:gd name="T25" fmla="*/ 240 h 471"/>
              <a:gd name="T26" fmla="*/ 249 w 479"/>
              <a:gd name="T27" fmla="*/ 240 h 471"/>
              <a:gd name="T28" fmla="*/ 249 w 479"/>
              <a:gd name="T29" fmla="*/ 346 h 471"/>
              <a:gd name="T30" fmla="*/ 213 w 479"/>
              <a:gd name="T31" fmla="*/ 346 h 471"/>
              <a:gd name="T32" fmla="*/ 213 w 479"/>
              <a:gd name="T33" fmla="*/ 240 h 471"/>
              <a:gd name="T34" fmla="*/ 169 w 479"/>
              <a:gd name="T35" fmla="*/ 240 h 471"/>
              <a:gd name="T36" fmla="*/ 169 w 479"/>
              <a:gd name="T37" fmla="*/ 195 h 471"/>
              <a:gd name="T38" fmla="*/ 213 w 479"/>
              <a:gd name="T39" fmla="*/ 195 h 471"/>
              <a:gd name="T40" fmla="*/ 213 w 479"/>
              <a:gd name="T41" fmla="*/ 178 h 471"/>
              <a:gd name="T42" fmla="*/ 257 w 479"/>
              <a:gd name="T43" fmla="*/ 125 h 471"/>
              <a:gd name="T44" fmla="*/ 293 w 479"/>
              <a:gd name="T45" fmla="*/ 125 h 471"/>
              <a:gd name="T46" fmla="*/ 293 w 479"/>
              <a:gd name="T47" fmla="*/ 16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9" h="471">
                <a:moveTo>
                  <a:pt x="240" y="0"/>
                </a:moveTo>
                <a:lnTo>
                  <a:pt x="240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3"/>
                  <a:pt x="106" y="470"/>
                  <a:pt x="240" y="470"/>
                </a:cubicBezTo>
                <a:cubicBezTo>
                  <a:pt x="372" y="470"/>
                  <a:pt x="478" y="363"/>
                  <a:pt x="478" y="231"/>
                </a:cubicBezTo>
                <a:cubicBezTo>
                  <a:pt x="478" y="107"/>
                  <a:pt x="372" y="0"/>
                  <a:pt x="240" y="0"/>
                </a:cubicBezTo>
                <a:close/>
                <a:moveTo>
                  <a:pt x="293" y="160"/>
                </a:moveTo>
                <a:lnTo>
                  <a:pt x="293" y="160"/>
                </a:lnTo>
                <a:cubicBezTo>
                  <a:pt x="257" y="160"/>
                  <a:pt x="257" y="160"/>
                  <a:pt x="257" y="160"/>
                </a:cubicBezTo>
                <a:cubicBezTo>
                  <a:pt x="257" y="160"/>
                  <a:pt x="249" y="169"/>
                  <a:pt x="249" y="178"/>
                </a:cubicBezTo>
                <a:cubicBezTo>
                  <a:pt x="249" y="195"/>
                  <a:pt x="249" y="195"/>
                  <a:pt x="249" y="195"/>
                </a:cubicBezTo>
                <a:cubicBezTo>
                  <a:pt x="293" y="195"/>
                  <a:pt x="293" y="195"/>
                  <a:pt x="293" y="195"/>
                </a:cubicBezTo>
                <a:cubicBezTo>
                  <a:pt x="293" y="240"/>
                  <a:pt x="293" y="240"/>
                  <a:pt x="293" y="240"/>
                </a:cubicBezTo>
                <a:cubicBezTo>
                  <a:pt x="249" y="240"/>
                  <a:pt x="249" y="240"/>
                  <a:pt x="249" y="240"/>
                </a:cubicBezTo>
                <a:cubicBezTo>
                  <a:pt x="249" y="346"/>
                  <a:pt x="249" y="346"/>
                  <a:pt x="249" y="346"/>
                </a:cubicBezTo>
                <a:cubicBezTo>
                  <a:pt x="213" y="346"/>
                  <a:pt x="213" y="346"/>
                  <a:pt x="213" y="346"/>
                </a:cubicBezTo>
                <a:cubicBezTo>
                  <a:pt x="213" y="240"/>
                  <a:pt x="213" y="240"/>
                  <a:pt x="213" y="240"/>
                </a:cubicBezTo>
                <a:cubicBezTo>
                  <a:pt x="169" y="240"/>
                  <a:pt x="169" y="240"/>
                  <a:pt x="169" y="240"/>
                </a:cubicBezTo>
                <a:cubicBezTo>
                  <a:pt x="169" y="195"/>
                  <a:pt x="169" y="195"/>
                  <a:pt x="169" y="195"/>
                </a:cubicBezTo>
                <a:cubicBezTo>
                  <a:pt x="213" y="195"/>
                  <a:pt x="213" y="195"/>
                  <a:pt x="213" y="195"/>
                </a:cubicBezTo>
                <a:cubicBezTo>
                  <a:pt x="213" y="178"/>
                  <a:pt x="213" y="178"/>
                  <a:pt x="213" y="178"/>
                </a:cubicBezTo>
                <a:cubicBezTo>
                  <a:pt x="213" y="151"/>
                  <a:pt x="230" y="125"/>
                  <a:pt x="257" y="125"/>
                </a:cubicBezTo>
                <a:cubicBezTo>
                  <a:pt x="293" y="125"/>
                  <a:pt x="293" y="125"/>
                  <a:pt x="293" y="125"/>
                </a:cubicBezTo>
                <a:lnTo>
                  <a:pt x="293" y="1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45712" tIns="22856" rIns="45712" bIns="22856" anchor="ctr"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7" name="Freeform 49"/>
          <p:cNvSpPr>
            <a:spLocks noChangeAspect="1" noChangeArrowheads="1"/>
          </p:cNvSpPr>
          <p:nvPr userDrawn="1"/>
        </p:nvSpPr>
        <p:spPr bwMode="auto">
          <a:xfrm>
            <a:off x="11189129" y="6257437"/>
            <a:ext cx="296828" cy="295288"/>
          </a:xfrm>
          <a:custGeom>
            <a:avLst/>
            <a:gdLst>
              <a:gd name="T0" fmla="*/ 239 w 479"/>
              <a:gd name="T1" fmla="*/ 0 h 471"/>
              <a:gd name="T2" fmla="*/ 239 w 479"/>
              <a:gd name="T3" fmla="*/ 0 h 471"/>
              <a:gd name="T4" fmla="*/ 0 w 479"/>
              <a:gd name="T5" fmla="*/ 231 h 471"/>
              <a:gd name="T6" fmla="*/ 239 w 479"/>
              <a:gd name="T7" fmla="*/ 470 h 471"/>
              <a:gd name="T8" fmla="*/ 478 w 479"/>
              <a:gd name="T9" fmla="*/ 231 h 471"/>
              <a:gd name="T10" fmla="*/ 239 w 479"/>
              <a:gd name="T11" fmla="*/ 0 h 471"/>
              <a:gd name="T12" fmla="*/ 177 w 479"/>
              <a:gd name="T13" fmla="*/ 338 h 471"/>
              <a:gd name="T14" fmla="*/ 177 w 479"/>
              <a:gd name="T15" fmla="*/ 338 h 471"/>
              <a:gd name="T16" fmla="*/ 133 w 479"/>
              <a:gd name="T17" fmla="*/ 338 h 471"/>
              <a:gd name="T18" fmla="*/ 133 w 479"/>
              <a:gd name="T19" fmla="*/ 178 h 471"/>
              <a:gd name="T20" fmla="*/ 177 w 479"/>
              <a:gd name="T21" fmla="*/ 178 h 471"/>
              <a:gd name="T22" fmla="*/ 177 w 479"/>
              <a:gd name="T23" fmla="*/ 338 h 471"/>
              <a:gd name="T24" fmla="*/ 159 w 479"/>
              <a:gd name="T25" fmla="*/ 160 h 471"/>
              <a:gd name="T26" fmla="*/ 159 w 479"/>
              <a:gd name="T27" fmla="*/ 160 h 471"/>
              <a:gd name="T28" fmla="*/ 133 w 479"/>
              <a:gd name="T29" fmla="*/ 134 h 471"/>
              <a:gd name="T30" fmla="*/ 159 w 479"/>
              <a:gd name="T31" fmla="*/ 107 h 471"/>
              <a:gd name="T32" fmla="*/ 186 w 479"/>
              <a:gd name="T33" fmla="*/ 134 h 471"/>
              <a:gd name="T34" fmla="*/ 159 w 479"/>
              <a:gd name="T35" fmla="*/ 160 h 471"/>
              <a:gd name="T36" fmla="*/ 354 w 479"/>
              <a:gd name="T37" fmla="*/ 338 h 471"/>
              <a:gd name="T38" fmla="*/ 354 w 479"/>
              <a:gd name="T39" fmla="*/ 338 h 471"/>
              <a:gd name="T40" fmla="*/ 310 w 479"/>
              <a:gd name="T41" fmla="*/ 338 h 471"/>
              <a:gd name="T42" fmla="*/ 310 w 479"/>
              <a:gd name="T43" fmla="*/ 249 h 471"/>
              <a:gd name="T44" fmla="*/ 284 w 479"/>
              <a:gd name="T45" fmla="*/ 213 h 471"/>
              <a:gd name="T46" fmla="*/ 256 w 479"/>
              <a:gd name="T47" fmla="*/ 231 h 471"/>
              <a:gd name="T48" fmla="*/ 256 w 479"/>
              <a:gd name="T49" fmla="*/ 240 h 471"/>
              <a:gd name="T50" fmla="*/ 256 w 479"/>
              <a:gd name="T51" fmla="*/ 338 h 471"/>
              <a:gd name="T52" fmla="*/ 212 w 479"/>
              <a:gd name="T53" fmla="*/ 338 h 471"/>
              <a:gd name="T54" fmla="*/ 212 w 479"/>
              <a:gd name="T55" fmla="*/ 231 h 471"/>
              <a:gd name="T56" fmla="*/ 203 w 479"/>
              <a:gd name="T57" fmla="*/ 178 h 471"/>
              <a:gd name="T58" fmla="*/ 247 w 479"/>
              <a:gd name="T59" fmla="*/ 178 h 471"/>
              <a:gd name="T60" fmla="*/ 247 w 479"/>
              <a:gd name="T61" fmla="*/ 196 h 471"/>
              <a:gd name="T62" fmla="*/ 256 w 479"/>
              <a:gd name="T63" fmla="*/ 196 h 471"/>
              <a:gd name="T64" fmla="*/ 300 w 479"/>
              <a:gd name="T65" fmla="*/ 178 h 471"/>
              <a:gd name="T66" fmla="*/ 354 w 479"/>
              <a:gd name="T67" fmla="*/ 240 h 471"/>
              <a:gd name="T68" fmla="*/ 354 w 479"/>
              <a:gd name="T69" fmla="*/ 338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79" h="471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4"/>
                  <a:pt x="106" y="470"/>
                  <a:pt x="239" y="470"/>
                </a:cubicBezTo>
                <a:cubicBezTo>
                  <a:pt x="372" y="470"/>
                  <a:pt x="478" y="364"/>
                  <a:pt x="478" y="231"/>
                </a:cubicBezTo>
                <a:cubicBezTo>
                  <a:pt x="478" y="107"/>
                  <a:pt x="372" y="0"/>
                  <a:pt x="239" y="0"/>
                </a:cubicBezTo>
                <a:close/>
                <a:moveTo>
                  <a:pt x="177" y="338"/>
                </a:moveTo>
                <a:lnTo>
                  <a:pt x="177" y="338"/>
                </a:lnTo>
                <a:cubicBezTo>
                  <a:pt x="133" y="338"/>
                  <a:pt x="133" y="338"/>
                  <a:pt x="133" y="338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77" y="178"/>
                  <a:pt x="177" y="178"/>
                  <a:pt x="177" y="178"/>
                </a:cubicBezTo>
                <a:lnTo>
                  <a:pt x="177" y="338"/>
                </a:lnTo>
                <a:close/>
                <a:moveTo>
                  <a:pt x="159" y="160"/>
                </a:moveTo>
                <a:lnTo>
                  <a:pt x="159" y="160"/>
                </a:lnTo>
                <a:cubicBezTo>
                  <a:pt x="141" y="160"/>
                  <a:pt x="133" y="151"/>
                  <a:pt x="133" y="134"/>
                </a:cubicBezTo>
                <a:cubicBezTo>
                  <a:pt x="133" y="125"/>
                  <a:pt x="141" y="107"/>
                  <a:pt x="159" y="107"/>
                </a:cubicBezTo>
                <a:cubicBezTo>
                  <a:pt x="168" y="107"/>
                  <a:pt x="177" y="125"/>
                  <a:pt x="186" y="134"/>
                </a:cubicBezTo>
                <a:cubicBezTo>
                  <a:pt x="186" y="151"/>
                  <a:pt x="168" y="160"/>
                  <a:pt x="159" y="160"/>
                </a:cubicBezTo>
                <a:close/>
                <a:moveTo>
                  <a:pt x="354" y="338"/>
                </a:moveTo>
                <a:lnTo>
                  <a:pt x="354" y="338"/>
                </a:lnTo>
                <a:cubicBezTo>
                  <a:pt x="310" y="338"/>
                  <a:pt x="310" y="338"/>
                  <a:pt x="310" y="338"/>
                </a:cubicBezTo>
                <a:cubicBezTo>
                  <a:pt x="310" y="249"/>
                  <a:pt x="310" y="249"/>
                  <a:pt x="310" y="249"/>
                </a:cubicBezTo>
                <a:cubicBezTo>
                  <a:pt x="310" y="231"/>
                  <a:pt x="300" y="213"/>
                  <a:pt x="284" y="213"/>
                </a:cubicBezTo>
                <a:cubicBezTo>
                  <a:pt x="275" y="213"/>
                  <a:pt x="265" y="222"/>
                  <a:pt x="256" y="231"/>
                </a:cubicBezTo>
                <a:lnTo>
                  <a:pt x="256" y="240"/>
                </a:lnTo>
                <a:cubicBezTo>
                  <a:pt x="256" y="338"/>
                  <a:pt x="256" y="338"/>
                  <a:pt x="256" y="338"/>
                </a:cubicBezTo>
                <a:cubicBezTo>
                  <a:pt x="212" y="338"/>
                  <a:pt x="212" y="338"/>
                  <a:pt x="212" y="338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2" y="205"/>
                  <a:pt x="212" y="196"/>
                  <a:pt x="203" y="178"/>
                </a:cubicBezTo>
                <a:cubicBezTo>
                  <a:pt x="247" y="178"/>
                  <a:pt x="247" y="178"/>
                  <a:pt x="247" y="178"/>
                </a:cubicBezTo>
                <a:cubicBezTo>
                  <a:pt x="247" y="196"/>
                  <a:pt x="247" y="196"/>
                  <a:pt x="247" y="196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6" y="187"/>
                  <a:pt x="275" y="178"/>
                  <a:pt x="300" y="178"/>
                </a:cubicBezTo>
                <a:cubicBezTo>
                  <a:pt x="337" y="178"/>
                  <a:pt x="354" y="196"/>
                  <a:pt x="354" y="240"/>
                </a:cubicBezTo>
                <a:lnTo>
                  <a:pt x="354" y="3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45712" tIns="22856" rIns="45712" bIns="22856" anchor="ctr"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7" name="Freeform 165"/>
          <p:cNvSpPr>
            <a:spLocks noChangeAspect="1" noEditPoints="1"/>
          </p:cNvSpPr>
          <p:nvPr userDrawn="1"/>
        </p:nvSpPr>
        <p:spPr bwMode="auto">
          <a:xfrm>
            <a:off x="865413" y="6116895"/>
            <a:ext cx="343963" cy="347642"/>
          </a:xfrm>
          <a:custGeom>
            <a:avLst/>
            <a:gdLst>
              <a:gd name="T0" fmla="*/ 94 w 187"/>
              <a:gd name="T1" fmla="*/ 0 h 189"/>
              <a:gd name="T2" fmla="*/ 12 w 187"/>
              <a:gd name="T3" fmla="*/ 176 h 189"/>
              <a:gd name="T4" fmla="*/ 0 w 187"/>
              <a:gd name="T5" fmla="*/ 189 h 189"/>
              <a:gd name="T6" fmla="*/ 187 w 187"/>
              <a:gd name="T7" fmla="*/ 48 h 189"/>
              <a:gd name="T8" fmla="*/ 71 w 187"/>
              <a:gd name="T9" fmla="*/ 176 h 189"/>
              <a:gd name="T10" fmla="*/ 36 w 187"/>
              <a:gd name="T11" fmla="*/ 153 h 189"/>
              <a:gd name="T12" fmla="*/ 71 w 187"/>
              <a:gd name="T13" fmla="*/ 176 h 189"/>
              <a:gd name="T14" fmla="*/ 25 w 187"/>
              <a:gd name="T15" fmla="*/ 129 h 189"/>
              <a:gd name="T16" fmla="*/ 83 w 187"/>
              <a:gd name="T17" fmla="*/ 118 h 189"/>
              <a:gd name="T18" fmla="*/ 83 w 187"/>
              <a:gd name="T19" fmla="*/ 106 h 189"/>
              <a:gd name="T20" fmla="*/ 25 w 187"/>
              <a:gd name="T21" fmla="*/ 95 h 189"/>
              <a:gd name="T22" fmla="*/ 83 w 187"/>
              <a:gd name="T23" fmla="*/ 106 h 189"/>
              <a:gd name="T24" fmla="*/ 25 w 187"/>
              <a:gd name="T25" fmla="*/ 82 h 189"/>
              <a:gd name="T26" fmla="*/ 83 w 187"/>
              <a:gd name="T27" fmla="*/ 71 h 189"/>
              <a:gd name="T28" fmla="*/ 83 w 187"/>
              <a:gd name="T29" fmla="*/ 59 h 189"/>
              <a:gd name="T30" fmla="*/ 25 w 187"/>
              <a:gd name="T31" fmla="*/ 48 h 189"/>
              <a:gd name="T32" fmla="*/ 83 w 187"/>
              <a:gd name="T33" fmla="*/ 59 h 189"/>
              <a:gd name="T34" fmla="*/ 25 w 187"/>
              <a:gd name="T35" fmla="*/ 35 h 189"/>
              <a:gd name="T36" fmla="*/ 83 w 187"/>
              <a:gd name="T37" fmla="*/ 24 h 189"/>
              <a:gd name="T38" fmla="*/ 141 w 187"/>
              <a:gd name="T39" fmla="*/ 164 h 189"/>
              <a:gd name="T40" fmla="*/ 118 w 187"/>
              <a:gd name="T41" fmla="*/ 142 h 189"/>
              <a:gd name="T42" fmla="*/ 141 w 187"/>
              <a:gd name="T43" fmla="*/ 164 h 189"/>
              <a:gd name="T44" fmla="*/ 118 w 187"/>
              <a:gd name="T45" fmla="*/ 129 h 189"/>
              <a:gd name="T46" fmla="*/ 141 w 187"/>
              <a:gd name="T47" fmla="*/ 106 h 189"/>
              <a:gd name="T48" fmla="*/ 141 w 187"/>
              <a:gd name="T49" fmla="*/ 95 h 189"/>
              <a:gd name="T50" fmla="*/ 118 w 187"/>
              <a:gd name="T51" fmla="*/ 71 h 189"/>
              <a:gd name="T52" fmla="*/ 141 w 187"/>
              <a:gd name="T53" fmla="*/ 95 h 189"/>
              <a:gd name="T54" fmla="*/ 152 w 187"/>
              <a:gd name="T55" fmla="*/ 164 h 189"/>
              <a:gd name="T56" fmla="*/ 176 w 187"/>
              <a:gd name="T57" fmla="*/ 142 h 189"/>
              <a:gd name="T58" fmla="*/ 176 w 187"/>
              <a:gd name="T59" fmla="*/ 129 h 189"/>
              <a:gd name="T60" fmla="*/ 152 w 187"/>
              <a:gd name="T61" fmla="*/ 106 h 189"/>
              <a:gd name="T62" fmla="*/ 176 w 187"/>
              <a:gd name="T63" fmla="*/ 129 h 189"/>
              <a:gd name="T64" fmla="*/ 152 w 187"/>
              <a:gd name="T65" fmla="*/ 95 h 189"/>
              <a:gd name="T66" fmla="*/ 176 w 187"/>
              <a:gd name="T67" fmla="*/ 71 h 18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87" h="189">
                <a:moveTo>
                  <a:pt x="94" y="48"/>
                </a:moveTo>
                <a:lnTo>
                  <a:pt x="94" y="0"/>
                </a:lnTo>
                <a:lnTo>
                  <a:pt x="12" y="0"/>
                </a:lnTo>
                <a:lnTo>
                  <a:pt x="12" y="176"/>
                </a:lnTo>
                <a:lnTo>
                  <a:pt x="0" y="176"/>
                </a:lnTo>
                <a:lnTo>
                  <a:pt x="0" y="189"/>
                </a:lnTo>
                <a:lnTo>
                  <a:pt x="187" y="189"/>
                </a:lnTo>
                <a:lnTo>
                  <a:pt x="187" y="48"/>
                </a:lnTo>
                <a:lnTo>
                  <a:pt x="94" y="48"/>
                </a:lnTo>
                <a:close/>
                <a:moveTo>
                  <a:pt x="71" y="176"/>
                </a:moveTo>
                <a:lnTo>
                  <a:pt x="36" y="176"/>
                </a:lnTo>
                <a:lnTo>
                  <a:pt x="36" y="153"/>
                </a:lnTo>
                <a:lnTo>
                  <a:pt x="71" y="153"/>
                </a:lnTo>
                <a:lnTo>
                  <a:pt x="71" y="176"/>
                </a:lnTo>
                <a:close/>
                <a:moveTo>
                  <a:pt x="83" y="129"/>
                </a:moveTo>
                <a:lnTo>
                  <a:pt x="25" y="129"/>
                </a:lnTo>
                <a:lnTo>
                  <a:pt x="25" y="118"/>
                </a:lnTo>
                <a:lnTo>
                  <a:pt x="83" y="118"/>
                </a:lnTo>
                <a:lnTo>
                  <a:pt x="83" y="129"/>
                </a:lnTo>
                <a:close/>
                <a:moveTo>
                  <a:pt x="83" y="106"/>
                </a:moveTo>
                <a:lnTo>
                  <a:pt x="25" y="106"/>
                </a:lnTo>
                <a:lnTo>
                  <a:pt x="25" y="95"/>
                </a:lnTo>
                <a:lnTo>
                  <a:pt x="83" y="95"/>
                </a:lnTo>
                <a:lnTo>
                  <a:pt x="83" y="106"/>
                </a:lnTo>
                <a:close/>
                <a:moveTo>
                  <a:pt x="83" y="82"/>
                </a:moveTo>
                <a:lnTo>
                  <a:pt x="25" y="82"/>
                </a:lnTo>
                <a:lnTo>
                  <a:pt x="25" y="71"/>
                </a:lnTo>
                <a:lnTo>
                  <a:pt x="83" y="71"/>
                </a:lnTo>
                <a:lnTo>
                  <a:pt x="83" y="82"/>
                </a:lnTo>
                <a:close/>
                <a:moveTo>
                  <a:pt x="83" y="59"/>
                </a:moveTo>
                <a:lnTo>
                  <a:pt x="25" y="59"/>
                </a:lnTo>
                <a:lnTo>
                  <a:pt x="25" y="48"/>
                </a:lnTo>
                <a:lnTo>
                  <a:pt x="83" y="48"/>
                </a:lnTo>
                <a:lnTo>
                  <a:pt x="83" y="59"/>
                </a:lnTo>
                <a:close/>
                <a:moveTo>
                  <a:pt x="83" y="35"/>
                </a:moveTo>
                <a:lnTo>
                  <a:pt x="25" y="35"/>
                </a:lnTo>
                <a:lnTo>
                  <a:pt x="25" y="24"/>
                </a:lnTo>
                <a:lnTo>
                  <a:pt x="83" y="24"/>
                </a:lnTo>
                <a:lnTo>
                  <a:pt x="83" y="35"/>
                </a:lnTo>
                <a:close/>
                <a:moveTo>
                  <a:pt x="141" y="164"/>
                </a:moveTo>
                <a:lnTo>
                  <a:pt x="118" y="164"/>
                </a:lnTo>
                <a:lnTo>
                  <a:pt x="118" y="142"/>
                </a:lnTo>
                <a:lnTo>
                  <a:pt x="141" y="142"/>
                </a:lnTo>
                <a:lnTo>
                  <a:pt x="141" y="164"/>
                </a:lnTo>
                <a:close/>
                <a:moveTo>
                  <a:pt x="141" y="129"/>
                </a:moveTo>
                <a:lnTo>
                  <a:pt x="118" y="129"/>
                </a:lnTo>
                <a:lnTo>
                  <a:pt x="118" y="106"/>
                </a:lnTo>
                <a:lnTo>
                  <a:pt x="141" y="106"/>
                </a:lnTo>
                <a:lnTo>
                  <a:pt x="141" y="129"/>
                </a:lnTo>
                <a:close/>
                <a:moveTo>
                  <a:pt x="141" y="95"/>
                </a:moveTo>
                <a:lnTo>
                  <a:pt x="118" y="95"/>
                </a:lnTo>
                <a:lnTo>
                  <a:pt x="118" y="71"/>
                </a:lnTo>
                <a:lnTo>
                  <a:pt x="141" y="71"/>
                </a:lnTo>
                <a:lnTo>
                  <a:pt x="141" y="95"/>
                </a:lnTo>
                <a:close/>
                <a:moveTo>
                  <a:pt x="176" y="164"/>
                </a:moveTo>
                <a:lnTo>
                  <a:pt x="152" y="164"/>
                </a:lnTo>
                <a:lnTo>
                  <a:pt x="152" y="142"/>
                </a:lnTo>
                <a:lnTo>
                  <a:pt x="176" y="142"/>
                </a:lnTo>
                <a:lnTo>
                  <a:pt x="176" y="164"/>
                </a:lnTo>
                <a:close/>
                <a:moveTo>
                  <a:pt x="176" y="129"/>
                </a:moveTo>
                <a:lnTo>
                  <a:pt x="152" y="129"/>
                </a:lnTo>
                <a:lnTo>
                  <a:pt x="152" y="106"/>
                </a:lnTo>
                <a:lnTo>
                  <a:pt x="176" y="106"/>
                </a:lnTo>
                <a:lnTo>
                  <a:pt x="176" y="129"/>
                </a:lnTo>
                <a:close/>
                <a:moveTo>
                  <a:pt x="176" y="95"/>
                </a:moveTo>
                <a:lnTo>
                  <a:pt x="152" y="95"/>
                </a:lnTo>
                <a:lnTo>
                  <a:pt x="152" y="71"/>
                </a:lnTo>
                <a:lnTo>
                  <a:pt x="176" y="71"/>
                </a:lnTo>
                <a:lnTo>
                  <a:pt x="176" y="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21899" tIns="60950" rIns="121899" bIns="60950"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15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  <p:sldLayoutId id="2147483904" r:id="rId18"/>
    <p:sldLayoutId id="2147483905" r:id="rId19"/>
    <p:sldLayoutId id="2147483906" r:id="rId20"/>
    <p:sldLayoutId id="2147483907" r:id="rId21"/>
    <p:sldLayoutId id="2147483908" r:id="rId22"/>
    <p:sldLayoutId id="2147483909" r:id="rId23"/>
    <p:sldLayoutId id="2147483910" r:id="rId24"/>
    <p:sldLayoutId id="2147483911" r:id="rId25"/>
    <p:sldLayoutId id="2147483912" r:id="rId26"/>
    <p:sldLayoutId id="2147483913" r:id="rId27"/>
    <p:sldLayoutId id="2147483914" r:id="rId28"/>
    <p:sldLayoutId id="2147483915" r:id="rId29"/>
    <p:sldLayoutId id="2147483916" r:id="rId30"/>
    <p:sldLayoutId id="2147483917" r:id="rId31"/>
    <p:sldLayoutId id="2147483918" r:id="rId32"/>
    <p:sldLayoutId id="2147483919" r:id="rId33"/>
    <p:sldLayoutId id="2147483920" r:id="rId34"/>
    <p:sldLayoutId id="2147483921" r:id="rId35"/>
    <p:sldLayoutId id="2147483922" r:id="rId36"/>
    <p:sldLayoutId id="2147483923" r:id="rId37"/>
    <p:sldLayoutId id="2147483924" r:id="rId38"/>
    <p:sldLayoutId id="2147483925" r:id="rId39"/>
    <p:sldLayoutId id="2147483926" r:id="rId40"/>
    <p:sldLayoutId id="2147483927" r:id="rId41"/>
    <p:sldLayoutId id="2147483928" r:id="rId42"/>
    <p:sldLayoutId id="2147483929" r:id="rId43"/>
    <p:sldLayoutId id="2147483930" r:id="rId44"/>
    <p:sldLayoutId id="2147483931" r:id="rId45"/>
    <p:sldLayoutId id="2147483932" r:id="rId46"/>
    <p:sldLayoutId id="2147483933" r:id="rId47"/>
    <p:sldLayoutId id="2147483934" r:id="rId48"/>
    <p:sldLayoutId id="2147483935" r:id="rId49"/>
    <p:sldLayoutId id="2147483936" r:id="rId50"/>
    <p:sldLayoutId id="2147483937" r:id="rId51"/>
    <p:sldLayoutId id="2147483938" r:id="rId52"/>
    <p:sldLayoutId id="2147483939" r:id="rId53"/>
    <p:sldLayoutId id="2147483940" r:id="rId54"/>
    <p:sldLayoutId id="2147483941" r:id="rId55"/>
    <p:sldLayoutId id="2147483942" r:id="rId56"/>
    <p:sldLayoutId id="2147483943" r:id="rId57"/>
    <p:sldLayoutId id="2147483944" r:id="rId58"/>
    <p:sldLayoutId id="2147483945" r:id="rId59"/>
    <p:sldLayoutId id="2147483946" r:id="rId60"/>
    <p:sldLayoutId id="2147483947" r:id="rId61"/>
    <p:sldLayoutId id="2147483948" r:id="rId62"/>
    <p:sldLayoutId id="2147483949" r:id="rId63"/>
    <p:sldLayoutId id="2147483950" r:id="rId64"/>
    <p:sldLayoutId id="2147483951" r:id="rId65"/>
    <p:sldLayoutId id="2147483952" r:id="rId66"/>
    <p:sldLayoutId id="2147483953" r:id="rId67"/>
    <p:sldLayoutId id="2147483954" r:id="rId68"/>
    <p:sldLayoutId id="2147483955" r:id="rId69"/>
    <p:sldLayoutId id="2147483956" r:id="rId70"/>
    <p:sldLayoutId id="2147483957" r:id="rId71"/>
    <p:sldLayoutId id="2147483958" r:id="rId72"/>
    <p:sldLayoutId id="2147483959" r:id="rId73"/>
    <p:sldLayoutId id="2147484422" r:id="rId7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90A63-4298-44C8-BE94-8B6BC3AB8426}" type="datetimeFigureOut">
              <a:rPr lang="id-ID" smtClean="0"/>
              <a:t>02/07/2017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921D0-2443-49A4-B652-0807FA53E2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324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pPr defTabSz="914217"/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pPr defTabSz="914217"/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pPr defTabSz="914217"/>
            <a:fld id="{FCEE2C88-6C8F-484D-AF69-578F576B1F44}" type="slidenum">
              <a:rPr lang="en-US" smtClean="0">
                <a:solidFill>
                  <a:srgbClr val="445469">
                    <a:tint val="75000"/>
                  </a:srgbClr>
                </a:solidFill>
              </a:rPr>
              <a:pPr defTabSz="914217"/>
              <a:t>‹#›</a:t>
            </a:fld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231662" y="6231957"/>
            <a:ext cx="1273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rPr>
              <a:t>Stampede Slides</a:t>
            </a:r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11512879" y="281246"/>
            <a:ext cx="388166" cy="3880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23769" y="314675"/>
            <a:ext cx="360925" cy="276963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rPr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Regular"/>
              <a:ea typeface="+mn-ea"/>
              <a:cs typeface="Lato Regular"/>
            </a:endParaRPr>
          </a:p>
        </p:txBody>
      </p:sp>
      <p:sp>
        <p:nvSpPr>
          <p:cNvPr id="25" name="Freeform 86"/>
          <p:cNvSpPr>
            <a:spLocks noChangeAspect="1" noChangeArrowheads="1"/>
          </p:cNvSpPr>
          <p:nvPr userDrawn="1"/>
        </p:nvSpPr>
        <p:spPr bwMode="auto">
          <a:xfrm>
            <a:off x="11519023" y="6256258"/>
            <a:ext cx="294371" cy="296757"/>
          </a:xfrm>
          <a:custGeom>
            <a:avLst/>
            <a:gdLst>
              <a:gd name="T0" fmla="*/ 239 w 480"/>
              <a:gd name="T1" fmla="*/ 0 h 471"/>
              <a:gd name="T2" fmla="*/ 239 w 480"/>
              <a:gd name="T3" fmla="*/ 0 h 471"/>
              <a:gd name="T4" fmla="*/ 0 w 480"/>
              <a:gd name="T5" fmla="*/ 231 h 471"/>
              <a:gd name="T6" fmla="*/ 239 w 480"/>
              <a:gd name="T7" fmla="*/ 470 h 471"/>
              <a:gd name="T8" fmla="*/ 479 w 480"/>
              <a:gd name="T9" fmla="*/ 231 h 471"/>
              <a:gd name="T10" fmla="*/ 239 w 480"/>
              <a:gd name="T11" fmla="*/ 0 h 471"/>
              <a:gd name="T12" fmla="*/ 337 w 480"/>
              <a:gd name="T13" fmla="*/ 195 h 471"/>
              <a:gd name="T14" fmla="*/ 337 w 480"/>
              <a:gd name="T15" fmla="*/ 195 h 471"/>
              <a:gd name="T16" fmla="*/ 337 w 480"/>
              <a:gd name="T17" fmla="*/ 195 h 471"/>
              <a:gd name="T18" fmla="*/ 204 w 480"/>
              <a:gd name="T19" fmla="*/ 328 h 471"/>
              <a:gd name="T20" fmla="*/ 133 w 480"/>
              <a:gd name="T21" fmla="*/ 310 h 471"/>
              <a:gd name="T22" fmla="*/ 142 w 480"/>
              <a:gd name="T23" fmla="*/ 310 h 471"/>
              <a:gd name="T24" fmla="*/ 204 w 480"/>
              <a:gd name="T25" fmla="*/ 293 h 471"/>
              <a:gd name="T26" fmla="*/ 160 w 480"/>
              <a:gd name="T27" fmla="*/ 257 h 471"/>
              <a:gd name="T28" fmla="*/ 169 w 480"/>
              <a:gd name="T29" fmla="*/ 257 h 471"/>
              <a:gd name="T30" fmla="*/ 178 w 480"/>
              <a:gd name="T31" fmla="*/ 257 h 471"/>
              <a:gd name="T32" fmla="*/ 142 w 480"/>
              <a:gd name="T33" fmla="*/ 213 h 471"/>
              <a:gd name="T34" fmla="*/ 142 w 480"/>
              <a:gd name="T35" fmla="*/ 213 h 471"/>
              <a:gd name="T36" fmla="*/ 160 w 480"/>
              <a:gd name="T37" fmla="*/ 213 h 471"/>
              <a:gd name="T38" fmla="*/ 142 w 480"/>
              <a:gd name="T39" fmla="*/ 178 h 471"/>
              <a:gd name="T40" fmla="*/ 151 w 480"/>
              <a:gd name="T41" fmla="*/ 151 h 471"/>
              <a:gd name="T42" fmla="*/ 239 w 480"/>
              <a:gd name="T43" fmla="*/ 204 h 471"/>
              <a:gd name="T44" fmla="*/ 239 w 480"/>
              <a:gd name="T45" fmla="*/ 195 h 471"/>
              <a:gd name="T46" fmla="*/ 292 w 480"/>
              <a:gd name="T47" fmla="*/ 142 h 471"/>
              <a:gd name="T48" fmla="*/ 319 w 480"/>
              <a:gd name="T49" fmla="*/ 160 h 471"/>
              <a:gd name="T50" fmla="*/ 355 w 480"/>
              <a:gd name="T51" fmla="*/ 151 h 471"/>
              <a:gd name="T52" fmla="*/ 337 w 480"/>
              <a:gd name="T53" fmla="*/ 178 h 471"/>
              <a:gd name="T54" fmla="*/ 364 w 480"/>
              <a:gd name="T55" fmla="*/ 169 h 471"/>
              <a:gd name="T56" fmla="*/ 337 w 480"/>
              <a:gd name="T57" fmla="*/ 19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80" h="471"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3"/>
                  <a:pt x="107" y="470"/>
                  <a:pt x="239" y="470"/>
                </a:cubicBezTo>
                <a:cubicBezTo>
                  <a:pt x="372" y="470"/>
                  <a:pt x="479" y="363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337" y="195"/>
                </a:moveTo>
                <a:lnTo>
                  <a:pt x="337" y="195"/>
                </a:lnTo>
                <a:lnTo>
                  <a:pt x="337" y="195"/>
                </a:lnTo>
                <a:cubicBezTo>
                  <a:pt x="337" y="257"/>
                  <a:pt x="292" y="328"/>
                  <a:pt x="204" y="328"/>
                </a:cubicBezTo>
                <a:cubicBezTo>
                  <a:pt x="178" y="328"/>
                  <a:pt x="151" y="319"/>
                  <a:pt x="133" y="310"/>
                </a:cubicBezTo>
                <a:lnTo>
                  <a:pt x="142" y="310"/>
                </a:lnTo>
                <a:cubicBezTo>
                  <a:pt x="160" y="310"/>
                  <a:pt x="186" y="301"/>
                  <a:pt x="204" y="293"/>
                </a:cubicBezTo>
                <a:cubicBezTo>
                  <a:pt x="178" y="293"/>
                  <a:pt x="160" y="275"/>
                  <a:pt x="160" y="257"/>
                </a:cubicBezTo>
                <a:cubicBezTo>
                  <a:pt x="160" y="257"/>
                  <a:pt x="160" y="257"/>
                  <a:pt x="169" y="257"/>
                </a:cubicBezTo>
                <a:lnTo>
                  <a:pt x="178" y="257"/>
                </a:lnTo>
                <a:cubicBezTo>
                  <a:pt x="160" y="248"/>
                  <a:pt x="142" y="231"/>
                  <a:pt x="142" y="213"/>
                </a:cubicBezTo>
                <a:lnTo>
                  <a:pt x="142" y="213"/>
                </a:lnTo>
                <a:cubicBezTo>
                  <a:pt x="142" y="213"/>
                  <a:pt x="151" y="213"/>
                  <a:pt x="160" y="213"/>
                </a:cubicBezTo>
                <a:cubicBezTo>
                  <a:pt x="151" y="204"/>
                  <a:pt x="142" y="195"/>
                  <a:pt x="142" y="178"/>
                </a:cubicBezTo>
                <a:cubicBezTo>
                  <a:pt x="142" y="169"/>
                  <a:pt x="142" y="160"/>
                  <a:pt x="151" y="151"/>
                </a:cubicBezTo>
                <a:cubicBezTo>
                  <a:pt x="169" y="178"/>
                  <a:pt x="204" y="204"/>
                  <a:pt x="239" y="204"/>
                </a:cubicBezTo>
                <a:cubicBezTo>
                  <a:pt x="239" y="195"/>
                  <a:pt x="239" y="195"/>
                  <a:pt x="239" y="195"/>
                </a:cubicBezTo>
                <a:cubicBezTo>
                  <a:pt x="239" y="169"/>
                  <a:pt x="266" y="142"/>
                  <a:pt x="292" y="142"/>
                </a:cubicBezTo>
                <a:cubicBezTo>
                  <a:pt x="301" y="142"/>
                  <a:pt x="319" y="151"/>
                  <a:pt x="319" y="160"/>
                </a:cubicBezTo>
                <a:cubicBezTo>
                  <a:pt x="337" y="160"/>
                  <a:pt x="346" y="151"/>
                  <a:pt x="355" y="151"/>
                </a:cubicBezTo>
                <a:cubicBezTo>
                  <a:pt x="346" y="160"/>
                  <a:pt x="346" y="169"/>
                  <a:pt x="337" y="178"/>
                </a:cubicBezTo>
                <a:cubicBezTo>
                  <a:pt x="346" y="178"/>
                  <a:pt x="355" y="169"/>
                  <a:pt x="364" y="169"/>
                </a:cubicBezTo>
                <a:cubicBezTo>
                  <a:pt x="355" y="178"/>
                  <a:pt x="346" y="187"/>
                  <a:pt x="337" y="1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45712" tIns="22856" rIns="45712" bIns="22856" anchor="ctr"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6" name="Freeform 79"/>
          <p:cNvSpPr>
            <a:spLocks noChangeAspect="1" noChangeArrowheads="1"/>
          </p:cNvSpPr>
          <p:nvPr userDrawn="1"/>
        </p:nvSpPr>
        <p:spPr bwMode="auto">
          <a:xfrm>
            <a:off x="10855996" y="6253460"/>
            <a:ext cx="296861" cy="297153"/>
          </a:xfrm>
          <a:custGeom>
            <a:avLst/>
            <a:gdLst>
              <a:gd name="T0" fmla="*/ 240 w 479"/>
              <a:gd name="T1" fmla="*/ 0 h 471"/>
              <a:gd name="T2" fmla="*/ 240 w 479"/>
              <a:gd name="T3" fmla="*/ 0 h 471"/>
              <a:gd name="T4" fmla="*/ 0 w 479"/>
              <a:gd name="T5" fmla="*/ 231 h 471"/>
              <a:gd name="T6" fmla="*/ 240 w 479"/>
              <a:gd name="T7" fmla="*/ 470 h 471"/>
              <a:gd name="T8" fmla="*/ 478 w 479"/>
              <a:gd name="T9" fmla="*/ 231 h 471"/>
              <a:gd name="T10" fmla="*/ 240 w 479"/>
              <a:gd name="T11" fmla="*/ 0 h 471"/>
              <a:gd name="T12" fmla="*/ 293 w 479"/>
              <a:gd name="T13" fmla="*/ 160 h 471"/>
              <a:gd name="T14" fmla="*/ 293 w 479"/>
              <a:gd name="T15" fmla="*/ 160 h 471"/>
              <a:gd name="T16" fmla="*/ 257 w 479"/>
              <a:gd name="T17" fmla="*/ 160 h 471"/>
              <a:gd name="T18" fmla="*/ 249 w 479"/>
              <a:gd name="T19" fmla="*/ 178 h 471"/>
              <a:gd name="T20" fmla="*/ 249 w 479"/>
              <a:gd name="T21" fmla="*/ 195 h 471"/>
              <a:gd name="T22" fmla="*/ 293 w 479"/>
              <a:gd name="T23" fmla="*/ 195 h 471"/>
              <a:gd name="T24" fmla="*/ 293 w 479"/>
              <a:gd name="T25" fmla="*/ 240 h 471"/>
              <a:gd name="T26" fmla="*/ 249 w 479"/>
              <a:gd name="T27" fmla="*/ 240 h 471"/>
              <a:gd name="T28" fmla="*/ 249 w 479"/>
              <a:gd name="T29" fmla="*/ 346 h 471"/>
              <a:gd name="T30" fmla="*/ 213 w 479"/>
              <a:gd name="T31" fmla="*/ 346 h 471"/>
              <a:gd name="T32" fmla="*/ 213 w 479"/>
              <a:gd name="T33" fmla="*/ 240 h 471"/>
              <a:gd name="T34" fmla="*/ 169 w 479"/>
              <a:gd name="T35" fmla="*/ 240 h 471"/>
              <a:gd name="T36" fmla="*/ 169 w 479"/>
              <a:gd name="T37" fmla="*/ 195 h 471"/>
              <a:gd name="T38" fmla="*/ 213 w 479"/>
              <a:gd name="T39" fmla="*/ 195 h 471"/>
              <a:gd name="T40" fmla="*/ 213 w 479"/>
              <a:gd name="T41" fmla="*/ 178 h 471"/>
              <a:gd name="T42" fmla="*/ 257 w 479"/>
              <a:gd name="T43" fmla="*/ 125 h 471"/>
              <a:gd name="T44" fmla="*/ 293 w 479"/>
              <a:gd name="T45" fmla="*/ 125 h 471"/>
              <a:gd name="T46" fmla="*/ 293 w 479"/>
              <a:gd name="T47" fmla="*/ 16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9" h="471">
                <a:moveTo>
                  <a:pt x="240" y="0"/>
                </a:moveTo>
                <a:lnTo>
                  <a:pt x="240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3"/>
                  <a:pt x="106" y="470"/>
                  <a:pt x="240" y="470"/>
                </a:cubicBezTo>
                <a:cubicBezTo>
                  <a:pt x="372" y="470"/>
                  <a:pt x="478" y="363"/>
                  <a:pt x="478" y="231"/>
                </a:cubicBezTo>
                <a:cubicBezTo>
                  <a:pt x="478" y="107"/>
                  <a:pt x="372" y="0"/>
                  <a:pt x="240" y="0"/>
                </a:cubicBezTo>
                <a:close/>
                <a:moveTo>
                  <a:pt x="293" y="160"/>
                </a:moveTo>
                <a:lnTo>
                  <a:pt x="293" y="160"/>
                </a:lnTo>
                <a:cubicBezTo>
                  <a:pt x="257" y="160"/>
                  <a:pt x="257" y="160"/>
                  <a:pt x="257" y="160"/>
                </a:cubicBezTo>
                <a:cubicBezTo>
                  <a:pt x="257" y="160"/>
                  <a:pt x="249" y="169"/>
                  <a:pt x="249" y="178"/>
                </a:cubicBezTo>
                <a:cubicBezTo>
                  <a:pt x="249" y="195"/>
                  <a:pt x="249" y="195"/>
                  <a:pt x="249" y="195"/>
                </a:cubicBezTo>
                <a:cubicBezTo>
                  <a:pt x="293" y="195"/>
                  <a:pt x="293" y="195"/>
                  <a:pt x="293" y="195"/>
                </a:cubicBezTo>
                <a:cubicBezTo>
                  <a:pt x="293" y="240"/>
                  <a:pt x="293" y="240"/>
                  <a:pt x="293" y="240"/>
                </a:cubicBezTo>
                <a:cubicBezTo>
                  <a:pt x="249" y="240"/>
                  <a:pt x="249" y="240"/>
                  <a:pt x="249" y="240"/>
                </a:cubicBezTo>
                <a:cubicBezTo>
                  <a:pt x="249" y="346"/>
                  <a:pt x="249" y="346"/>
                  <a:pt x="249" y="346"/>
                </a:cubicBezTo>
                <a:cubicBezTo>
                  <a:pt x="213" y="346"/>
                  <a:pt x="213" y="346"/>
                  <a:pt x="213" y="346"/>
                </a:cubicBezTo>
                <a:cubicBezTo>
                  <a:pt x="213" y="240"/>
                  <a:pt x="213" y="240"/>
                  <a:pt x="213" y="240"/>
                </a:cubicBezTo>
                <a:cubicBezTo>
                  <a:pt x="169" y="240"/>
                  <a:pt x="169" y="240"/>
                  <a:pt x="169" y="240"/>
                </a:cubicBezTo>
                <a:cubicBezTo>
                  <a:pt x="169" y="195"/>
                  <a:pt x="169" y="195"/>
                  <a:pt x="169" y="195"/>
                </a:cubicBezTo>
                <a:cubicBezTo>
                  <a:pt x="213" y="195"/>
                  <a:pt x="213" y="195"/>
                  <a:pt x="213" y="195"/>
                </a:cubicBezTo>
                <a:cubicBezTo>
                  <a:pt x="213" y="178"/>
                  <a:pt x="213" y="178"/>
                  <a:pt x="213" y="178"/>
                </a:cubicBezTo>
                <a:cubicBezTo>
                  <a:pt x="213" y="151"/>
                  <a:pt x="230" y="125"/>
                  <a:pt x="257" y="125"/>
                </a:cubicBezTo>
                <a:cubicBezTo>
                  <a:pt x="293" y="125"/>
                  <a:pt x="293" y="125"/>
                  <a:pt x="293" y="125"/>
                </a:cubicBezTo>
                <a:lnTo>
                  <a:pt x="293" y="1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45712" tIns="22856" rIns="45712" bIns="22856" anchor="ctr"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7" name="Freeform 49"/>
          <p:cNvSpPr>
            <a:spLocks noChangeAspect="1" noChangeArrowheads="1"/>
          </p:cNvSpPr>
          <p:nvPr userDrawn="1"/>
        </p:nvSpPr>
        <p:spPr bwMode="auto">
          <a:xfrm>
            <a:off x="11189129" y="6257437"/>
            <a:ext cx="296828" cy="295288"/>
          </a:xfrm>
          <a:custGeom>
            <a:avLst/>
            <a:gdLst>
              <a:gd name="T0" fmla="*/ 239 w 479"/>
              <a:gd name="T1" fmla="*/ 0 h 471"/>
              <a:gd name="T2" fmla="*/ 239 w 479"/>
              <a:gd name="T3" fmla="*/ 0 h 471"/>
              <a:gd name="T4" fmla="*/ 0 w 479"/>
              <a:gd name="T5" fmla="*/ 231 h 471"/>
              <a:gd name="T6" fmla="*/ 239 w 479"/>
              <a:gd name="T7" fmla="*/ 470 h 471"/>
              <a:gd name="T8" fmla="*/ 478 w 479"/>
              <a:gd name="T9" fmla="*/ 231 h 471"/>
              <a:gd name="T10" fmla="*/ 239 w 479"/>
              <a:gd name="T11" fmla="*/ 0 h 471"/>
              <a:gd name="T12" fmla="*/ 177 w 479"/>
              <a:gd name="T13" fmla="*/ 338 h 471"/>
              <a:gd name="T14" fmla="*/ 177 w 479"/>
              <a:gd name="T15" fmla="*/ 338 h 471"/>
              <a:gd name="T16" fmla="*/ 133 w 479"/>
              <a:gd name="T17" fmla="*/ 338 h 471"/>
              <a:gd name="T18" fmla="*/ 133 w 479"/>
              <a:gd name="T19" fmla="*/ 178 h 471"/>
              <a:gd name="T20" fmla="*/ 177 w 479"/>
              <a:gd name="T21" fmla="*/ 178 h 471"/>
              <a:gd name="T22" fmla="*/ 177 w 479"/>
              <a:gd name="T23" fmla="*/ 338 h 471"/>
              <a:gd name="T24" fmla="*/ 159 w 479"/>
              <a:gd name="T25" fmla="*/ 160 h 471"/>
              <a:gd name="T26" fmla="*/ 159 w 479"/>
              <a:gd name="T27" fmla="*/ 160 h 471"/>
              <a:gd name="T28" fmla="*/ 133 w 479"/>
              <a:gd name="T29" fmla="*/ 134 h 471"/>
              <a:gd name="T30" fmla="*/ 159 w 479"/>
              <a:gd name="T31" fmla="*/ 107 h 471"/>
              <a:gd name="T32" fmla="*/ 186 w 479"/>
              <a:gd name="T33" fmla="*/ 134 h 471"/>
              <a:gd name="T34" fmla="*/ 159 w 479"/>
              <a:gd name="T35" fmla="*/ 160 h 471"/>
              <a:gd name="T36" fmla="*/ 354 w 479"/>
              <a:gd name="T37" fmla="*/ 338 h 471"/>
              <a:gd name="T38" fmla="*/ 354 w 479"/>
              <a:gd name="T39" fmla="*/ 338 h 471"/>
              <a:gd name="T40" fmla="*/ 310 w 479"/>
              <a:gd name="T41" fmla="*/ 338 h 471"/>
              <a:gd name="T42" fmla="*/ 310 w 479"/>
              <a:gd name="T43" fmla="*/ 249 h 471"/>
              <a:gd name="T44" fmla="*/ 284 w 479"/>
              <a:gd name="T45" fmla="*/ 213 h 471"/>
              <a:gd name="T46" fmla="*/ 256 w 479"/>
              <a:gd name="T47" fmla="*/ 231 h 471"/>
              <a:gd name="T48" fmla="*/ 256 w 479"/>
              <a:gd name="T49" fmla="*/ 240 h 471"/>
              <a:gd name="T50" fmla="*/ 256 w 479"/>
              <a:gd name="T51" fmla="*/ 338 h 471"/>
              <a:gd name="T52" fmla="*/ 212 w 479"/>
              <a:gd name="T53" fmla="*/ 338 h 471"/>
              <a:gd name="T54" fmla="*/ 212 w 479"/>
              <a:gd name="T55" fmla="*/ 231 h 471"/>
              <a:gd name="T56" fmla="*/ 203 w 479"/>
              <a:gd name="T57" fmla="*/ 178 h 471"/>
              <a:gd name="T58" fmla="*/ 247 w 479"/>
              <a:gd name="T59" fmla="*/ 178 h 471"/>
              <a:gd name="T60" fmla="*/ 247 w 479"/>
              <a:gd name="T61" fmla="*/ 196 h 471"/>
              <a:gd name="T62" fmla="*/ 256 w 479"/>
              <a:gd name="T63" fmla="*/ 196 h 471"/>
              <a:gd name="T64" fmla="*/ 300 w 479"/>
              <a:gd name="T65" fmla="*/ 178 h 471"/>
              <a:gd name="T66" fmla="*/ 354 w 479"/>
              <a:gd name="T67" fmla="*/ 240 h 471"/>
              <a:gd name="T68" fmla="*/ 354 w 479"/>
              <a:gd name="T69" fmla="*/ 338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79" h="471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4"/>
                  <a:pt x="106" y="470"/>
                  <a:pt x="239" y="470"/>
                </a:cubicBezTo>
                <a:cubicBezTo>
                  <a:pt x="372" y="470"/>
                  <a:pt x="478" y="364"/>
                  <a:pt x="478" y="231"/>
                </a:cubicBezTo>
                <a:cubicBezTo>
                  <a:pt x="478" y="107"/>
                  <a:pt x="372" y="0"/>
                  <a:pt x="239" y="0"/>
                </a:cubicBezTo>
                <a:close/>
                <a:moveTo>
                  <a:pt x="177" y="338"/>
                </a:moveTo>
                <a:lnTo>
                  <a:pt x="177" y="338"/>
                </a:lnTo>
                <a:cubicBezTo>
                  <a:pt x="133" y="338"/>
                  <a:pt x="133" y="338"/>
                  <a:pt x="133" y="338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77" y="178"/>
                  <a:pt x="177" y="178"/>
                  <a:pt x="177" y="178"/>
                </a:cubicBezTo>
                <a:lnTo>
                  <a:pt x="177" y="338"/>
                </a:lnTo>
                <a:close/>
                <a:moveTo>
                  <a:pt x="159" y="160"/>
                </a:moveTo>
                <a:lnTo>
                  <a:pt x="159" y="160"/>
                </a:lnTo>
                <a:cubicBezTo>
                  <a:pt x="141" y="160"/>
                  <a:pt x="133" y="151"/>
                  <a:pt x="133" y="134"/>
                </a:cubicBezTo>
                <a:cubicBezTo>
                  <a:pt x="133" y="125"/>
                  <a:pt x="141" y="107"/>
                  <a:pt x="159" y="107"/>
                </a:cubicBezTo>
                <a:cubicBezTo>
                  <a:pt x="168" y="107"/>
                  <a:pt x="177" y="125"/>
                  <a:pt x="186" y="134"/>
                </a:cubicBezTo>
                <a:cubicBezTo>
                  <a:pt x="186" y="151"/>
                  <a:pt x="168" y="160"/>
                  <a:pt x="159" y="160"/>
                </a:cubicBezTo>
                <a:close/>
                <a:moveTo>
                  <a:pt x="354" y="338"/>
                </a:moveTo>
                <a:lnTo>
                  <a:pt x="354" y="338"/>
                </a:lnTo>
                <a:cubicBezTo>
                  <a:pt x="310" y="338"/>
                  <a:pt x="310" y="338"/>
                  <a:pt x="310" y="338"/>
                </a:cubicBezTo>
                <a:cubicBezTo>
                  <a:pt x="310" y="249"/>
                  <a:pt x="310" y="249"/>
                  <a:pt x="310" y="249"/>
                </a:cubicBezTo>
                <a:cubicBezTo>
                  <a:pt x="310" y="231"/>
                  <a:pt x="300" y="213"/>
                  <a:pt x="284" y="213"/>
                </a:cubicBezTo>
                <a:cubicBezTo>
                  <a:pt x="275" y="213"/>
                  <a:pt x="265" y="222"/>
                  <a:pt x="256" y="231"/>
                </a:cubicBezTo>
                <a:lnTo>
                  <a:pt x="256" y="240"/>
                </a:lnTo>
                <a:cubicBezTo>
                  <a:pt x="256" y="338"/>
                  <a:pt x="256" y="338"/>
                  <a:pt x="256" y="338"/>
                </a:cubicBezTo>
                <a:cubicBezTo>
                  <a:pt x="212" y="338"/>
                  <a:pt x="212" y="338"/>
                  <a:pt x="212" y="338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2" y="205"/>
                  <a:pt x="212" y="196"/>
                  <a:pt x="203" y="178"/>
                </a:cubicBezTo>
                <a:cubicBezTo>
                  <a:pt x="247" y="178"/>
                  <a:pt x="247" y="178"/>
                  <a:pt x="247" y="178"/>
                </a:cubicBezTo>
                <a:cubicBezTo>
                  <a:pt x="247" y="196"/>
                  <a:pt x="247" y="196"/>
                  <a:pt x="247" y="196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6" y="187"/>
                  <a:pt x="275" y="178"/>
                  <a:pt x="300" y="178"/>
                </a:cubicBezTo>
                <a:cubicBezTo>
                  <a:pt x="337" y="178"/>
                  <a:pt x="354" y="196"/>
                  <a:pt x="354" y="240"/>
                </a:cubicBezTo>
                <a:lnTo>
                  <a:pt x="354" y="3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45712" tIns="22856" rIns="45712" bIns="22856" anchor="ctr"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7" name="Freeform 165"/>
          <p:cNvSpPr>
            <a:spLocks noChangeAspect="1" noEditPoints="1"/>
          </p:cNvSpPr>
          <p:nvPr userDrawn="1"/>
        </p:nvSpPr>
        <p:spPr bwMode="auto">
          <a:xfrm>
            <a:off x="865413" y="6116895"/>
            <a:ext cx="343963" cy="347642"/>
          </a:xfrm>
          <a:custGeom>
            <a:avLst/>
            <a:gdLst>
              <a:gd name="T0" fmla="*/ 94 w 187"/>
              <a:gd name="T1" fmla="*/ 0 h 189"/>
              <a:gd name="T2" fmla="*/ 12 w 187"/>
              <a:gd name="T3" fmla="*/ 176 h 189"/>
              <a:gd name="T4" fmla="*/ 0 w 187"/>
              <a:gd name="T5" fmla="*/ 189 h 189"/>
              <a:gd name="T6" fmla="*/ 187 w 187"/>
              <a:gd name="T7" fmla="*/ 48 h 189"/>
              <a:gd name="T8" fmla="*/ 71 w 187"/>
              <a:gd name="T9" fmla="*/ 176 h 189"/>
              <a:gd name="T10" fmla="*/ 36 w 187"/>
              <a:gd name="T11" fmla="*/ 153 h 189"/>
              <a:gd name="T12" fmla="*/ 71 w 187"/>
              <a:gd name="T13" fmla="*/ 176 h 189"/>
              <a:gd name="T14" fmla="*/ 25 w 187"/>
              <a:gd name="T15" fmla="*/ 129 h 189"/>
              <a:gd name="T16" fmla="*/ 83 w 187"/>
              <a:gd name="T17" fmla="*/ 118 h 189"/>
              <a:gd name="T18" fmla="*/ 83 w 187"/>
              <a:gd name="T19" fmla="*/ 106 h 189"/>
              <a:gd name="T20" fmla="*/ 25 w 187"/>
              <a:gd name="T21" fmla="*/ 95 h 189"/>
              <a:gd name="T22" fmla="*/ 83 w 187"/>
              <a:gd name="T23" fmla="*/ 106 h 189"/>
              <a:gd name="T24" fmla="*/ 25 w 187"/>
              <a:gd name="T25" fmla="*/ 82 h 189"/>
              <a:gd name="T26" fmla="*/ 83 w 187"/>
              <a:gd name="T27" fmla="*/ 71 h 189"/>
              <a:gd name="T28" fmla="*/ 83 w 187"/>
              <a:gd name="T29" fmla="*/ 59 h 189"/>
              <a:gd name="T30" fmla="*/ 25 w 187"/>
              <a:gd name="T31" fmla="*/ 48 h 189"/>
              <a:gd name="T32" fmla="*/ 83 w 187"/>
              <a:gd name="T33" fmla="*/ 59 h 189"/>
              <a:gd name="T34" fmla="*/ 25 w 187"/>
              <a:gd name="T35" fmla="*/ 35 h 189"/>
              <a:gd name="T36" fmla="*/ 83 w 187"/>
              <a:gd name="T37" fmla="*/ 24 h 189"/>
              <a:gd name="T38" fmla="*/ 141 w 187"/>
              <a:gd name="T39" fmla="*/ 164 h 189"/>
              <a:gd name="T40" fmla="*/ 118 w 187"/>
              <a:gd name="T41" fmla="*/ 142 h 189"/>
              <a:gd name="T42" fmla="*/ 141 w 187"/>
              <a:gd name="T43" fmla="*/ 164 h 189"/>
              <a:gd name="T44" fmla="*/ 118 w 187"/>
              <a:gd name="T45" fmla="*/ 129 h 189"/>
              <a:gd name="T46" fmla="*/ 141 w 187"/>
              <a:gd name="T47" fmla="*/ 106 h 189"/>
              <a:gd name="T48" fmla="*/ 141 w 187"/>
              <a:gd name="T49" fmla="*/ 95 h 189"/>
              <a:gd name="T50" fmla="*/ 118 w 187"/>
              <a:gd name="T51" fmla="*/ 71 h 189"/>
              <a:gd name="T52" fmla="*/ 141 w 187"/>
              <a:gd name="T53" fmla="*/ 95 h 189"/>
              <a:gd name="T54" fmla="*/ 152 w 187"/>
              <a:gd name="T55" fmla="*/ 164 h 189"/>
              <a:gd name="T56" fmla="*/ 176 w 187"/>
              <a:gd name="T57" fmla="*/ 142 h 189"/>
              <a:gd name="T58" fmla="*/ 176 w 187"/>
              <a:gd name="T59" fmla="*/ 129 h 189"/>
              <a:gd name="T60" fmla="*/ 152 w 187"/>
              <a:gd name="T61" fmla="*/ 106 h 189"/>
              <a:gd name="T62" fmla="*/ 176 w 187"/>
              <a:gd name="T63" fmla="*/ 129 h 189"/>
              <a:gd name="T64" fmla="*/ 152 w 187"/>
              <a:gd name="T65" fmla="*/ 95 h 189"/>
              <a:gd name="T66" fmla="*/ 176 w 187"/>
              <a:gd name="T67" fmla="*/ 71 h 18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87" h="189">
                <a:moveTo>
                  <a:pt x="94" y="48"/>
                </a:moveTo>
                <a:lnTo>
                  <a:pt x="94" y="0"/>
                </a:lnTo>
                <a:lnTo>
                  <a:pt x="12" y="0"/>
                </a:lnTo>
                <a:lnTo>
                  <a:pt x="12" y="176"/>
                </a:lnTo>
                <a:lnTo>
                  <a:pt x="0" y="176"/>
                </a:lnTo>
                <a:lnTo>
                  <a:pt x="0" y="189"/>
                </a:lnTo>
                <a:lnTo>
                  <a:pt x="187" y="189"/>
                </a:lnTo>
                <a:lnTo>
                  <a:pt x="187" y="48"/>
                </a:lnTo>
                <a:lnTo>
                  <a:pt x="94" y="48"/>
                </a:lnTo>
                <a:close/>
                <a:moveTo>
                  <a:pt x="71" y="176"/>
                </a:moveTo>
                <a:lnTo>
                  <a:pt x="36" y="176"/>
                </a:lnTo>
                <a:lnTo>
                  <a:pt x="36" y="153"/>
                </a:lnTo>
                <a:lnTo>
                  <a:pt x="71" y="153"/>
                </a:lnTo>
                <a:lnTo>
                  <a:pt x="71" y="176"/>
                </a:lnTo>
                <a:close/>
                <a:moveTo>
                  <a:pt x="83" y="129"/>
                </a:moveTo>
                <a:lnTo>
                  <a:pt x="25" y="129"/>
                </a:lnTo>
                <a:lnTo>
                  <a:pt x="25" y="118"/>
                </a:lnTo>
                <a:lnTo>
                  <a:pt x="83" y="118"/>
                </a:lnTo>
                <a:lnTo>
                  <a:pt x="83" y="129"/>
                </a:lnTo>
                <a:close/>
                <a:moveTo>
                  <a:pt x="83" y="106"/>
                </a:moveTo>
                <a:lnTo>
                  <a:pt x="25" y="106"/>
                </a:lnTo>
                <a:lnTo>
                  <a:pt x="25" y="95"/>
                </a:lnTo>
                <a:lnTo>
                  <a:pt x="83" y="95"/>
                </a:lnTo>
                <a:lnTo>
                  <a:pt x="83" y="106"/>
                </a:lnTo>
                <a:close/>
                <a:moveTo>
                  <a:pt x="83" y="82"/>
                </a:moveTo>
                <a:lnTo>
                  <a:pt x="25" y="82"/>
                </a:lnTo>
                <a:lnTo>
                  <a:pt x="25" y="71"/>
                </a:lnTo>
                <a:lnTo>
                  <a:pt x="83" y="71"/>
                </a:lnTo>
                <a:lnTo>
                  <a:pt x="83" y="82"/>
                </a:lnTo>
                <a:close/>
                <a:moveTo>
                  <a:pt x="83" y="59"/>
                </a:moveTo>
                <a:lnTo>
                  <a:pt x="25" y="59"/>
                </a:lnTo>
                <a:lnTo>
                  <a:pt x="25" y="48"/>
                </a:lnTo>
                <a:lnTo>
                  <a:pt x="83" y="48"/>
                </a:lnTo>
                <a:lnTo>
                  <a:pt x="83" y="59"/>
                </a:lnTo>
                <a:close/>
                <a:moveTo>
                  <a:pt x="83" y="35"/>
                </a:moveTo>
                <a:lnTo>
                  <a:pt x="25" y="35"/>
                </a:lnTo>
                <a:lnTo>
                  <a:pt x="25" y="24"/>
                </a:lnTo>
                <a:lnTo>
                  <a:pt x="83" y="24"/>
                </a:lnTo>
                <a:lnTo>
                  <a:pt x="83" y="35"/>
                </a:lnTo>
                <a:close/>
                <a:moveTo>
                  <a:pt x="141" y="164"/>
                </a:moveTo>
                <a:lnTo>
                  <a:pt x="118" y="164"/>
                </a:lnTo>
                <a:lnTo>
                  <a:pt x="118" y="142"/>
                </a:lnTo>
                <a:lnTo>
                  <a:pt x="141" y="142"/>
                </a:lnTo>
                <a:lnTo>
                  <a:pt x="141" y="164"/>
                </a:lnTo>
                <a:close/>
                <a:moveTo>
                  <a:pt x="141" y="129"/>
                </a:moveTo>
                <a:lnTo>
                  <a:pt x="118" y="129"/>
                </a:lnTo>
                <a:lnTo>
                  <a:pt x="118" y="106"/>
                </a:lnTo>
                <a:lnTo>
                  <a:pt x="141" y="106"/>
                </a:lnTo>
                <a:lnTo>
                  <a:pt x="141" y="129"/>
                </a:lnTo>
                <a:close/>
                <a:moveTo>
                  <a:pt x="141" y="95"/>
                </a:moveTo>
                <a:lnTo>
                  <a:pt x="118" y="95"/>
                </a:lnTo>
                <a:lnTo>
                  <a:pt x="118" y="71"/>
                </a:lnTo>
                <a:lnTo>
                  <a:pt x="141" y="71"/>
                </a:lnTo>
                <a:lnTo>
                  <a:pt x="141" y="95"/>
                </a:lnTo>
                <a:close/>
                <a:moveTo>
                  <a:pt x="176" y="164"/>
                </a:moveTo>
                <a:lnTo>
                  <a:pt x="152" y="164"/>
                </a:lnTo>
                <a:lnTo>
                  <a:pt x="152" y="142"/>
                </a:lnTo>
                <a:lnTo>
                  <a:pt x="176" y="142"/>
                </a:lnTo>
                <a:lnTo>
                  <a:pt x="176" y="164"/>
                </a:lnTo>
                <a:close/>
                <a:moveTo>
                  <a:pt x="176" y="129"/>
                </a:moveTo>
                <a:lnTo>
                  <a:pt x="152" y="129"/>
                </a:lnTo>
                <a:lnTo>
                  <a:pt x="152" y="106"/>
                </a:lnTo>
                <a:lnTo>
                  <a:pt x="176" y="106"/>
                </a:lnTo>
                <a:lnTo>
                  <a:pt x="176" y="129"/>
                </a:lnTo>
                <a:close/>
                <a:moveTo>
                  <a:pt x="176" y="95"/>
                </a:moveTo>
                <a:lnTo>
                  <a:pt x="152" y="95"/>
                </a:lnTo>
                <a:lnTo>
                  <a:pt x="152" y="71"/>
                </a:lnTo>
                <a:lnTo>
                  <a:pt x="176" y="71"/>
                </a:lnTo>
                <a:lnTo>
                  <a:pt x="176" y="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21899" tIns="60950" rIns="121899" bIns="60950"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5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  <p:sldLayoutId id="2147484272" r:id="rId12"/>
    <p:sldLayoutId id="2147484273" r:id="rId13"/>
    <p:sldLayoutId id="2147484274" r:id="rId14"/>
    <p:sldLayoutId id="2147484275" r:id="rId15"/>
    <p:sldLayoutId id="2147484276" r:id="rId16"/>
    <p:sldLayoutId id="2147484277" r:id="rId17"/>
    <p:sldLayoutId id="2147484278" r:id="rId18"/>
    <p:sldLayoutId id="2147484279" r:id="rId19"/>
    <p:sldLayoutId id="2147484280" r:id="rId20"/>
    <p:sldLayoutId id="2147484281" r:id="rId21"/>
    <p:sldLayoutId id="2147484282" r:id="rId22"/>
    <p:sldLayoutId id="2147484283" r:id="rId23"/>
    <p:sldLayoutId id="2147484284" r:id="rId24"/>
    <p:sldLayoutId id="2147484285" r:id="rId25"/>
    <p:sldLayoutId id="2147484286" r:id="rId26"/>
    <p:sldLayoutId id="2147484287" r:id="rId27"/>
    <p:sldLayoutId id="2147484288" r:id="rId28"/>
    <p:sldLayoutId id="2147484289" r:id="rId29"/>
    <p:sldLayoutId id="2147484290" r:id="rId30"/>
    <p:sldLayoutId id="2147484291" r:id="rId31"/>
    <p:sldLayoutId id="2147484292" r:id="rId32"/>
    <p:sldLayoutId id="2147484293" r:id="rId33"/>
    <p:sldLayoutId id="2147484294" r:id="rId34"/>
    <p:sldLayoutId id="2147484295" r:id="rId35"/>
    <p:sldLayoutId id="2147484296" r:id="rId36"/>
    <p:sldLayoutId id="2147484297" r:id="rId37"/>
    <p:sldLayoutId id="2147484298" r:id="rId38"/>
    <p:sldLayoutId id="2147484299" r:id="rId39"/>
    <p:sldLayoutId id="2147484300" r:id="rId40"/>
    <p:sldLayoutId id="2147484301" r:id="rId41"/>
    <p:sldLayoutId id="2147484302" r:id="rId42"/>
    <p:sldLayoutId id="2147484303" r:id="rId43"/>
    <p:sldLayoutId id="2147484304" r:id="rId44"/>
    <p:sldLayoutId id="2147484305" r:id="rId45"/>
    <p:sldLayoutId id="2147484306" r:id="rId46"/>
    <p:sldLayoutId id="2147484307" r:id="rId47"/>
    <p:sldLayoutId id="2147484308" r:id="rId48"/>
    <p:sldLayoutId id="2147484309" r:id="rId49"/>
    <p:sldLayoutId id="2147484310" r:id="rId50"/>
    <p:sldLayoutId id="2147484311" r:id="rId51"/>
    <p:sldLayoutId id="2147484312" r:id="rId52"/>
    <p:sldLayoutId id="2147484313" r:id="rId53"/>
    <p:sldLayoutId id="2147484314" r:id="rId54"/>
    <p:sldLayoutId id="2147484315" r:id="rId55"/>
    <p:sldLayoutId id="2147484316" r:id="rId56"/>
    <p:sldLayoutId id="2147484317" r:id="rId57"/>
    <p:sldLayoutId id="2147484318" r:id="rId58"/>
    <p:sldLayoutId id="2147484319" r:id="rId59"/>
    <p:sldLayoutId id="2147484320" r:id="rId60"/>
    <p:sldLayoutId id="2147484321" r:id="rId61"/>
    <p:sldLayoutId id="2147484322" r:id="rId62"/>
    <p:sldLayoutId id="2147484323" r:id="rId63"/>
    <p:sldLayoutId id="2147484324" r:id="rId64"/>
    <p:sldLayoutId id="2147484325" r:id="rId65"/>
    <p:sldLayoutId id="2147484326" r:id="rId66"/>
    <p:sldLayoutId id="2147484327" r:id="rId67"/>
    <p:sldLayoutId id="2147484328" r:id="rId68"/>
    <p:sldLayoutId id="2147484329" r:id="rId69"/>
    <p:sldLayoutId id="2147484330" r:id="rId70"/>
    <p:sldLayoutId id="2147484331" r:id="rId71"/>
    <p:sldLayoutId id="2147484332" r:id="rId72"/>
    <p:sldLayoutId id="2147484333" r:id="rId73"/>
    <p:sldLayoutId id="2147484334" r:id="rId7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pPr defTabSz="914217"/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pPr defTabSz="914217"/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pPr defTabSz="914217"/>
            <a:fld id="{FCEE2C88-6C8F-484D-AF69-578F576B1F44}" type="slidenum">
              <a:rPr lang="en-US" smtClean="0">
                <a:solidFill>
                  <a:srgbClr val="445469">
                    <a:tint val="75000"/>
                  </a:srgbClr>
                </a:solidFill>
              </a:rPr>
              <a:pPr defTabSz="914217"/>
              <a:t>‹#›</a:t>
            </a:fld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231662" y="6231957"/>
            <a:ext cx="1273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rPr>
              <a:t>Stampede Slides</a:t>
            </a:r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11512879" y="281246"/>
            <a:ext cx="388166" cy="3880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23769" y="314675"/>
            <a:ext cx="360925" cy="276963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rPr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Regular"/>
              <a:ea typeface="+mn-ea"/>
              <a:cs typeface="Lato Regular"/>
            </a:endParaRPr>
          </a:p>
        </p:txBody>
      </p:sp>
      <p:sp>
        <p:nvSpPr>
          <p:cNvPr id="25" name="Freeform 86"/>
          <p:cNvSpPr>
            <a:spLocks noChangeAspect="1" noChangeArrowheads="1"/>
          </p:cNvSpPr>
          <p:nvPr userDrawn="1"/>
        </p:nvSpPr>
        <p:spPr bwMode="auto">
          <a:xfrm>
            <a:off x="11519023" y="6256258"/>
            <a:ext cx="294371" cy="296757"/>
          </a:xfrm>
          <a:custGeom>
            <a:avLst/>
            <a:gdLst>
              <a:gd name="T0" fmla="*/ 239 w 480"/>
              <a:gd name="T1" fmla="*/ 0 h 471"/>
              <a:gd name="T2" fmla="*/ 239 w 480"/>
              <a:gd name="T3" fmla="*/ 0 h 471"/>
              <a:gd name="T4" fmla="*/ 0 w 480"/>
              <a:gd name="T5" fmla="*/ 231 h 471"/>
              <a:gd name="T6" fmla="*/ 239 w 480"/>
              <a:gd name="T7" fmla="*/ 470 h 471"/>
              <a:gd name="T8" fmla="*/ 479 w 480"/>
              <a:gd name="T9" fmla="*/ 231 h 471"/>
              <a:gd name="T10" fmla="*/ 239 w 480"/>
              <a:gd name="T11" fmla="*/ 0 h 471"/>
              <a:gd name="T12" fmla="*/ 337 w 480"/>
              <a:gd name="T13" fmla="*/ 195 h 471"/>
              <a:gd name="T14" fmla="*/ 337 w 480"/>
              <a:gd name="T15" fmla="*/ 195 h 471"/>
              <a:gd name="T16" fmla="*/ 337 w 480"/>
              <a:gd name="T17" fmla="*/ 195 h 471"/>
              <a:gd name="T18" fmla="*/ 204 w 480"/>
              <a:gd name="T19" fmla="*/ 328 h 471"/>
              <a:gd name="T20" fmla="*/ 133 w 480"/>
              <a:gd name="T21" fmla="*/ 310 h 471"/>
              <a:gd name="T22" fmla="*/ 142 w 480"/>
              <a:gd name="T23" fmla="*/ 310 h 471"/>
              <a:gd name="T24" fmla="*/ 204 w 480"/>
              <a:gd name="T25" fmla="*/ 293 h 471"/>
              <a:gd name="T26" fmla="*/ 160 w 480"/>
              <a:gd name="T27" fmla="*/ 257 h 471"/>
              <a:gd name="T28" fmla="*/ 169 w 480"/>
              <a:gd name="T29" fmla="*/ 257 h 471"/>
              <a:gd name="T30" fmla="*/ 178 w 480"/>
              <a:gd name="T31" fmla="*/ 257 h 471"/>
              <a:gd name="T32" fmla="*/ 142 w 480"/>
              <a:gd name="T33" fmla="*/ 213 h 471"/>
              <a:gd name="T34" fmla="*/ 142 w 480"/>
              <a:gd name="T35" fmla="*/ 213 h 471"/>
              <a:gd name="T36" fmla="*/ 160 w 480"/>
              <a:gd name="T37" fmla="*/ 213 h 471"/>
              <a:gd name="T38" fmla="*/ 142 w 480"/>
              <a:gd name="T39" fmla="*/ 178 h 471"/>
              <a:gd name="T40" fmla="*/ 151 w 480"/>
              <a:gd name="T41" fmla="*/ 151 h 471"/>
              <a:gd name="T42" fmla="*/ 239 w 480"/>
              <a:gd name="T43" fmla="*/ 204 h 471"/>
              <a:gd name="T44" fmla="*/ 239 w 480"/>
              <a:gd name="T45" fmla="*/ 195 h 471"/>
              <a:gd name="T46" fmla="*/ 292 w 480"/>
              <a:gd name="T47" fmla="*/ 142 h 471"/>
              <a:gd name="T48" fmla="*/ 319 w 480"/>
              <a:gd name="T49" fmla="*/ 160 h 471"/>
              <a:gd name="T50" fmla="*/ 355 w 480"/>
              <a:gd name="T51" fmla="*/ 151 h 471"/>
              <a:gd name="T52" fmla="*/ 337 w 480"/>
              <a:gd name="T53" fmla="*/ 178 h 471"/>
              <a:gd name="T54" fmla="*/ 364 w 480"/>
              <a:gd name="T55" fmla="*/ 169 h 471"/>
              <a:gd name="T56" fmla="*/ 337 w 480"/>
              <a:gd name="T57" fmla="*/ 19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80" h="471"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3"/>
                  <a:pt x="107" y="470"/>
                  <a:pt x="239" y="470"/>
                </a:cubicBezTo>
                <a:cubicBezTo>
                  <a:pt x="372" y="470"/>
                  <a:pt x="479" y="363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337" y="195"/>
                </a:moveTo>
                <a:lnTo>
                  <a:pt x="337" y="195"/>
                </a:lnTo>
                <a:lnTo>
                  <a:pt x="337" y="195"/>
                </a:lnTo>
                <a:cubicBezTo>
                  <a:pt x="337" y="257"/>
                  <a:pt x="292" y="328"/>
                  <a:pt x="204" y="328"/>
                </a:cubicBezTo>
                <a:cubicBezTo>
                  <a:pt x="178" y="328"/>
                  <a:pt x="151" y="319"/>
                  <a:pt x="133" y="310"/>
                </a:cubicBezTo>
                <a:lnTo>
                  <a:pt x="142" y="310"/>
                </a:lnTo>
                <a:cubicBezTo>
                  <a:pt x="160" y="310"/>
                  <a:pt x="186" y="301"/>
                  <a:pt x="204" y="293"/>
                </a:cubicBezTo>
                <a:cubicBezTo>
                  <a:pt x="178" y="293"/>
                  <a:pt x="160" y="275"/>
                  <a:pt x="160" y="257"/>
                </a:cubicBezTo>
                <a:cubicBezTo>
                  <a:pt x="160" y="257"/>
                  <a:pt x="160" y="257"/>
                  <a:pt x="169" y="257"/>
                </a:cubicBezTo>
                <a:lnTo>
                  <a:pt x="178" y="257"/>
                </a:lnTo>
                <a:cubicBezTo>
                  <a:pt x="160" y="248"/>
                  <a:pt x="142" y="231"/>
                  <a:pt x="142" y="213"/>
                </a:cubicBezTo>
                <a:lnTo>
                  <a:pt x="142" y="213"/>
                </a:lnTo>
                <a:cubicBezTo>
                  <a:pt x="142" y="213"/>
                  <a:pt x="151" y="213"/>
                  <a:pt x="160" y="213"/>
                </a:cubicBezTo>
                <a:cubicBezTo>
                  <a:pt x="151" y="204"/>
                  <a:pt x="142" y="195"/>
                  <a:pt x="142" y="178"/>
                </a:cubicBezTo>
                <a:cubicBezTo>
                  <a:pt x="142" y="169"/>
                  <a:pt x="142" y="160"/>
                  <a:pt x="151" y="151"/>
                </a:cubicBezTo>
                <a:cubicBezTo>
                  <a:pt x="169" y="178"/>
                  <a:pt x="204" y="204"/>
                  <a:pt x="239" y="204"/>
                </a:cubicBezTo>
                <a:cubicBezTo>
                  <a:pt x="239" y="195"/>
                  <a:pt x="239" y="195"/>
                  <a:pt x="239" y="195"/>
                </a:cubicBezTo>
                <a:cubicBezTo>
                  <a:pt x="239" y="169"/>
                  <a:pt x="266" y="142"/>
                  <a:pt x="292" y="142"/>
                </a:cubicBezTo>
                <a:cubicBezTo>
                  <a:pt x="301" y="142"/>
                  <a:pt x="319" y="151"/>
                  <a:pt x="319" y="160"/>
                </a:cubicBezTo>
                <a:cubicBezTo>
                  <a:pt x="337" y="160"/>
                  <a:pt x="346" y="151"/>
                  <a:pt x="355" y="151"/>
                </a:cubicBezTo>
                <a:cubicBezTo>
                  <a:pt x="346" y="160"/>
                  <a:pt x="346" y="169"/>
                  <a:pt x="337" y="178"/>
                </a:cubicBezTo>
                <a:cubicBezTo>
                  <a:pt x="346" y="178"/>
                  <a:pt x="355" y="169"/>
                  <a:pt x="364" y="169"/>
                </a:cubicBezTo>
                <a:cubicBezTo>
                  <a:pt x="355" y="178"/>
                  <a:pt x="346" y="187"/>
                  <a:pt x="337" y="1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45712" tIns="22856" rIns="45712" bIns="22856" anchor="ctr"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6" name="Freeform 79"/>
          <p:cNvSpPr>
            <a:spLocks noChangeAspect="1" noChangeArrowheads="1"/>
          </p:cNvSpPr>
          <p:nvPr userDrawn="1"/>
        </p:nvSpPr>
        <p:spPr bwMode="auto">
          <a:xfrm>
            <a:off x="10855996" y="6253460"/>
            <a:ext cx="296861" cy="297153"/>
          </a:xfrm>
          <a:custGeom>
            <a:avLst/>
            <a:gdLst>
              <a:gd name="T0" fmla="*/ 240 w 479"/>
              <a:gd name="T1" fmla="*/ 0 h 471"/>
              <a:gd name="T2" fmla="*/ 240 w 479"/>
              <a:gd name="T3" fmla="*/ 0 h 471"/>
              <a:gd name="T4" fmla="*/ 0 w 479"/>
              <a:gd name="T5" fmla="*/ 231 h 471"/>
              <a:gd name="T6" fmla="*/ 240 w 479"/>
              <a:gd name="T7" fmla="*/ 470 h 471"/>
              <a:gd name="T8" fmla="*/ 478 w 479"/>
              <a:gd name="T9" fmla="*/ 231 h 471"/>
              <a:gd name="T10" fmla="*/ 240 w 479"/>
              <a:gd name="T11" fmla="*/ 0 h 471"/>
              <a:gd name="T12" fmla="*/ 293 w 479"/>
              <a:gd name="T13" fmla="*/ 160 h 471"/>
              <a:gd name="T14" fmla="*/ 293 w 479"/>
              <a:gd name="T15" fmla="*/ 160 h 471"/>
              <a:gd name="T16" fmla="*/ 257 w 479"/>
              <a:gd name="T17" fmla="*/ 160 h 471"/>
              <a:gd name="T18" fmla="*/ 249 w 479"/>
              <a:gd name="T19" fmla="*/ 178 h 471"/>
              <a:gd name="T20" fmla="*/ 249 w 479"/>
              <a:gd name="T21" fmla="*/ 195 h 471"/>
              <a:gd name="T22" fmla="*/ 293 w 479"/>
              <a:gd name="T23" fmla="*/ 195 h 471"/>
              <a:gd name="T24" fmla="*/ 293 w 479"/>
              <a:gd name="T25" fmla="*/ 240 h 471"/>
              <a:gd name="T26" fmla="*/ 249 w 479"/>
              <a:gd name="T27" fmla="*/ 240 h 471"/>
              <a:gd name="T28" fmla="*/ 249 w 479"/>
              <a:gd name="T29" fmla="*/ 346 h 471"/>
              <a:gd name="T30" fmla="*/ 213 w 479"/>
              <a:gd name="T31" fmla="*/ 346 h 471"/>
              <a:gd name="T32" fmla="*/ 213 w 479"/>
              <a:gd name="T33" fmla="*/ 240 h 471"/>
              <a:gd name="T34" fmla="*/ 169 w 479"/>
              <a:gd name="T35" fmla="*/ 240 h 471"/>
              <a:gd name="T36" fmla="*/ 169 w 479"/>
              <a:gd name="T37" fmla="*/ 195 h 471"/>
              <a:gd name="T38" fmla="*/ 213 w 479"/>
              <a:gd name="T39" fmla="*/ 195 h 471"/>
              <a:gd name="T40" fmla="*/ 213 w 479"/>
              <a:gd name="T41" fmla="*/ 178 h 471"/>
              <a:gd name="T42" fmla="*/ 257 w 479"/>
              <a:gd name="T43" fmla="*/ 125 h 471"/>
              <a:gd name="T44" fmla="*/ 293 w 479"/>
              <a:gd name="T45" fmla="*/ 125 h 471"/>
              <a:gd name="T46" fmla="*/ 293 w 479"/>
              <a:gd name="T47" fmla="*/ 16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9" h="471">
                <a:moveTo>
                  <a:pt x="240" y="0"/>
                </a:moveTo>
                <a:lnTo>
                  <a:pt x="240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3"/>
                  <a:pt x="106" y="470"/>
                  <a:pt x="240" y="470"/>
                </a:cubicBezTo>
                <a:cubicBezTo>
                  <a:pt x="372" y="470"/>
                  <a:pt x="478" y="363"/>
                  <a:pt x="478" y="231"/>
                </a:cubicBezTo>
                <a:cubicBezTo>
                  <a:pt x="478" y="107"/>
                  <a:pt x="372" y="0"/>
                  <a:pt x="240" y="0"/>
                </a:cubicBezTo>
                <a:close/>
                <a:moveTo>
                  <a:pt x="293" y="160"/>
                </a:moveTo>
                <a:lnTo>
                  <a:pt x="293" y="160"/>
                </a:lnTo>
                <a:cubicBezTo>
                  <a:pt x="257" y="160"/>
                  <a:pt x="257" y="160"/>
                  <a:pt x="257" y="160"/>
                </a:cubicBezTo>
                <a:cubicBezTo>
                  <a:pt x="257" y="160"/>
                  <a:pt x="249" y="169"/>
                  <a:pt x="249" y="178"/>
                </a:cubicBezTo>
                <a:cubicBezTo>
                  <a:pt x="249" y="195"/>
                  <a:pt x="249" y="195"/>
                  <a:pt x="249" y="195"/>
                </a:cubicBezTo>
                <a:cubicBezTo>
                  <a:pt x="293" y="195"/>
                  <a:pt x="293" y="195"/>
                  <a:pt x="293" y="195"/>
                </a:cubicBezTo>
                <a:cubicBezTo>
                  <a:pt x="293" y="240"/>
                  <a:pt x="293" y="240"/>
                  <a:pt x="293" y="240"/>
                </a:cubicBezTo>
                <a:cubicBezTo>
                  <a:pt x="249" y="240"/>
                  <a:pt x="249" y="240"/>
                  <a:pt x="249" y="240"/>
                </a:cubicBezTo>
                <a:cubicBezTo>
                  <a:pt x="249" y="346"/>
                  <a:pt x="249" y="346"/>
                  <a:pt x="249" y="346"/>
                </a:cubicBezTo>
                <a:cubicBezTo>
                  <a:pt x="213" y="346"/>
                  <a:pt x="213" y="346"/>
                  <a:pt x="213" y="346"/>
                </a:cubicBezTo>
                <a:cubicBezTo>
                  <a:pt x="213" y="240"/>
                  <a:pt x="213" y="240"/>
                  <a:pt x="213" y="240"/>
                </a:cubicBezTo>
                <a:cubicBezTo>
                  <a:pt x="169" y="240"/>
                  <a:pt x="169" y="240"/>
                  <a:pt x="169" y="240"/>
                </a:cubicBezTo>
                <a:cubicBezTo>
                  <a:pt x="169" y="195"/>
                  <a:pt x="169" y="195"/>
                  <a:pt x="169" y="195"/>
                </a:cubicBezTo>
                <a:cubicBezTo>
                  <a:pt x="213" y="195"/>
                  <a:pt x="213" y="195"/>
                  <a:pt x="213" y="195"/>
                </a:cubicBezTo>
                <a:cubicBezTo>
                  <a:pt x="213" y="178"/>
                  <a:pt x="213" y="178"/>
                  <a:pt x="213" y="178"/>
                </a:cubicBezTo>
                <a:cubicBezTo>
                  <a:pt x="213" y="151"/>
                  <a:pt x="230" y="125"/>
                  <a:pt x="257" y="125"/>
                </a:cubicBezTo>
                <a:cubicBezTo>
                  <a:pt x="293" y="125"/>
                  <a:pt x="293" y="125"/>
                  <a:pt x="293" y="125"/>
                </a:cubicBezTo>
                <a:lnTo>
                  <a:pt x="293" y="1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45712" tIns="22856" rIns="45712" bIns="22856" anchor="ctr"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7" name="Freeform 49"/>
          <p:cNvSpPr>
            <a:spLocks noChangeAspect="1" noChangeArrowheads="1"/>
          </p:cNvSpPr>
          <p:nvPr userDrawn="1"/>
        </p:nvSpPr>
        <p:spPr bwMode="auto">
          <a:xfrm>
            <a:off x="11189129" y="6257437"/>
            <a:ext cx="296828" cy="295288"/>
          </a:xfrm>
          <a:custGeom>
            <a:avLst/>
            <a:gdLst>
              <a:gd name="T0" fmla="*/ 239 w 479"/>
              <a:gd name="T1" fmla="*/ 0 h 471"/>
              <a:gd name="T2" fmla="*/ 239 w 479"/>
              <a:gd name="T3" fmla="*/ 0 h 471"/>
              <a:gd name="T4" fmla="*/ 0 w 479"/>
              <a:gd name="T5" fmla="*/ 231 h 471"/>
              <a:gd name="T6" fmla="*/ 239 w 479"/>
              <a:gd name="T7" fmla="*/ 470 h 471"/>
              <a:gd name="T8" fmla="*/ 478 w 479"/>
              <a:gd name="T9" fmla="*/ 231 h 471"/>
              <a:gd name="T10" fmla="*/ 239 w 479"/>
              <a:gd name="T11" fmla="*/ 0 h 471"/>
              <a:gd name="T12" fmla="*/ 177 w 479"/>
              <a:gd name="T13" fmla="*/ 338 h 471"/>
              <a:gd name="T14" fmla="*/ 177 w 479"/>
              <a:gd name="T15" fmla="*/ 338 h 471"/>
              <a:gd name="T16" fmla="*/ 133 w 479"/>
              <a:gd name="T17" fmla="*/ 338 h 471"/>
              <a:gd name="T18" fmla="*/ 133 w 479"/>
              <a:gd name="T19" fmla="*/ 178 h 471"/>
              <a:gd name="T20" fmla="*/ 177 w 479"/>
              <a:gd name="T21" fmla="*/ 178 h 471"/>
              <a:gd name="T22" fmla="*/ 177 w 479"/>
              <a:gd name="T23" fmla="*/ 338 h 471"/>
              <a:gd name="T24" fmla="*/ 159 w 479"/>
              <a:gd name="T25" fmla="*/ 160 h 471"/>
              <a:gd name="T26" fmla="*/ 159 w 479"/>
              <a:gd name="T27" fmla="*/ 160 h 471"/>
              <a:gd name="T28" fmla="*/ 133 w 479"/>
              <a:gd name="T29" fmla="*/ 134 h 471"/>
              <a:gd name="T30" fmla="*/ 159 w 479"/>
              <a:gd name="T31" fmla="*/ 107 h 471"/>
              <a:gd name="T32" fmla="*/ 186 w 479"/>
              <a:gd name="T33" fmla="*/ 134 h 471"/>
              <a:gd name="T34" fmla="*/ 159 w 479"/>
              <a:gd name="T35" fmla="*/ 160 h 471"/>
              <a:gd name="T36" fmla="*/ 354 w 479"/>
              <a:gd name="T37" fmla="*/ 338 h 471"/>
              <a:gd name="T38" fmla="*/ 354 w 479"/>
              <a:gd name="T39" fmla="*/ 338 h 471"/>
              <a:gd name="T40" fmla="*/ 310 w 479"/>
              <a:gd name="T41" fmla="*/ 338 h 471"/>
              <a:gd name="T42" fmla="*/ 310 w 479"/>
              <a:gd name="T43" fmla="*/ 249 h 471"/>
              <a:gd name="T44" fmla="*/ 284 w 479"/>
              <a:gd name="T45" fmla="*/ 213 h 471"/>
              <a:gd name="T46" fmla="*/ 256 w 479"/>
              <a:gd name="T47" fmla="*/ 231 h 471"/>
              <a:gd name="T48" fmla="*/ 256 w 479"/>
              <a:gd name="T49" fmla="*/ 240 h 471"/>
              <a:gd name="T50" fmla="*/ 256 w 479"/>
              <a:gd name="T51" fmla="*/ 338 h 471"/>
              <a:gd name="T52" fmla="*/ 212 w 479"/>
              <a:gd name="T53" fmla="*/ 338 h 471"/>
              <a:gd name="T54" fmla="*/ 212 w 479"/>
              <a:gd name="T55" fmla="*/ 231 h 471"/>
              <a:gd name="T56" fmla="*/ 203 w 479"/>
              <a:gd name="T57" fmla="*/ 178 h 471"/>
              <a:gd name="T58" fmla="*/ 247 w 479"/>
              <a:gd name="T59" fmla="*/ 178 h 471"/>
              <a:gd name="T60" fmla="*/ 247 w 479"/>
              <a:gd name="T61" fmla="*/ 196 h 471"/>
              <a:gd name="T62" fmla="*/ 256 w 479"/>
              <a:gd name="T63" fmla="*/ 196 h 471"/>
              <a:gd name="T64" fmla="*/ 300 w 479"/>
              <a:gd name="T65" fmla="*/ 178 h 471"/>
              <a:gd name="T66" fmla="*/ 354 w 479"/>
              <a:gd name="T67" fmla="*/ 240 h 471"/>
              <a:gd name="T68" fmla="*/ 354 w 479"/>
              <a:gd name="T69" fmla="*/ 338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79" h="471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4"/>
                  <a:pt x="106" y="470"/>
                  <a:pt x="239" y="470"/>
                </a:cubicBezTo>
                <a:cubicBezTo>
                  <a:pt x="372" y="470"/>
                  <a:pt x="478" y="364"/>
                  <a:pt x="478" y="231"/>
                </a:cubicBezTo>
                <a:cubicBezTo>
                  <a:pt x="478" y="107"/>
                  <a:pt x="372" y="0"/>
                  <a:pt x="239" y="0"/>
                </a:cubicBezTo>
                <a:close/>
                <a:moveTo>
                  <a:pt x="177" y="338"/>
                </a:moveTo>
                <a:lnTo>
                  <a:pt x="177" y="338"/>
                </a:lnTo>
                <a:cubicBezTo>
                  <a:pt x="133" y="338"/>
                  <a:pt x="133" y="338"/>
                  <a:pt x="133" y="338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77" y="178"/>
                  <a:pt x="177" y="178"/>
                  <a:pt x="177" y="178"/>
                </a:cubicBezTo>
                <a:lnTo>
                  <a:pt x="177" y="338"/>
                </a:lnTo>
                <a:close/>
                <a:moveTo>
                  <a:pt x="159" y="160"/>
                </a:moveTo>
                <a:lnTo>
                  <a:pt x="159" y="160"/>
                </a:lnTo>
                <a:cubicBezTo>
                  <a:pt x="141" y="160"/>
                  <a:pt x="133" y="151"/>
                  <a:pt x="133" y="134"/>
                </a:cubicBezTo>
                <a:cubicBezTo>
                  <a:pt x="133" y="125"/>
                  <a:pt x="141" y="107"/>
                  <a:pt x="159" y="107"/>
                </a:cubicBezTo>
                <a:cubicBezTo>
                  <a:pt x="168" y="107"/>
                  <a:pt x="177" y="125"/>
                  <a:pt x="186" y="134"/>
                </a:cubicBezTo>
                <a:cubicBezTo>
                  <a:pt x="186" y="151"/>
                  <a:pt x="168" y="160"/>
                  <a:pt x="159" y="160"/>
                </a:cubicBezTo>
                <a:close/>
                <a:moveTo>
                  <a:pt x="354" y="338"/>
                </a:moveTo>
                <a:lnTo>
                  <a:pt x="354" y="338"/>
                </a:lnTo>
                <a:cubicBezTo>
                  <a:pt x="310" y="338"/>
                  <a:pt x="310" y="338"/>
                  <a:pt x="310" y="338"/>
                </a:cubicBezTo>
                <a:cubicBezTo>
                  <a:pt x="310" y="249"/>
                  <a:pt x="310" y="249"/>
                  <a:pt x="310" y="249"/>
                </a:cubicBezTo>
                <a:cubicBezTo>
                  <a:pt x="310" y="231"/>
                  <a:pt x="300" y="213"/>
                  <a:pt x="284" y="213"/>
                </a:cubicBezTo>
                <a:cubicBezTo>
                  <a:pt x="275" y="213"/>
                  <a:pt x="265" y="222"/>
                  <a:pt x="256" y="231"/>
                </a:cubicBezTo>
                <a:lnTo>
                  <a:pt x="256" y="240"/>
                </a:lnTo>
                <a:cubicBezTo>
                  <a:pt x="256" y="338"/>
                  <a:pt x="256" y="338"/>
                  <a:pt x="256" y="338"/>
                </a:cubicBezTo>
                <a:cubicBezTo>
                  <a:pt x="212" y="338"/>
                  <a:pt x="212" y="338"/>
                  <a:pt x="212" y="338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2" y="205"/>
                  <a:pt x="212" y="196"/>
                  <a:pt x="203" y="178"/>
                </a:cubicBezTo>
                <a:cubicBezTo>
                  <a:pt x="247" y="178"/>
                  <a:pt x="247" y="178"/>
                  <a:pt x="247" y="178"/>
                </a:cubicBezTo>
                <a:cubicBezTo>
                  <a:pt x="247" y="196"/>
                  <a:pt x="247" y="196"/>
                  <a:pt x="247" y="196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6" y="187"/>
                  <a:pt x="275" y="178"/>
                  <a:pt x="300" y="178"/>
                </a:cubicBezTo>
                <a:cubicBezTo>
                  <a:pt x="337" y="178"/>
                  <a:pt x="354" y="196"/>
                  <a:pt x="354" y="240"/>
                </a:cubicBezTo>
                <a:lnTo>
                  <a:pt x="354" y="3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45712" tIns="22856" rIns="45712" bIns="22856" anchor="ctr"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7" name="Freeform 165"/>
          <p:cNvSpPr>
            <a:spLocks noChangeAspect="1" noEditPoints="1"/>
          </p:cNvSpPr>
          <p:nvPr userDrawn="1"/>
        </p:nvSpPr>
        <p:spPr bwMode="auto">
          <a:xfrm>
            <a:off x="865413" y="6116895"/>
            <a:ext cx="343963" cy="347642"/>
          </a:xfrm>
          <a:custGeom>
            <a:avLst/>
            <a:gdLst>
              <a:gd name="T0" fmla="*/ 94 w 187"/>
              <a:gd name="T1" fmla="*/ 0 h 189"/>
              <a:gd name="T2" fmla="*/ 12 w 187"/>
              <a:gd name="T3" fmla="*/ 176 h 189"/>
              <a:gd name="T4" fmla="*/ 0 w 187"/>
              <a:gd name="T5" fmla="*/ 189 h 189"/>
              <a:gd name="T6" fmla="*/ 187 w 187"/>
              <a:gd name="T7" fmla="*/ 48 h 189"/>
              <a:gd name="T8" fmla="*/ 71 w 187"/>
              <a:gd name="T9" fmla="*/ 176 h 189"/>
              <a:gd name="T10" fmla="*/ 36 w 187"/>
              <a:gd name="T11" fmla="*/ 153 h 189"/>
              <a:gd name="T12" fmla="*/ 71 w 187"/>
              <a:gd name="T13" fmla="*/ 176 h 189"/>
              <a:gd name="T14" fmla="*/ 25 w 187"/>
              <a:gd name="T15" fmla="*/ 129 h 189"/>
              <a:gd name="T16" fmla="*/ 83 w 187"/>
              <a:gd name="T17" fmla="*/ 118 h 189"/>
              <a:gd name="T18" fmla="*/ 83 w 187"/>
              <a:gd name="T19" fmla="*/ 106 h 189"/>
              <a:gd name="T20" fmla="*/ 25 w 187"/>
              <a:gd name="T21" fmla="*/ 95 h 189"/>
              <a:gd name="T22" fmla="*/ 83 w 187"/>
              <a:gd name="T23" fmla="*/ 106 h 189"/>
              <a:gd name="T24" fmla="*/ 25 w 187"/>
              <a:gd name="T25" fmla="*/ 82 h 189"/>
              <a:gd name="T26" fmla="*/ 83 w 187"/>
              <a:gd name="T27" fmla="*/ 71 h 189"/>
              <a:gd name="T28" fmla="*/ 83 w 187"/>
              <a:gd name="T29" fmla="*/ 59 h 189"/>
              <a:gd name="T30" fmla="*/ 25 w 187"/>
              <a:gd name="T31" fmla="*/ 48 h 189"/>
              <a:gd name="T32" fmla="*/ 83 w 187"/>
              <a:gd name="T33" fmla="*/ 59 h 189"/>
              <a:gd name="T34" fmla="*/ 25 w 187"/>
              <a:gd name="T35" fmla="*/ 35 h 189"/>
              <a:gd name="T36" fmla="*/ 83 w 187"/>
              <a:gd name="T37" fmla="*/ 24 h 189"/>
              <a:gd name="T38" fmla="*/ 141 w 187"/>
              <a:gd name="T39" fmla="*/ 164 h 189"/>
              <a:gd name="T40" fmla="*/ 118 w 187"/>
              <a:gd name="T41" fmla="*/ 142 h 189"/>
              <a:gd name="T42" fmla="*/ 141 w 187"/>
              <a:gd name="T43" fmla="*/ 164 h 189"/>
              <a:gd name="T44" fmla="*/ 118 w 187"/>
              <a:gd name="T45" fmla="*/ 129 h 189"/>
              <a:gd name="T46" fmla="*/ 141 w 187"/>
              <a:gd name="T47" fmla="*/ 106 h 189"/>
              <a:gd name="T48" fmla="*/ 141 w 187"/>
              <a:gd name="T49" fmla="*/ 95 h 189"/>
              <a:gd name="T50" fmla="*/ 118 w 187"/>
              <a:gd name="T51" fmla="*/ 71 h 189"/>
              <a:gd name="T52" fmla="*/ 141 w 187"/>
              <a:gd name="T53" fmla="*/ 95 h 189"/>
              <a:gd name="T54" fmla="*/ 152 w 187"/>
              <a:gd name="T55" fmla="*/ 164 h 189"/>
              <a:gd name="T56" fmla="*/ 176 w 187"/>
              <a:gd name="T57" fmla="*/ 142 h 189"/>
              <a:gd name="T58" fmla="*/ 176 w 187"/>
              <a:gd name="T59" fmla="*/ 129 h 189"/>
              <a:gd name="T60" fmla="*/ 152 w 187"/>
              <a:gd name="T61" fmla="*/ 106 h 189"/>
              <a:gd name="T62" fmla="*/ 176 w 187"/>
              <a:gd name="T63" fmla="*/ 129 h 189"/>
              <a:gd name="T64" fmla="*/ 152 w 187"/>
              <a:gd name="T65" fmla="*/ 95 h 189"/>
              <a:gd name="T66" fmla="*/ 176 w 187"/>
              <a:gd name="T67" fmla="*/ 71 h 18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87" h="189">
                <a:moveTo>
                  <a:pt x="94" y="48"/>
                </a:moveTo>
                <a:lnTo>
                  <a:pt x="94" y="0"/>
                </a:lnTo>
                <a:lnTo>
                  <a:pt x="12" y="0"/>
                </a:lnTo>
                <a:lnTo>
                  <a:pt x="12" y="176"/>
                </a:lnTo>
                <a:lnTo>
                  <a:pt x="0" y="176"/>
                </a:lnTo>
                <a:lnTo>
                  <a:pt x="0" y="189"/>
                </a:lnTo>
                <a:lnTo>
                  <a:pt x="187" y="189"/>
                </a:lnTo>
                <a:lnTo>
                  <a:pt x="187" y="48"/>
                </a:lnTo>
                <a:lnTo>
                  <a:pt x="94" y="48"/>
                </a:lnTo>
                <a:close/>
                <a:moveTo>
                  <a:pt x="71" y="176"/>
                </a:moveTo>
                <a:lnTo>
                  <a:pt x="36" y="176"/>
                </a:lnTo>
                <a:lnTo>
                  <a:pt x="36" y="153"/>
                </a:lnTo>
                <a:lnTo>
                  <a:pt x="71" y="153"/>
                </a:lnTo>
                <a:lnTo>
                  <a:pt x="71" y="176"/>
                </a:lnTo>
                <a:close/>
                <a:moveTo>
                  <a:pt x="83" y="129"/>
                </a:moveTo>
                <a:lnTo>
                  <a:pt x="25" y="129"/>
                </a:lnTo>
                <a:lnTo>
                  <a:pt x="25" y="118"/>
                </a:lnTo>
                <a:lnTo>
                  <a:pt x="83" y="118"/>
                </a:lnTo>
                <a:lnTo>
                  <a:pt x="83" y="129"/>
                </a:lnTo>
                <a:close/>
                <a:moveTo>
                  <a:pt x="83" y="106"/>
                </a:moveTo>
                <a:lnTo>
                  <a:pt x="25" y="106"/>
                </a:lnTo>
                <a:lnTo>
                  <a:pt x="25" y="95"/>
                </a:lnTo>
                <a:lnTo>
                  <a:pt x="83" y="95"/>
                </a:lnTo>
                <a:lnTo>
                  <a:pt x="83" y="106"/>
                </a:lnTo>
                <a:close/>
                <a:moveTo>
                  <a:pt x="83" y="82"/>
                </a:moveTo>
                <a:lnTo>
                  <a:pt x="25" y="82"/>
                </a:lnTo>
                <a:lnTo>
                  <a:pt x="25" y="71"/>
                </a:lnTo>
                <a:lnTo>
                  <a:pt x="83" y="71"/>
                </a:lnTo>
                <a:lnTo>
                  <a:pt x="83" y="82"/>
                </a:lnTo>
                <a:close/>
                <a:moveTo>
                  <a:pt x="83" y="59"/>
                </a:moveTo>
                <a:lnTo>
                  <a:pt x="25" y="59"/>
                </a:lnTo>
                <a:lnTo>
                  <a:pt x="25" y="48"/>
                </a:lnTo>
                <a:lnTo>
                  <a:pt x="83" y="48"/>
                </a:lnTo>
                <a:lnTo>
                  <a:pt x="83" y="59"/>
                </a:lnTo>
                <a:close/>
                <a:moveTo>
                  <a:pt x="83" y="35"/>
                </a:moveTo>
                <a:lnTo>
                  <a:pt x="25" y="35"/>
                </a:lnTo>
                <a:lnTo>
                  <a:pt x="25" y="24"/>
                </a:lnTo>
                <a:lnTo>
                  <a:pt x="83" y="24"/>
                </a:lnTo>
                <a:lnTo>
                  <a:pt x="83" y="35"/>
                </a:lnTo>
                <a:close/>
                <a:moveTo>
                  <a:pt x="141" y="164"/>
                </a:moveTo>
                <a:lnTo>
                  <a:pt x="118" y="164"/>
                </a:lnTo>
                <a:lnTo>
                  <a:pt x="118" y="142"/>
                </a:lnTo>
                <a:lnTo>
                  <a:pt x="141" y="142"/>
                </a:lnTo>
                <a:lnTo>
                  <a:pt x="141" y="164"/>
                </a:lnTo>
                <a:close/>
                <a:moveTo>
                  <a:pt x="141" y="129"/>
                </a:moveTo>
                <a:lnTo>
                  <a:pt x="118" y="129"/>
                </a:lnTo>
                <a:lnTo>
                  <a:pt x="118" y="106"/>
                </a:lnTo>
                <a:lnTo>
                  <a:pt x="141" y="106"/>
                </a:lnTo>
                <a:lnTo>
                  <a:pt x="141" y="129"/>
                </a:lnTo>
                <a:close/>
                <a:moveTo>
                  <a:pt x="141" y="95"/>
                </a:moveTo>
                <a:lnTo>
                  <a:pt x="118" y="95"/>
                </a:lnTo>
                <a:lnTo>
                  <a:pt x="118" y="71"/>
                </a:lnTo>
                <a:lnTo>
                  <a:pt x="141" y="71"/>
                </a:lnTo>
                <a:lnTo>
                  <a:pt x="141" y="95"/>
                </a:lnTo>
                <a:close/>
                <a:moveTo>
                  <a:pt x="176" y="164"/>
                </a:moveTo>
                <a:lnTo>
                  <a:pt x="152" y="164"/>
                </a:lnTo>
                <a:lnTo>
                  <a:pt x="152" y="142"/>
                </a:lnTo>
                <a:lnTo>
                  <a:pt x="176" y="142"/>
                </a:lnTo>
                <a:lnTo>
                  <a:pt x="176" y="164"/>
                </a:lnTo>
                <a:close/>
                <a:moveTo>
                  <a:pt x="176" y="129"/>
                </a:moveTo>
                <a:lnTo>
                  <a:pt x="152" y="129"/>
                </a:lnTo>
                <a:lnTo>
                  <a:pt x="152" y="106"/>
                </a:lnTo>
                <a:lnTo>
                  <a:pt x="176" y="106"/>
                </a:lnTo>
                <a:lnTo>
                  <a:pt x="176" y="129"/>
                </a:lnTo>
                <a:close/>
                <a:moveTo>
                  <a:pt x="176" y="95"/>
                </a:moveTo>
                <a:lnTo>
                  <a:pt x="152" y="95"/>
                </a:lnTo>
                <a:lnTo>
                  <a:pt x="152" y="71"/>
                </a:lnTo>
                <a:lnTo>
                  <a:pt x="176" y="71"/>
                </a:lnTo>
                <a:lnTo>
                  <a:pt x="176" y="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21899" tIns="60950" rIns="121899" bIns="60950"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98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8" r:id="rId1"/>
    <p:sldLayoutId id="2147484349" r:id="rId2"/>
    <p:sldLayoutId id="2147484350" r:id="rId3"/>
    <p:sldLayoutId id="2147484351" r:id="rId4"/>
    <p:sldLayoutId id="2147484352" r:id="rId5"/>
    <p:sldLayoutId id="2147484353" r:id="rId6"/>
    <p:sldLayoutId id="2147484354" r:id="rId7"/>
    <p:sldLayoutId id="2147484355" r:id="rId8"/>
    <p:sldLayoutId id="2147484356" r:id="rId9"/>
    <p:sldLayoutId id="2147484357" r:id="rId10"/>
    <p:sldLayoutId id="2147484358" r:id="rId11"/>
    <p:sldLayoutId id="2147484359" r:id="rId12"/>
    <p:sldLayoutId id="2147484360" r:id="rId13"/>
    <p:sldLayoutId id="2147484361" r:id="rId14"/>
    <p:sldLayoutId id="2147484362" r:id="rId15"/>
    <p:sldLayoutId id="2147484363" r:id="rId16"/>
    <p:sldLayoutId id="2147484364" r:id="rId17"/>
    <p:sldLayoutId id="2147484365" r:id="rId18"/>
    <p:sldLayoutId id="2147484366" r:id="rId19"/>
    <p:sldLayoutId id="2147484367" r:id="rId20"/>
    <p:sldLayoutId id="2147484368" r:id="rId21"/>
    <p:sldLayoutId id="2147484369" r:id="rId22"/>
    <p:sldLayoutId id="2147484370" r:id="rId23"/>
    <p:sldLayoutId id="2147484371" r:id="rId24"/>
    <p:sldLayoutId id="2147484372" r:id="rId25"/>
    <p:sldLayoutId id="2147484373" r:id="rId26"/>
    <p:sldLayoutId id="2147484374" r:id="rId27"/>
    <p:sldLayoutId id="2147484375" r:id="rId28"/>
    <p:sldLayoutId id="2147484376" r:id="rId29"/>
    <p:sldLayoutId id="2147484377" r:id="rId30"/>
    <p:sldLayoutId id="2147484378" r:id="rId31"/>
    <p:sldLayoutId id="2147484379" r:id="rId32"/>
    <p:sldLayoutId id="2147484380" r:id="rId33"/>
    <p:sldLayoutId id="2147484381" r:id="rId34"/>
    <p:sldLayoutId id="2147484382" r:id="rId35"/>
    <p:sldLayoutId id="2147484383" r:id="rId36"/>
    <p:sldLayoutId id="2147484384" r:id="rId37"/>
    <p:sldLayoutId id="2147484385" r:id="rId38"/>
    <p:sldLayoutId id="2147484386" r:id="rId39"/>
    <p:sldLayoutId id="2147484387" r:id="rId40"/>
    <p:sldLayoutId id="2147484388" r:id="rId41"/>
    <p:sldLayoutId id="2147484389" r:id="rId42"/>
    <p:sldLayoutId id="2147484390" r:id="rId43"/>
    <p:sldLayoutId id="2147484391" r:id="rId44"/>
    <p:sldLayoutId id="2147484392" r:id="rId45"/>
    <p:sldLayoutId id="2147484393" r:id="rId46"/>
    <p:sldLayoutId id="2147484394" r:id="rId47"/>
    <p:sldLayoutId id="2147484395" r:id="rId48"/>
    <p:sldLayoutId id="2147484396" r:id="rId49"/>
    <p:sldLayoutId id="2147484397" r:id="rId50"/>
    <p:sldLayoutId id="2147484398" r:id="rId51"/>
    <p:sldLayoutId id="2147484399" r:id="rId52"/>
    <p:sldLayoutId id="2147484400" r:id="rId53"/>
    <p:sldLayoutId id="2147484401" r:id="rId54"/>
    <p:sldLayoutId id="2147484402" r:id="rId55"/>
    <p:sldLayoutId id="2147484403" r:id="rId56"/>
    <p:sldLayoutId id="2147484404" r:id="rId57"/>
    <p:sldLayoutId id="2147484405" r:id="rId58"/>
    <p:sldLayoutId id="2147484406" r:id="rId59"/>
    <p:sldLayoutId id="2147484407" r:id="rId60"/>
    <p:sldLayoutId id="2147484408" r:id="rId61"/>
    <p:sldLayoutId id="2147484409" r:id="rId62"/>
    <p:sldLayoutId id="2147484410" r:id="rId63"/>
    <p:sldLayoutId id="2147484411" r:id="rId64"/>
    <p:sldLayoutId id="2147484412" r:id="rId65"/>
    <p:sldLayoutId id="2147484413" r:id="rId66"/>
    <p:sldLayoutId id="2147484414" r:id="rId67"/>
    <p:sldLayoutId id="2147484415" r:id="rId68"/>
    <p:sldLayoutId id="2147484417" r:id="rId69"/>
    <p:sldLayoutId id="2147484419" r:id="rId70"/>
    <p:sldLayoutId id="2147484420" r:id="rId71"/>
    <p:sldLayoutId id="2147484421" r:id="rId7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ampungan Gambar 12">
            <a:extLst>
              <a:ext uri="{FF2B5EF4-FFF2-40B4-BE49-F238E27FC236}">
                <a16:creationId xmlns:a16="http://schemas.microsoft.com/office/drawing/2014/main" id="{C7D9A51E-7523-47EA-8F19-73E15C4C79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</p:sp>
      <p:pic>
        <p:nvPicPr>
          <p:cNvPr id="10" name="Gambar 9">
            <a:extLst>
              <a:ext uri="{FF2B5EF4-FFF2-40B4-BE49-F238E27FC236}">
                <a16:creationId xmlns:a16="http://schemas.microsoft.com/office/drawing/2014/main" id="{6DEB32B0-0B56-4188-83AE-DAF17445E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" y="14535"/>
            <a:ext cx="12179196" cy="6843465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7611" y="-1"/>
            <a:ext cx="12206343" cy="6858001"/>
          </a:xfrm>
          <a:prstGeom prst="rect">
            <a:avLst/>
          </a:prstGeom>
          <a:solidFill>
            <a:srgbClr val="19232C">
              <a:alpha val="8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17"/>
            <a:endParaRPr lang="en-US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74321" y="2508823"/>
            <a:ext cx="845616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17">
              <a:lnSpc>
                <a:spcPct val="90000"/>
              </a:lnSpc>
            </a:pPr>
            <a:r>
              <a:rPr lang="en-US" sz="4800" dirty="0" err="1">
                <a:solidFill>
                  <a:prstClr val="white"/>
                </a:solidFill>
                <a:latin typeface="Lato Black"/>
                <a:cs typeface="Lato Black"/>
              </a:rPr>
              <a:t>Desain</a:t>
            </a:r>
            <a:r>
              <a:rPr lang="en-US" sz="4800" dirty="0">
                <a:solidFill>
                  <a:prstClr val="white"/>
                </a:solidFill>
                <a:latin typeface="Lato Black"/>
                <a:cs typeface="Lato Black"/>
              </a:rPr>
              <a:t> </a:t>
            </a:r>
            <a:r>
              <a:rPr lang="en-US" sz="4800" dirty="0" err="1">
                <a:solidFill>
                  <a:prstClr val="white"/>
                </a:solidFill>
                <a:latin typeface="Lato Black"/>
                <a:cs typeface="Lato Black"/>
              </a:rPr>
              <a:t>dan</a:t>
            </a:r>
            <a:r>
              <a:rPr lang="en-US" sz="4800" dirty="0">
                <a:solidFill>
                  <a:prstClr val="white"/>
                </a:solidFill>
                <a:latin typeface="Lato Black"/>
                <a:cs typeface="Lato Black"/>
              </a:rPr>
              <a:t> </a:t>
            </a:r>
            <a:r>
              <a:rPr lang="en-US" sz="4800" dirty="0" err="1">
                <a:solidFill>
                  <a:prstClr val="white"/>
                </a:solidFill>
                <a:latin typeface="Lato Black"/>
                <a:cs typeface="Lato Black"/>
              </a:rPr>
              <a:t>Analisis</a:t>
            </a:r>
            <a:r>
              <a:rPr lang="en-US" sz="4800" dirty="0">
                <a:solidFill>
                  <a:prstClr val="white"/>
                </a:solidFill>
                <a:latin typeface="Lato Black"/>
                <a:cs typeface="Lato Black"/>
              </a:rPr>
              <a:t> </a:t>
            </a:r>
            <a:r>
              <a:rPr lang="en-US" sz="4800" dirty="0" err="1">
                <a:solidFill>
                  <a:prstClr val="white"/>
                </a:solidFill>
                <a:latin typeface="Lato Black"/>
                <a:cs typeface="Lato Black"/>
              </a:rPr>
              <a:t>Algoritma</a:t>
            </a:r>
            <a:endParaRPr lang="en-US" sz="7500" dirty="0">
              <a:solidFill>
                <a:prstClr val="white"/>
              </a:solidFill>
              <a:latin typeface="Lato Black"/>
              <a:cs typeface="Lato Black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04796" y="1851572"/>
            <a:ext cx="5795177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17">
              <a:lnSpc>
                <a:spcPct val="90000"/>
              </a:lnSpc>
            </a:pPr>
            <a:r>
              <a:rPr lang="id-ID" sz="4400" dirty="0">
                <a:solidFill>
                  <a:prstClr val="white"/>
                </a:solidFill>
                <a:latin typeface="Lato Hairline"/>
                <a:cs typeface="Lato Hairline"/>
              </a:rPr>
              <a:t>MAIN PRESENTATION</a:t>
            </a:r>
            <a:endParaRPr lang="en-US" sz="4400" dirty="0">
              <a:solidFill>
                <a:prstClr val="white"/>
              </a:solidFill>
              <a:latin typeface="Lato Hairline"/>
              <a:cs typeface="Lato Hairline"/>
            </a:endParaRPr>
          </a:p>
        </p:txBody>
      </p:sp>
      <p:sp>
        <p:nvSpPr>
          <p:cNvPr id="32" name="Rounded Rectangle 31"/>
          <p:cNvSpPr/>
          <p:nvPr/>
        </p:nvSpPr>
        <p:spPr>
          <a:xfrm rot="10800000" flipV="1">
            <a:off x="3633307" y="3964009"/>
            <a:ext cx="4946272" cy="228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 defTabSz="914217"/>
            <a:r>
              <a:rPr lang="en-US" dirty="0">
                <a:solidFill>
                  <a:prstClr val="white"/>
                </a:solidFill>
                <a:latin typeface="Lato Light"/>
              </a:rPr>
              <a:t>  </a:t>
            </a:r>
            <a:endParaRPr lang="bg-BG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28498" y="4048120"/>
            <a:ext cx="1925492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 defTabSz="914217"/>
            <a:r>
              <a:rPr lang="en-US" sz="1400" b="1" dirty="0">
                <a:solidFill>
                  <a:prstClr val="white"/>
                </a:solidFill>
                <a:latin typeface="Lato Regular"/>
              </a:rPr>
              <a:t>Julio Anthony Leonard</a:t>
            </a:r>
            <a:endParaRPr lang="id-ID" sz="1400" b="1" dirty="0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37776" y="4048120"/>
            <a:ext cx="1300320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defTabSz="914217"/>
            <a:r>
              <a:rPr lang="en-US" sz="1400" b="1" dirty="0">
                <a:solidFill>
                  <a:prstClr val="white"/>
                </a:solidFill>
                <a:latin typeface="Lato Regular"/>
              </a:rPr>
              <a:t>5113 100 148</a:t>
            </a:r>
            <a:endParaRPr lang="id-ID" sz="1400" b="1" dirty="0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86244" y="4070400"/>
            <a:ext cx="12923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217"/>
            <a:r>
              <a:rPr lang="en-US" sz="1400" b="1" dirty="0">
                <a:solidFill>
                  <a:prstClr val="white"/>
                </a:solidFill>
                <a:latin typeface="Lato Regular"/>
              </a:rPr>
              <a:t>June</a:t>
            </a:r>
            <a:r>
              <a:rPr lang="id-ID" sz="1400" b="1" dirty="0">
                <a:solidFill>
                  <a:prstClr val="white"/>
                </a:solidFill>
                <a:latin typeface="Lato Regular"/>
              </a:rPr>
              <a:t> 2</a:t>
            </a:r>
            <a:r>
              <a:rPr lang="en-US" sz="1400" b="1" dirty="0">
                <a:solidFill>
                  <a:prstClr val="white"/>
                </a:solidFill>
                <a:latin typeface="Lato Regular"/>
              </a:rPr>
              <a:t>9,</a:t>
            </a:r>
            <a:r>
              <a:rPr lang="id-ID" sz="1400" b="1" dirty="0">
                <a:solidFill>
                  <a:prstClr val="white"/>
                </a:solidFill>
                <a:latin typeface="Lato Regular"/>
              </a:rPr>
              <a:t> 201</a:t>
            </a:r>
            <a:r>
              <a:rPr lang="en-US" sz="1400" b="1" dirty="0">
                <a:solidFill>
                  <a:prstClr val="white"/>
                </a:solidFill>
                <a:latin typeface="Lato Regular"/>
              </a:rPr>
              <a:t>7</a:t>
            </a:r>
            <a:endParaRPr lang="id-ID" sz="1400" b="1" dirty="0">
              <a:solidFill>
                <a:prstClr val="white"/>
              </a:solidFill>
              <a:latin typeface="Lato Regular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30843" y="4043057"/>
            <a:ext cx="1849967" cy="457200"/>
            <a:chOff x="5170487" y="4708032"/>
            <a:chExt cx="1849967" cy="457200"/>
          </a:xfrm>
        </p:grpSpPr>
        <p:sp>
          <p:nvSpPr>
            <p:cNvPr id="14" name="Rounded Rectangle 13"/>
            <p:cNvSpPr/>
            <p:nvPr/>
          </p:nvSpPr>
          <p:spPr>
            <a:xfrm>
              <a:off x="5178955" y="4741898"/>
              <a:ext cx="1831677" cy="423334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en-US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170487" y="4708032"/>
              <a:ext cx="1849967" cy="42333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endParaRPr lang="en-US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08821" y="4776253"/>
              <a:ext cx="973307" cy="307758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 defTabSz="914217"/>
              <a:r>
                <a:rPr lang="id-ID" sz="1400" b="1" dirty="0">
                  <a:solidFill>
                    <a:prstClr val="white"/>
                  </a:solidFill>
                  <a:latin typeface="Lato Regular"/>
                </a:rPr>
                <a:t>Lets Start!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82966" y="3157001"/>
            <a:ext cx="7818166" cy="730267"/>
            <a:chOff x="2182966" y="3157001"/>
            <a:chExt cx="7818166" cy="730267"/>
          </a:xfrm>
        </p:grpSpPr>
        <p:sp>
          <p:nvSpPr>
            <p:cNvPr id="18" name="TextBox 17"/>
            <p:cNvSpPr txBox="1"/>
            <p:nvPr/>
          </p:nvSpPr>
          <p:spPr>
            <a:xfrm>
              <a:off x="2182966" y="3157001"/>
              <a:ext cx="781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17">
                <a:lnSpc>
                  <a:spcPct val="90000"/>
                </a:lnSpc>
              </a:pPr>
              <a:r>
                <a:rPr lang="en-US" sz="2000" dirty="0" err="1">
                  <a:solidFill>
                    <a:prstClr val="white"/>
                  </a:solidFill>
                  <a:latin typeface="Lato Black"/>
                  <a:cs typeface="Lato Black"/>
                </a:rPr>
                <a:t>Untuk</a:t>
              </a:r>
              <a:r>
                <a:rPr lang="en-US" sz="2000" dirty="0">
                  <a:solidFill>
                    <a:prstClr val="white"/>
                  </a:solidFill>
                  <a:latin typeface="Lato Black"/>
                  <a:cs typeface="Lato Black"/>
                </a:rPr>
                <a:t> </a:t>
              </a:r>
              <a:r>
                <a:rPr lang="en-US" sz="2000" dirty="0" err="1">
                  <a:solidFill>
                    <a:prstClr val="white"/>
                  </a:solidFill>
                  <a:latin typeface="Lato Black"/>
                  <a:cs typeface="Lato Black"/>
                </a:rPr>
                <a:t>Menyelesaikan</a:t>
              </a:r>
              <a:r>
                <a:rPr lang="en-US" sz="2000" dirty="0">
                  <a:solidFill>
                    <a:prstClr val="white"/>
                  </a:solidFill>
                  <a:latin typeface="Lato Black"/>
                  <a:cs typeface="Lato Black"/>
                </a:rPr>
                <a:t> </a:t>
              </a:r>
              <a:r>
                <a:rPr lang="en-US" sz="2000" dirty="0" err="1">
                  <a:solidFill>
                    <a:prstClr val="white"/>
                  </a:solidFill>
                  <a:latin typeface="Lato Black"/>
                  <a:cs typeface="Lato Black"/>
                </a:rPr>
                <a:t>Permasalahan</a:t>
              </a:r>
              <a:r>
                <a:rPr lang="en-US" sz="2000" dirty="0">
                  <a:solidFill>
                    <a:prstClr val="white"/>
                  </a:solidFill>
                  <a:latin typeface="Lato Black"/>
                  <a:cs typeface="Lato Black"/>
                </a:rPr>
                <a:t> </a:t>
              </a:r>
              <a:r>
                <a:rPr lang="en-US" sz="2000" dirty="0" err="1">
                  <a:solidFill>
                    <a:prstClr val="white"/>
                  </a:solidFill>
                  <a:latin typeface="Lato Black"/>
                  <a:cs typeface="Lato Black"/>
                </a:rPr>
                <a:t>Matematika</a:t>
              </a:r>
              <a:r>
                <a:rPr lang="en-US" sz="2000" dirty="0">
                  <a:solidFill>
                    <a:prstClr val="white"/>
                  </a:solidFill>
                  <a:latin typeface="Lato Black"/>
                  <a:cs typeface="Lato Black"/>
                </a:rPr>
                <a:t> </a:t>
              </a:r>
              <a:r>
                <a:rPr lang="en-US" sz="2000" dirty="0" err="1">
                  <a:solidFill>
                    <a:prstClr val="white"/>
                  </a:solidFill>
                  <a:latin typeface="Lato Black"/>
                  <a:cs typeface="Lato Black"/>
                </a:rPr>
                <a:t>Pada</a:t>
              </a:r>
              <a:r>
                <a:rPr lang="en-US" sz="2000" dirty="0">
                  <a:solidFill>
                    <a:prstClr val="white"/>
                  </a:solidFill>
                  <a:latin typeface="Lato Black"/>
                  <a:cs typeface="Lato Black"/>
                </a:rPr>
                <a:t> Situs SPOJ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04995" y="3517936"/>
              <a:ext cx="5594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17">
                <a:lnSpc>
                  <a:spcPct val="90000"/>
                </a:lnSpc>
              </a:pPr>
              <a:r>
                <a:rPr lang="en-US" sz="2000" dirty="0" err="1">
                  <a:solidFill>
                    <a:prstClr val="white"/>
                  </a:solidFill>
                  <a:latin typeface="Lato Black"/>
                  <a:cs typeface="Lato Black"/>
                </a:rPr>
                <a:t>Studi</a:t>
              </a:r>
              <a:r>
                <a:rPr lang="en-US" sz="2000" dirty="0">
                  <a:solidFill>
                    <a:prstClr val="white"/>
                  </a:solidFill>
                  <a:latin typeface="Lato Black"/>
                  <a:cs typeface="Lato Black"/>
                </a:rPr>
                <a:t> </a:t>
              </a:r>
              <a:r>
                <a:rPr lang="en-US" sz="2000" dirty="0" err="1">
                  <a:solidFill>
                    <a:prstClr val="white"/>
                  </a:solidFill>
                  <a:latin typeface="Lato Black"/>
                  <a:cs typeface="Lato Black"/>
                </a:rPr>
                <a:t>Kasus</a:t>
              </a:r>
              <a:r>
                <a:rPr lang="en-US" sz="2000" dirty="0">
                  <a:solidFill>
                    <a:prstClr val="white"/>
                  </a:solidFill>
                  <a:latin typeface="Lato Black"/>
                  <a:cs typeface="Lato Black"/>
                </a:rPr>
                <a:t>: GCDEX, TRENDGCD, </a:t>
              </a:r>
              <a:r>
                <a:rPr lang="en-US" sz="2000" dirty="0" err="1">
                  <a:solidFill>
                    <a:prstClr val="white"/>
                  </a:solidFill>
                  <a:latin typeface="Lato Black"/>
                  <a:cs typeface="Lato Black"/>
                </a:rPr>
                <a:t>dan</a:t>
              </a:r>
              <a:r>
                <a:rPr lang="en-US" sz="2000" dirty="0">
                  <a:solidFill>
                    <a:prstClr val="white"/>
                  </a:solidFill>
                  <a:latin typeface="Lato Black"/>
                  <a:cs typeface="Lato Black"/>
                </a:rPr>
                <a:t> INS16H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-26820" y="6858000"/>
            <a:ext cx="12218820" cy="6978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9" name="Group 28"/>
          <p:cNvGrpSpPr/>
          <p:nvPr/>
        </p:nvGrpSpPr>
        <p:grpSpPr>
          <a:xfrm>
            <a:off x="4345723" y="741967"/>
            <a:ext cx="1136948" cy="1153545"/>
            <a:chOff x="2285781" y="4847654"/>
            <a:chExt cx="952480" cy="966132"/>
          </a:xfrm>
        </p:grpSpPr>
        <p:sp>
          <p:nvSpPr>
            <p:cNvPr id="35" name="Oval 34"/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chemeClr val="accent2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/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/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6120783" y="2564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49644" y="779031"/>
            <a:ext cx="1947934" cy="46164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r"/>
            <a:r>
              <a:rPr lang="id-ID" sz="2400" b="1" dirty="0">
                <a:solidFill>
                  <a:schemeClr val="tx2"/>
                </a:solidFill>
                <a:latin typeface="+mj-lt"/>
              </a:rPr>
              <a:t>Chapter One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02003" y="1196206"/>
            <a:ext cx="2184536" cy="5355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r" defTabSz="323785">
              <a:lnSpc>
                <a:spcPct val="120000"/>
              </a:lnSpc>
              <a:spcBef>
                <a:spcPts val="850"/>
              </a:spcBef>
              <a:defRPr/>
            </a:pPr>
            <a:r>
              <a:rPr lang="id-ID" sz="1200" dirty="0">
                <a:cs typeface="Lato Light"/>
              </a:rPr>
              <a:t>Backgrounds, Pusposes and Benefits</a:t>
            </a:r>
          </a:p>
        </p:txBody>
      </p:sp>
      <p:sp>
        <p:nvSpPr>
          <p:cNvPr id="47" name="Oval 46"/>
          <p:cNvSpPr/>
          <p:nvPr/>
        </p:nvSpPr>
        <p:spPr>
          <a:xfrm>
            <a:off x="6064237" y="1267318"/>
            <a:ext cx="113093" cy="113122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539615" y="1342733"/>
            <a:ext cx="524623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utoShape 18"/>
          <p:cNvSpPr>
            <a:spLocks/>
          </p:cNvSpPr>
          <p:nvPr/>
        </p:nvSpPr>
        <p:spPr bwMode="auto">
          <a:xfrm>
            <a:off x="4711300" y="1087591"/>
            <a:ext cx="422491" cy="3945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1152"/>
                </a:moveTo>
                <a:lnTo>
                  <a:pt x="0" y="5936"/>
                </a:lnTo>
                <a:cubicBezTo>
                  <a:pt x="0" y="5498"/>
                  <a:pt x="132" y="5116"/>
                  <a:pt x="396" y="4796"/>
                </a:cubicBezTo>
                <a:cubicBezTo>
                  <a:pt x="663" y="4479"/>
                  <a:pt x="979" y="4317"/>
                  <a:pt x="1346" y="4317"/>
                </a:cubicBezTo>
                <a:lnTo>
                  <a:pt x="6316" y="4317"/>
                </a:lnTo>
                <a:lnTo>
                  <a:pt x="6316" y="1072"/>
                </a:lnTo>
                <a:cubicBezTo>
                  <a:pt x="6316" y="781"/>
                  <a:pt x="6399" y="528"/>
                  <a:pt x="6568" y="320"/>
                </a:cubicBezTo>
                <a:cubicBezTo>
                  <a:pt x="6737" y="108"/>
                  <a:pt x="6945" y="0"/>
                  <a:pt x="7195" y="0"/>
                </a:cubicBezTo>
                <a:lnTo>
                  <a:pt x="14402" y="0"/>
                </a:lnTo>
                <a:cubicBezTo>
                  <a:pt x="14661" y="0"/>
                  <a:pt x="14877" y="108"/>
                  <a:pt x="15053" y="320"/>
                </a:cubicBezTo>
                <a:cubicBezTo>
                  <a:pt x="15227" y="528"/>
                  <a:pt x="15318" y="781"/>
                  <a:pt x="15318" y="1072"/>
                </a:cubicBezTo>
                <a:lnTo>
                  <a:pt x="15318" y="4317"/>
                </a:lnTo>
                <a:lnTo>
                  <a:pt x="20263" y="4317"/>
                </a:lnTo>
                <a:cubicBezTo>
                  <a:pt x="20630" y="4317"/>
                  <a:pt x="20943" y="4479"/>
                  <a:pt x="21205" y="4796"/>
                </a:cubicBezTo>
                <a:cubicBezTo>
                  <a:pt x="21467" y="5116"/>
                  <a:pt x="21599" y="5498"/>
                  <a:pt x="21599" y="5936"/>
                </a:cubicBezTo>
                <a:lnTo>
                  <a:pt x="21599" y="11152"/>
                </a:lnTo>
                <a:lnTo>
                  <a:pt x="0" y="11152"/>
                </a:lnTo>
                <a:close/>
                <a:moveTo>
                  <a:pt x="21599" y="12782"/>
                </a:moveTo>
                <a:lnTo>
                  <a:pt x="21599" y="19981"/>
                </a:lnTo>
                <a:cubicBezTo>
                  <a:pt x="21599" y="20425"/>
                  <a:pt x="21467" y="20801"/>
                  <a:pt x="21205" y="21121"/>
                </a:cubicBezTo>
                <a:cubicBezTo>
                  <a:pt x="20943" y="21438"/>
                  <a:pt x="20630" y="21599"/>
                  <a:pt x="20263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21"/>
                </a:cubicBezTo>
                <a:cubicBezTo>
                  <a:pt x="132" y="20801"/>
                  <a:pt x="0" y="20425"/>
                  <a:pt x="0" y="19981"/>
                </a:cubicBezTo>
                <a:lnTo>
                  <a:pt x="0" y="12782"/>
                </a:lnTo>
                <a:lnTo>
                  <a:pt x="8355" y="12782"/>
                </a:lnTo>
                <a:cubicBezTo>
                  <a:pt x="8340" y="12841"/>
                  <a:pt x="8333" y="12929"/>
                  <a:pt x="8333" y="13052"/>
                </a:cubicBezTo>
                <a:lnTo>
                  <a:pt x="8333" y="15199"/>
                </a:lnTo>
                <a:cubicBezTo>
                  <a:pt x="8333" y="15713"/>
                  <a:pt x="8482" y="16160"/>
                  <a:pt x="8783" y="16542"/>
                </a:cubicBezTo>
                <a:cubicBezTo>
                  <a:pt x="9085" y="16921"/>
                  <a:pt x="9462" y="17112"/>
                  <a:pt x="9914" y="17112"/>
                </a:cubicBezTo>
                <a:lnTo>
                  <a:pt x="11707" y="17112"/>
                </a:lnTo>
                <a:cubicBezTo>
                  <a:pt x="12137" y="17112"/>
                  <a:pt x="12507" y="16924"/>
                  <a:pt x="12816" y="16548"/>
                </a:cubicBezTo>
                <a:cubicBezTo>
                  <a:pt x="13124" y="16175"/>
                  <a:pt x="13278" y="15725"/>
                  <a:pt x="13278" y="15199"/>
                </a:cubicBezTo>
                <a:lnTo>
                  <a:pt x="13278" y="13052"/>
                </a:lnTo>
                <a:cubicBezTo>
                  <a:pt x="13278" y="12938"/>
                  <a:pt x="13266" y="12847"/>
                  <a:pt x="13242" y="12782"/>
                </a:cubicBezTo>
                <a:lnTo>
                  <a:pt x="21599" y="12782"/>
                </a:lnTo>
                <a:close/>
                <a:moveTo>
                  <a:pt x="8108" y="4320"/>
                </a:moveTo>
                <a:lnTo>
                  <a:pt x="13511" y="4320"/>
                </a:lnTo>
                <a:lnTo>
                  <a:pt x="13511" y="2170"/>
                </a:lnTo>
                <a:lnTo>
                  <a:pt x="8108" y="2170"/>
                </a:lnTo>
                <a:lnTo>
                  <a:pt x="8108" y="4320"/>
                </a:lnTo>
                <a:close/>
                <a:moveTo>
                  <a:pt x="11707" y="12782"/>
                </a:moveTo>
                <a:cubicBezTo>
                  <a:pt x="11849" y="12782"/>
                  <a:pt x="11922" y="12873"/>
                  <a:pt x="11929" y="13052"/>
                </a:cubicBezTo>
                <a:lnTo>
                  <a:pt x="11929" y="15199"/>
                </a:lnTo>
                <a:cubicBezTo>
                  <a:pt x="11929" y="15367"/>
                  <a:pt x="11856" y="15455"/>
                  <a:pt x="11707" y="15467"/>
                </a:cubicBezTo>
                <a:lnTo>
                  <a:pt x="9914" y="15467"/>
                </a:lnTo>
                <a:cubicBezTo>
                  <a:pt x="9758" y="15467"/>
                  <a:pt x="9675" y="15379"/>
                  <a:pt x="9667" y="15199"/>
                </a:cubicBezTo>
                <a:lnTo>
                  <a:pt x="9667" y="13052"/>
                </a:lnTo>
                <a:cubicBezTo>
                  <a:pt x="9667" y="12882"/>
                  <a:pt x="9750" y="12794"/>
                  <a:pt x="9914" y="12782"/>
                </a:cubicBezTo>
                <a:lnTo>
                  <a:pt x="11707" y="127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50789" tIns="50789" rIns="50789" bIns="50789" anchor="ctr"/>
          <a:lstStyle/>
          <a:p>
            <a:pPr defTabSz="457098">
              <a:defRPr/>
            </a:pPr>
            <a:endParaRPr lang="es-ES" sz="29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85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0.00065 0.0983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90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0.00221 -0.9958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4979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25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75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1" grpId="1"/>
      <p:bldP spid="32" grpId="0" animBg="1"/>
      <p:bldP spid="32" grpId="1" animBg="1"/>
      <p:bldP spid="33" grpId="0"/>
      <p:bldP spid="33" grpId="1"/>
      <p:bldP spid="34" grpId="0"/>
      <p:bldP spid="34" grpId="1"/>
      <p:bldP spid="12" grpId="0"/>
      <p:bldP spid="12" grpId="1"/>
      <p:bldP spid="26" grpId="0" animBg="1"/>
      <p:bldP spid="45" grpId="0"/>
      <p:bldP spid="46" grpId="0"/>
      <p:bldP spid="47" grpId="0" animBg="1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98813" y="2429304"/>
            <a:ext cx="4583782" cy="3827811"/>
            <a:chOff x="3898813" y="2429304"/>
            <a:chExt cx="4583782" cy="3827811"/>
          </a:xfrm>
        </p:grpSpPr>
        <p:sp>
          <p:nvSpPr>
            <p:cNvPr id="4098" name="Freeform 2"/>
            <p:cNvSpPr>
              <a:spLocks noChangeArrowheads="1"/>
            </p:cNvSpPr>
            <p:nvPr/>
          </p:nvSpPr>
          <p:spPr bwMode="auto">
            <a:xfrm>
              <a:off x="6754930" y="2440478"/>
              <a:ext cx="370466" cy="3128584"/>
            </a:xfrm>
            <a:custGeom>
              <a:avLst/>
              <a:gdLst>
                <a:gd name="T0" fmla="*/ 0 w 2783"/>
                <a:gd name="T1" fmla="*/ 0 h 23463"/>
                <a:gd name="T2" fmla="*/ 2782 w 2783"/>
                <a:gd name="T3" fmla="*/ 22685 h 23463"/>
                <a:gd name="T4" fmla="*/ 0 w 2783"/>
                <a:gd name="T5" fmla="*/ 0 h 23463"/>
                <a:gd name="T6" fmla="*/ 2139 w 2783"/>
                <a:gd name="T7" fmla="*/ 21968 h 23463"/>
                <a:gd name="T8" fmla="*/ 550 w 2783"/>
                <a:gd name="T9" fmla="*/ 21761 h 23463"/>
                <a:gd name="T10" fmla="*/ 2139 w 2783"/>
                <a:gd name="T11" fmla="*/ 21968 h 23463"/>
                <a:gd name="T12" fmla="*/ 2139 w 2783"/>
                <a:gd name="T13" fmla="*/ 19778 h 23463"/>
                <a:gd name="T14" fmla="*/ 550 w 2783"/>
                <a:gd name="T15" fmla="*/ 19488 h 23463"/>
                <a:gd name="T16" fmla="*/ 2139 w 2783"/>
                <a:gd name="T17" fmla="*/ 19778 h 23463"/>
                <a:gd name="T18" fmla="*/ 2139 w 2783"/>
                <a:gd name="T19" fmla="*/ 17599 h 23463"/>
                <a:gd name="T20" fmla="*/ 550 w 2783"/>
                <a:gd name="T21" fmla="*/ 17216 h 23463"/>
                <a:gd name="T22" fmla="*/ 2139 w 2783"/>
                <a:gd name="T23" fmla="*/ 17599 h 23463"/>
                <a:gd name="T24" fmla="*/ 2139 w 2783"/>
                <a:gd name="T25" fmla="*/ 15410 h 23463"/>
                <a:gd name="T26" fmla="*/ 550 w 2783"/>
                <a:gd name="T27" fmla="*/ 14943 h 23463"/>
                <a:gd name="T28" fmla="*/ 2139 w 2783"/>
                <a:gd name="T29" fmla="*/ 15410 h 23463"/>
                <a:gd name="T30" fmla="*/ 2139 w 2783"/>
                <a:gd name="T31" fmla="*/ 13231 h 23463"/>
                <a:gd name="T32" fmla="*/ 550 w 2783"/>
                <a:gd name="T33" fmla="*/ 12670 h 23463"/>
                <a:gd name="T34" fmla="*/ 2139 w 2783"/>
                <a:gd name="T35" fmla="*/ 13231 h 23463"/>
                <a:gd name="T36" fmla="*/ 2139 w 2783"/>
                <a:gd name="T37" fmla="*/ 11052 h 23463"/>
                <a:gd name="T38" fmla="*/ 550 w 2783"/>
                <a:gd name="T39" fmla="*/ 10398 h 23463"/>
                <a:gd name="T40" fmla="*/ 2139 w 2783"/>
                <a:gd name="T41" fmla="*/ 11052 h 23463"/>
                <a:gd name="T42" fmla="*/ 2139 w 2783"/>
                <a:gd name="T43" fmla="*/ 8862 h 23463"/>
                <a:gd name="T44" fmla="*/ 550 w 2783"/>
                <a:gd name="T45" fmla="*/ 8116 h 23463"/>
                <a:gd name="T46" fmla="*/ 2139 w 2783"/>
                <a:gd name="T47" fmla="*/ 8862 h 23463"/>
                <a:gd name="T48" fmla="*/ 2139 w 2783"/>
                <a:gd name="T49" fmla="*/ 6683 h 23463"/>
                <a:gd name="T50" fmla="*/ 550 w 2783"/>
                <a:gd name="T51" fmla="*/ 5843 h 23463"/>
                <a:gd name="T52" fmla="*/ 2139 w 2783"/>
                <a:gd name="T53" fmla="*/ 6683 h 23463"/>
                <a:gd name="T54" fmla="*/ 2139 w 2783"/>
                <a:gd name="T55" fmla="*/ 4504 h 23463"/>
                <a:gd name="T56" fmla="*/ 550 w 2783"/>
                <a:gd name="T57" fmla="*/ 3571 h 23463"/>
                <a:gd name="T58" fmla="*/ 2139 w 2783"/>
                <a:gd name="T59" fmla="*/ 4504 h 23463"/>
                <a:gd name="T60" fmla="*/ 2139 w 2783"/>
                <a:gd name="T61" fmla="*/ 2315 h 23463"/>
                <a:gd name="T62" fmla="*/ 550 w 2783"/>
                <a:gd name="T63" fmla="*/ 1298 h 23463"/>
                <a:gd name="T64" fmla="*/ 2139 w 2783"/>
                <a:gd name="T65" fmla="*/ 2315 h 23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3" h="23463">
                  <a:moveTo>
                    <a:pt x="0" y="0"/>
                  </a:moveTo>
                  <a:lnTo>
                    <a:pt x="0" y="0"/>
                  </a:lnTo>
                  <a:cubicBezTo>
                    <a:pt x="0" y="23462"/>
                    <a:pt x="0" y="23462"/>
                    <a:pt x="0" y="23462"/>
                  </a:cubicBezTo>
                  <a:cubicBezTo>
                    <a:pt x="2782" y="22685"/>
                    <a:pt x="2782" y="22685"/>
                    <a:pt x="2782" y="22685"/>
                  </a:cubicBezTo>
                  <a:cubicBezTo>
                    <a:pt x="2782" y="944"/>
                    <a:pt x="2782" y="944"/>
                    <a:pt x="2782" y="944"/>
                  </a:cubicBezTo>
                  <a:lnTo>
                    <a:pt x="0" y="0"/>
                  </a:lnTo>
                  <a:close/>
                  <a:moveTo>
                    <a:pt x="2139" y="21968"/>
                  </a:moveTo>
                  <a:lnTo>
                    <a:pt x="2139" y="21968"/>
                  </a:lnTo>
                  <a:cubicBezTo>
                    <a:pt x="550" y="22393"/>
                    <a:pt x="550" y="22393"/>
                    <a:pt x="550" y="22393"/>
                  </a:cubicBezTo>
                  <a:cubicBezTo>
                    <a:pt x="550" y="21761"/>
                    <a:pt x="550" y="21761"/>
                    <a:pt x="550" y="21761"/>
                  </a:cubicBezTo>
                  <a:cubicBezTo>
                    <a:pt x="2139" y="21460"/>
                    <a:pt x="2139" y="21460"/>
                    <a:pt x="2139" y="21460"/>
                  </a:cubicBezTo>
                  <a:lnTo>
                    <a:pt x="2139" y="21968"/>
                  </a:lnTo>
                  <a:close/>
                  <a:moveTo>
                    <a:pt x="2139" y="19778"/>
                  </a:moveTo>
                  <a:lnTo>
                    <a:pt x="2139" y="19778"/>
                  </a:lnTo>
                  <a:cubicBezTo>
                    <a:pt x="1609" y="19893"/>
                    <a:pt x="1080" y="20007"/>
                    <a:pt x="550" y="20110"/>
                  </a:cubicBezTo>
                  <a:cubicBezTo>
                    <a:pt x="550" y="19903"/>
                    <a:pt x="550" y="19695"/>
                    <a:pt x="550" y="19488"/>
                  </a:cubicBezTo>
                  <a:cubicBezTo>
                    <a:pt x="1080" y="19415"/>
                    <a:pt x="1609" y="19344"/>
                    <a:pt x="2139" y="19270"/>
                  </a:cubicBezTo>
                  <a:cubicBezTo>
                    <a:pt x="2139" y="19435"/>
                    <a:pt x="2139" y="19613"/>
                    <a:pt x="2139" y="19778"/>
                  </a:cubicBezTo>
                  <a:close/>
                  <a:moveTo>
                    <a:pt x="2139" y="17599"/>
                  </a:moveTo>
                  <a:lnTo>
                    <a:pt x="2139" y="17599"/>
                  </a:lnTo>
                  <a:cubicBezTo>
                    <a:pt x="1609" y="17683"/>
                    <a:pt x="1080" y="17766"/>
                    <a:pt x="550" y="17839"/>
                  </a:cubicBezTo>
                  <a:cubicBezTo>
                    <a:pt x="550" y="17630"/>
                    <a:pt x="550" y="17423"/>
                    <a:pt x="550" y="17216"/>
                  </a:cubicBezTo>
                  <a:cubicBezTo>
                    <a:pt x="1080" y="17174"/>
                    <a:pt x="1609" y="17122"/>
                    <a:pt x="2139" y="17080"/>
                  </a:cubicBezTo>
                  <a:cubicBezTo>
                    <a:pt x="2139" y="17247"/>
                    <a:pt x="2139" y="17423"/>
                    <a:pt x="2139" y="17599"/>
                  </a:cubicBezTo>
                  <a:close/>
                  <a:moveTo>
                    <a:pt x="2139" y="15410"/>
                  </a:moveTo>
                  <a:lnTo>
                    <a:pt x="2139" y="15410"/>
                  </a:lnTo>
                  <a:cubicBezTo>
                    <a:pt x="1609" y="15462"/>
                    <a:pt x="1080" y="15513"/>
                    <a:pt x="550" y="15566"/>
                  </a:cubicBezTo>
                  <a:cubicBezTo>
                    <a:pt x="550" y="15359"/>
                    <a:pt x="550" y="15150"/>
                    <a:pt x="550" y="14943"/>
                  </a:cubicBezTo>
                  <a:cubicBezTo>
                    <a:pt x="1080" y="14923"/>
                    <a:pt x="1609" y="14901"/>
                    <a:pt x="2139" y="14892"/>
                  </a:cubicBezTo>
                  <a:cubicBezTo>
                    <a:pt x="2139" y="15068"/>
                    <a:pt x="2139" y="15244"/>
                    <a:pt x="2139" y="15410"/>
                  </a:cubicBezTo>
                  <a:close/>
                  <a:moveTo>
                    <a:pt x="2139" y="13231"/>
                  </a:moveTo>
                  <a:lnTo>
                    <a:pt x="2139" y="13231"/>
                  </a:lnTo>
                  <a:cubicBezTo>
                    <a:pt x="1609" y="13251"/>
                    <a:pt x="1080" y="13272"/>
                    <a:pt x="550" y="13294"/>
                  </a:cubicBezTo>
                  <a:cubicBezTo>
                    <a:pt x="550" y="13086"/>
                    <a:pt x="550" y="12878"/>
                    <a:pt x="550" y="12670"/>
                  </a:cubicBezTo>
                  <a:cubicBezTo>
                    <a:pt x="1080" y="12681"/>
                    <a:pt x="1609" y="12681"/>
                    <a:pt x="2139" y="12691"/>
                  </a:cubicBezTo>
                  <a:cubicBezTo>
                    <a:pt x="2139" y="12878"/>
                    <a:pt x="2139" y="13055"/>
                    <a:pt x="2139" y="13231"/>
                  </a:cubicBezTo>
                  <a:close/>
                  <a:moveTo>
                    <a:pt x="2139" y="11052"/>
                  </a:moveTo>
                  <a:lnTo>
                    <a:pt x="2139" y="11052"/>
                  </a:lnTo>
                  <a:cubicBezTo>
                    <a:pt x="1609" y="11041"/>
                    <a:pt x="1080" y="11030"/>
                    <a:pt x="550" y="11021"/>
                  </a:cubicBezTo>
                  <a:cubicBezTo>
                    <a:pt x="550" y="10814"/>
                    <a:pt x="550" y="10605"/>
                    <a:pt x="550" y="10398"/>
                  </a:cubicBezTo>
                  <a:cubicBezTo>
                    <a:pt x="1080" y="10429"/>
                    <a:pt x="1609" y="10471"/>
                    <a:pt x="2139" y="10502"/>
                  </a:cubicBezTo>
                  <a:cubicBezTo>
                    <a:pt x="2139" y="10689"/>
                    <a:pt x="2139" y="10865"/>
                    <a:pt x="2139" y="11052"/>
                  </a:cubicBezTo>
                  <a:close/>
                  <a:moveTo>
                    <a:pt x="2139" y="8862"/>
                  </a:moveTo>
                  <a:lnTo>
                    <a:pt x="2139" y="8862"/>
                  </a:lnTo>
                  <a:cubicBezTo>
                    <a:pt x="1609" y="8822"/>
                    <a:pt x="1080" y="8790"/>
                    <a:pt x="550" y="8748"/>
                  </a:cubicBezTo>
                  <a:cubicBezTo>
                    <a:pt x="550" y="8541"/>
                    <a:pt x="550" y="8332"/>
                    <a:pt x="550" y="8116"/>
                  </a:cubicBezTo>
                  <a:cubicBezTo>
                    <a:pt x="1080" y="8187"/>
                    <a:pt x="1609" y="8250"/>
                    <a:pt x="2139" y="8312"/>
                  </a:cubicBezTo>
                  <a:cubicBezTo>
                    <a:pt x="2139" y="8499"/>
                    <a:pt x="2139" y="8686"/>
                    <a:pt x="2139" y="8862"/>
                  </a:cubicBezTo>
                  <a:close/>
                  <a:moveTo>
                    <a:pt x="2139" y="6683"/>
                  </a:moveTo>
                  <a:lnTo>
                    <a:pt x="2139" y="6683"/>
                  </a:lnTo>
                  <a:cubicBezTo>
                    <a:pt x="1609" y="6611"/>
                    <a:pt x="1080" y="6538"/>
                    <a:pt x="550" y="6476"/>
                  </a:cubicBezTo>
                  <a:cubicBezTo>
                    <a:pt x="550" y="6258"/>
                    <a:pt x="550" y="6050"/>
                    <a:pt x="550" y="5843"/>
                  </a:cubicBezTo>
                  <a:cubicBezTo>
                    <a:pt x="1080" y="5937"/>
                    <a:pt x="1609" y="6030"/>
                    <a:pt x="2139" y="6124"/>
                  </a:cubicBezTo>
                  <a:cubicBezTo>
                    <a:pt x="2139" y="6311"/>
                    <a:pt x="2139" y="6496"/>
                    <a:pt x="2139" y="6683"/>
                  </a:cubicBezTo>
                  <a:close/>
                  <a:moveTo>
                    <a:pt x="2139" y="4504"/>
                  </a:moveTo>
                  <a:lnTo>
                    <a:pt x="2139" y="4504"/>
                  </a:lnTo>
                  <a:cubicBezTo>
                    <a:pt x="1609" y="4401"/>
                    <a:pt x="1080" y="4296"/>
                    <a:pt x="550" y="4194"/>
                  </a:cubicBezTo>
                  <a:cubicBezTo>
                    <a:pt x="550" y="3985"/>
                    <a:pt x="550" y="3778"/>
                    <a:pt x="550" y="3571"/>
                  </a:cubicBezTo>
                  <a:cubicBezTo>
                    <a:pt x="1080" y="3695"/>
                    <a:pt x="1609" y="3809"/>
                    <a:pt x="2139" y="3934"/>
                  </a:cubicBezTo>
                  <a:cubicBezTo>
                    <a:pt x="2139" y="4121"/>
                    <a:pt x="2139" y="4307"/>
                    <a:pt x="2139" y="4504"/>
                  </a:cubicBezTo>
                  <a:close/>
                  <a:moveTo>
                    <a:pt x="2139" y="2315"/>
                  </a:moveTo>
                  <a:lnTo>
                    <a:pt x="2139" y="2315"/>
                  </a:lnTo>
                  <a:cubicBezTo>
                    <a:pt x="550" y="1921"/>
                    <a:pt x="550" y="1921"/>
                    <a:pt x="550" y="1921"/>
                  </a:cubicBezTo>
                  <a:cubicBezTo>
                    <a:pt x="550" y="1298"/>
                    <a:pt x="550" y="1298"/>
                    <a:pt x="550" y="1298"/>
                  </a:cubicBezTo>
                  <a:cubicBezTo>
                    <a:pt x="2139" y="1743"/>
                    <a:pt x="2139" y="1743"/>
                    <a:pt x="2139" y="1743"/>
                  </a:cubicBezTo>
                  <a:lnTo>
                    <a:pt x="2139" y="231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17"/>
              <a:endParaRPr lang="en-US" sz="22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4099" name="Freeform 3"/>
            <p:cNvSpPr>
              <a:spLocks noChangeArrowheads="1"/>
            </p:cNvSpPr>
            <p:nvPr/>
          </p:nvSpPr>
          <p:spPr bwMode="auto">
            <a:xfrm>
              <a:off x="6316839" y="2429304"/>
              <a:ext cx="408689" cy="3149166"/>
            </a:xfrm>
            <a:custGeom>
              <a:avLst/>
              <a:gdLst>
                <a:gd name="T0" fmla="*/ 1307 w 3071"/>
                <a:gd name="T1" fmla="*/ 4347 h 23618"/>
                <a:gd name="T2" fmla="*/ 3070 w 3071"/>
                <a:gd name="T3" fmla="*/ 0 h 23618"/>
                <a:gd name="T4" fmla="*/ 2458 w 3071"/>
                <a:gd name="T5" fmla="*/ 21583 h 23618"/>
                <a:gd name="T6" fmla="*/ 1596 w 3071"/>
                <a:gd name="T7" fmla="*/ 20784 h 23618"/>
                <a:gd name="T8" fmla="*/ 2458 w 3071"/>
                <a:gd name="T9" fmla="*/ 20369 h 23618"/>
                <a:gd name="T10" fmla="*/ 1596 w 3071"/>
                <a:gd name="T11" fmla="*/ 19602 h 23618"/>
                <a:gd name="T12" fmla="*/ 2458 w 3071"/>
                <a:gd name="T13" fmla="*/ 19154 h 23618"/>
                <a:gd name="T14" fmla="*/ 1596 w 3071"/>
                <a:gd name="T15" fmla="*/ 18418 h 23618"/>
                <a:gd name="T16" fmla="*/ 2458 w 3071"/>
                <a:gd name="T17" fmla="*/ 17952 h 23618"/>
                <a:gd name="T18" fmla="*/ 1596 w 3071"/>
                <a:gd name="T19" fmla="*/ 17224 h 23618"/>
                <a:gd name="T20" fmla="*/ 2458 w 3071"/>
                <a:gd name="T21" fmla="*/ 16737 h 23618"/>
                <a:gd name="T22" fmla="*/ 1596 w 3071"/>
                <a:gd name="T23" fmla="*/ 16042 h 23618"/>
                <a:gd name="T24" fmla="*/ 2458 w 3071"/>
                <a:gd name="T25" fmla="*/ 15524 h 23618"/>
                <a:gd name="T26" fmla="*/ 1596 w 3071"/>
                <a:gd name="T27" fmla="*/ 14858 h 23618"/>
                <a:gd name="T28" fmla="*/ 2458 w 3071"/>
                <a:gd name="T29" fmla="*/ 14308 h 23618"/>
                <a:gd name="T30" fmla="*/ 1596 w 3071"/>
                <a:gd name="T31" fmla="*/ 13676 h 23618"/>
                <a:gd name="T32" fmla="*/ 2458 w 3071"/>
                <a:gd name="T33" fmla="*/ 13095 h 23618"/>
                <a:gd name="T34" fmla="*/ 1596 w 3071"/>
                <a:gd name="T35" fmla="*/ 12494 h 23618"/>
                <a:gd name="T36" fmla="*/ 2458 w 3071"/>
                <a:gd name="T37" fmla="*/ 11891 h 23618"/>
                <a:gd name="T38" fmla="*/ 1596 w 3071"/>
                <a:gd name="T39" fmla="*/ 11310 h 23618"/>
                <a:gd name="T40" fmla="*/ 2458 w 3071"/>
                <a:gd name="T41" fmla="*/ 10678 h 23618"/>
                <a:gd name="T42" fmla="*/ 1596 w 3071"/>
                <a:gd name="T43" fmla="*/ 10128 h 23618"/>
                <a:gd name="T44" fmla="*/ 2458 w 3071"/>
                <a:gd name="T45" fmla="*/ 9463 h 23618"/>
                <a:gd name="T46" fmla="*/ 1596 w 3071"/>
                <a:gd name="T47" fmla="*/ 8944 h 23618"/>
                <a:gd name="T48" fmla="*/ 2458 w 3071"/>
                <a:gd name="T49" fmla="*/ 8249 h 23618"/>
                <a:gd name="T50" fmla="*/ 1596 w 3071"/>
                <a:gd name="T51" fmla="*/ 7762 h 23618"/>
                <a:gd name="T52" fmla="*/ 2458 w 3071"/>
                <a:gd name="T53" fmla="*/ 7036 h 23618"/>
                <a:gd name="T54" fmla="*/ 1596 w 3071"/>
                <a:gd name="T55" fmla="*/ 6578 h 23618"/>
                <a:gd name="T56" fmla="*/ 2458 w 3071"/>
                <a:gd name="T57" fmla="*/ 5832 h 23618"/>
                <a:gd name="T58" fmla="*/ 1596 w 3071"/>
                <a:gd name="T59" fmla="*/ 5396 h 23618"/>
                <a:gd name="T60" fmla="*/ 2458 w 3071"/>
                <a:gd name="T61" fmla="*/ 4617 h 23618"/>
                <a:gd name="T62" fmla="*/ 1596 w 3071"/>
                <a:gd name="T63" fmla="*/ 4214 h 23618"/>
                <a:gd name="T64" fmla="*/ 2458 w 3071"/>
                <a:gd name="T65" fmla="*/ 3403 h 23618"/>
                <a:gd name="T66" fmla="*/ 1596 w 3071"/>
                <a:gd name="T67" fmla="*/ 3019 h 23618"/>
                <a:gd name="T68" fmla="*/ 1596 w 3071"/>
                <a:gd name="T69" fmla="*/ 1836 h 23618"/>
                <a:gd name="T70" fmla="*/ 2458 w 3071"/>
                <a:gd name="T71" fmla="*/ 2190 h 23618"/>
                <a:gd name="T72" fmla="*/ 1596 w 3071"/>
                <a:gd name="T73" fmla="*/ 21968 h 23618"/>
                <a:gd name="T74" fmla="*/ 2458 w 3071"/>
                <a:gd name="T75" fmla="*/ 22798 h 23618"/>
                <a:gd name="T76" fmla="*/ 1058 w 3071"/>
                <a:gd name="T77" fmla="*/ 3755 h 23618"/>
                <a:gd name="T78" fmla="*/ 394 w 3071"/>
                <a:gd name="T79" fmla="*/ 3486 h 23618"/>
                <a:gd name="T80" fmla="*/ 394 w 3071"/>
                <a:gd name="T81" fmla="*/ 2344 h 23618"/>
                <a:gd name="T82" fmla="*/ 1058 w 3071"/>
                <a:gd name="T83" fmla="*/ 2593 h 23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71" h="23618">
                  <a:moveTo>
                    <a:pt x="0" y="3942"/>
                  </a:moveTo>
                  <a:lnTo>
                    <a:pt x="0" y="3942"/>
                  </a:lnTo>
                  <a:cubicBezTo>
                    <a:pt x="1307" y="4347"/>
                    <a:pt x="1307" y="4347"/>
                    <a:pt x="1307" y="4347"/>
                  </a:cubicBezTo>
                  <a:cubicBezTo>
                    <a:pt x="1307" y="23430"/>
                    <a:pt x="1307" y="23430"/>
                    <a:pt x="1307" y="23430"/>
                  </a:cubicBezTo>
                  <a:cubicBezTo>
                    <a:pt x="3070" y="23617"/>
                    <a:pt x="3070" y="23617"/>
                    <a:pt x="3070" y="23617"/>
                  </a:cubicBezTo>
                  <a:cubicBezTo>
                    <a:pt x="3070" y="0"/>
                    <a:pt x="3070" y="0"/>
                    <a:pt x="3070" y="0"/>
                  </a:cubicBezTo>
                  <a:cubicBezTo>
                    <a:pt x="0" y="1494"/>
                    <a:pt x="0" y="1494"/>
                    <a:pt x="0" y="1494"/>
                  </a:cubicBezTo>
                  <a:lnTo>
                    <a:pt x="0" y="3942"/>
                  </a:lnTo>
                  <a:close/>
                  <a:moveTo>
                    <a:pt x="2458" y="21583"/>
                  </a:moveTo>
                  <a:lnTo>
                    <a:pt x="2458" y="21583"/>
                  </a:lnTo>
                  <a:cubicBezTo>
                    <a:pt x="2168" y="21520"/>
                    <a:pt x="1888" y="21458"/>
                    <a:pt x="1596" y="21407"/>
                  </a:cubicBezTo>
                  <a:cubicBezTo>
                    <a:pt x="1596" y="21200"/>
                    <a:pt x="1596" y="20991"/>
                    <a:pt x="1596" y="20784"/>
                  </a:cubicBezTo>
                  <a:cubicBezTo>
                    <a:pt x="1888" y="20826"/>
                    <a:pt x="2168" y="20866"/>
                    <a:pt x="2458" y="20908"/>
                  </a:cubicBezTo>
                  <a:cubicBezTo>
                    <a:pt x="2458" y="21137"/>
                    <a:pt x="2458" y="21355"/>
                    <a:pt x="2458" y="21583"/>
                  </a:cubicBezTo>
                  <a:close/>
                  <a:moveTo>
                    <a:pt x="2458" y="20369"/>
                  </a:moveTo>
                  <a:lnTo>
                    <a:pt x="2458" y="20369"/>
                  </a:lnTo>
                  <a:cubicBezTo>
                    <a:pt x="2168" y="20316"/>
                    <a:pt x="1888" y="20276"/>
                    <a:pt x="1596" y="20223"/>
                  </a:cubicBezTo>
                  <a:cubicBezTo>
                    <a:pt x="1596" y="20016"/>
                    <a:pt x="1596" y="19809"/>
                    <a:pt x="1596" y="19602"/>
                  </a:cubicBezTo>
                  <a:cubicBezTo>
                    <a:pt x="1888" y="19633"/>
                    <a:pt x="2168" y="19664"/>
                    <a:pt x="2458" y="19704"/>
                  </a:cubicBezTo>
                  <a:cubicBezTo>
                    <a:pt x="2458" y="19922"/>
                    <a:pt x="2458" y="20151"/>
                    <a:pt x="2458" y="20369"/>
                  </a:cubicBezTo>
                  <a:close/>
                  <a:moveTo>
                    <a:pt x="2458" y="19154"/>
                  </a:moveTo>
                  <a:lnTo>
                    <a:pt x="2458" y="19154"/>
                  </a:lnTo>
                  <a:cubicBezTo>
                    <a:pt x="2168" y="19114"/>
                    <a:pt x="1888" y="19083"/>
                    <a:pt x="1596" y="19041"/>
                  </a:cubicBezTo>
                  <a:cubicBezTo>
                    <a:pt x="1596" y="18834"/>
                    <a:pt x="1596" y="18625"/>
                    <a:pt x="1596" y="18418"/>
                  </a:cubicBezTo>
                  <a:cubicBezTo>
                    <a:pt x="1888" y="18440"/>
                    <a:pt x="2168" y="18460"/>
                    <a:pt x="2458" y="18491"/>
                  </a:cubicBezTo>
                  <a:cubicBezTo>
                    <a:pt x="2458" y="18709"/>
                    <a:pt x="2458" y="18936"/>
                    <a:pt x="2458" y="19154"/>
                  </a:cubicBezTo>
                  <a:close/>
                  <a:moveTo>
                    <a:pt x="2458" y="17952"/>
                  </a:moveTo>
                  <a:lnTo>
                    <a:pt x="2458" y="17952"/>
                  </a:lnTo>
                  <a:cubicBezTo>
                    <a:pt x="2168" y="17921"/>
                    <a:pt x="1888" y="17890"/>
                    <a:pt x="1596" y="17859"/>
                  </a:cubicBezTo>
                  <a:cubicBezTo>
                    <a:pt x="1596" y="17640"/>
                    <a:pt x="1596" y="17433"/>
                    <a:pt x="1596" y="17224"/>
                  </a:cubicBezTo>
                  <a:cubicBezTo>
                    <a:pt x="1888" y="17246"/>
                    <a:pt x="2168" y="17267"/>
                    <a:pt x="2458" y="17278"/>
                  </a:cubicBezTo>
                  <a:cubicBezTo>
                    <a:pt x="2458" y="17505"/>
                    <a:pt x="2458" y="17723"/>
                    <a:pt x="2458" y="17952"/>
                  </a:cubicBezTo>
                  <a:close/>
                  <a:moveTo>
                    <a:pt x="2458" y="16737"/>
                  </a:moveTo>
                  <a:lnTo>
                    <a:pt x="2458" y="16737"/>
                  </a:lnTo>
                  <a:cubicBezTo>
                    <a:pt x="2168" y="16717"/>
                    <a:pt x="1888" y="16697"/>
                    <a:pt x="1596" y="16664"/>
                  </a:cubicBezTo>
                  <a:cubicBezTo>
                    <a:pt x="1596" y="16456"/>
                    <a:pt x="1596" y="16249"/>
                    <a:pt x="1596" y="16042"/>
                  </a:cubicBezTo>
                  <a:cubicBezTo>
                    <a:pt x="1888" y="16051"/>
                    <a:pt x="2168" y="16062"/>
                    <a:pt x="2458" y="16062"/>
                  </a:cubicBezTo>
                  <a:cubicBezTo>
                    <a:pt x="2458" y="16292"/>
                    <a:pt x="2458" y="16510"/>
                    <a:pt x="2458" y="16737"/>
                  </a:cubicBezTo>
                  <a:close/>
                  <a:moveTo>
                    <a:pt x="2458" y="15524"/>
                  </a:moveTo>
                  <a:lnTo>
                    <a:pt x="2458" y="15524"/>
                  </a:lnTo>
                  <a:cubicBezTo>
                    <a:pt x="2168" y="15513"/>
                    <a:pt x="1888" y="15502"/>
                    <a:pt x="1596" y="15481"/>
                  </a:cubicBezTo>
                  <a:cubicBezTo>
                    <a:pt x="1596" y="15274"/>
                    <a:pt x="1596" y="15067"/>
                    <a:pt x="1596" y="14858"/>
                  </a:cubicBezTo>
                  <a:cubicBezTo>
                    <a:pt x="1888" y="14858"/>
                    <a:pt x="2168" y="14858"/>
                    <a:pt x="2458" y="14858"/>
                  </a:cubicBezTo>
                  <a:cubicBezTo>
                    <a:pt x="2458" y="15076"/>
                    <a:pt x="2458" y="15305"/>
                    <a:pt x="2458" y="15524"/>
                  </a:cubicBezTo>
                  <a:close/>
                  <a:moveTo>
                    <a:pt x="2458" y="14308"/>
                  </a:moveTo>
                  <a:lnTo>
                    <a:pt x="2458" y="14308"/>
                  </a:lnTo>
                  <a:cubicBezTo>
                    <a:pt x="2168" y="14308"/>
                    <a:pt x="1888" y="14308"/>
                    <a:pt x="1596" y="14299"/>
                  </a:cubicBezTo>
                  <a:cubicBezTo>
                    <a:pt x="1596" y="14090"/>
                    <a:pt x="1596" y="13883"/>
                    <a:pt x="1596" y="13676"/>
                  </a:cubicBezTo>
                  <a:cubicBezTo>
                    <a:pt x="1888" y="13665"/>
                    <a:pt x="2168" y="13656"/>
                    <a:pt x="2458" y="13645"/>
                  </a:cubicBezTo>
                  <a:cubicBezTo>
                    <a:pt x="2458" y="13863"/>
                    <a:pt x="2458" y="14090"/>
                    <a:pt x="2458" y="14308"/>
                  </a:cubicBezTo>
                  <a:close/>
                  <a:moveTo>
                    <a:pt x="2458" y="13095"/>
                  </a:moveTo>
                  <a:lnTo>
                    <a:pt x="2458" y="13095"/>
                  </a:lnTo>
                  <a:cubicBezTo>
                    <a:pt x="2168" y="13106"/>
                    <a:pt x="1888" y="13115"/>
                    <a:pt x="1596" y="13115"/>
                  </a:cubicBezTo>
                  <a:cubicBezTo>
                    <a:pt x="1596" y="12908"/>
                    <a:pt x="1596" y="12701"/>
                    <a:pt x="1596" y="12494"/>
                  </a:cubicBezTo>
                  <a:cubicBezTo>
                    <a:pt x="1888" y="12472"/>
                    <a:pt x="2168" y="12452"/>
                    <a:pt x="2458" y="12432"/>
                  </a:cubicBezTo>
                  <a:cubicBezTo>
                    <a:pt x="2458" y="12648"/>
                    <a:pt x="2458" y="12877"/>
                    <a:pt x="2458" y="13095"/>
                  </a:cubicBezTo>
                  <a:close/>
                  <a:moveTo>
                    <a:pt x="2458" y="11891"/>
                  </a:moveTo>
                  <a:lnTo>
                    <a:pt x="2458" y="11891"/>
                  </a:lnTo>
                  <a:cubicBezTo>
                    <a:pt x="2168" y="11902"/>
                    <a:pt x="1888" y="11922"/>
                    <a:pt x="1596" y="11933"/>
                  </a:cubicBezTo>
                  <a:cubicBezTo>
                    <a:pt x="1596" y="11726"/>
                    <a:pt x="1596" y="11517"/>
                    <a:pt x="1596" y="11310"/>
                  </a:cubicBezTo>
                  <a:cubicBezTo>
                    <a:pt x="1888" y="11279"/>
                    <a:pt x="2168" y="11248"/>
                    <a:pt x="2458" y="11217"/>
                  </a:cubicBezTo>
                  <a:cubicBezTo>
                    <a:pt x="2458" y="11446"/>
                    <a:pt x="2458" y="11664"/>
                    <a:pt x="2458" y="11891"/>
                  </a:cubicBezTo>
                  <a:close/>
                  <a:moveTo>
                    <a:pt x="2458" y="10678"/>
                  </a:moveTo>
                  <a:lnTo>
                    <a:pt x="2458" y="10678"/>
                  </a:lnTo>
                  <a:cubicBezTo>
                    <a:pt x="2168" y="10698"/>
                    <a:pt x="1888" y="10729"/>
                    <a:pt x="1596" y="10749"/>
                  </a:cubicBezTo>
                  <a:cubicBezTo>
                    <a:pt x="1596" y="10542"/>
                    <a:pt x="1596" y="10335"/>
                    <a:pt x="1596" y="10128"/>
                  </a:cubicBezTo>
                  <a:cubicBezTo>
                    <a:pt x="1888" y="10086"/>
                    <a:pt x="2168" y="10044"/>
                    <a:pt x="2458" y="10003"/>
                  </a:cubicBezTo>
                  <a:cubicBezTo>
                    <a:pt x="2458" y="10231"/>
                    <a:pt x="2458" y="10449"/>
                    <a:pt x="2458" y="10678"/>
                  </a:cubicBezTo>
                  <a:close/>
                  <a:moveTo>
                    <a:pt x="2458" y="9463"/>
                  </a:moveTo>
                  <a:lnTo>
                    <a:pt x="2458" y="9463"/>
                  </a:lnTo>
                  <a:cubicBezTo>
                    <a:pt x="2168" y="9494"/>
                    <a:pt x="1888" y="9536"/>
                    <a:pt x="1596" y="9567"/>
                  </a:cubicBezTo>
                  <a:cubicBezTo>
                    <a:pt x="1596" y="9360"/>
                    <a:pt x="1596" y="9151"/>
                    <a:pt x="1596" y="8944"/>
                  </a:cubicBezTo>
                  <a:cubicBezTo>
                    <a:pt x="1888" y="8893"/>
                    <a:pt x="2168" y="8841"/>
                    <a:pt x="2458" y="8799"/>
                  </a:cubicBezTo>
                  <a:cubicBezTo>
                    <a:pt x="2458" y="9017"/>
                    <a:pt x="2458" y="9244"/>
                    <a:pt x="2458" y="9463"/>
                  </a:cubicBezTo>
                  <a:close/>
                  <a:moveTo>
                    <a:pt x="2458" y="8249"/>
                  </a:moveTo>
                  <a:lnTo>
                    <a:pt x="2458" y="8249"/>
                  </a:lnTo>
                  <a:cubicBezTo>
                    <a:pt x="2168" y="8291"/>
                    <a:pt x="1888" y="8343"/>
                    <a:pt x="1596" y="8385"/>
                  </a:cubicBezTo>
                  <a:cubicBezTo>
                    <a:pt x="1596" y="8176"/>
                    <a:pt x="1596" y="7969"/>
                    <a:pt x="1596" y="7762"/>
                  </a:cubicBezTo>
                  <a:cubicBezTo>
                    <a:pt x="1888" y="7699"/>
                    <a:pt x="2168" y="7637"/>
                    <a:pt x="2458" y="7586"/>
                  </a:cubicBezTo>
                  <a:cubicBezTo>
                    <a:pt x="2458" y="7804"/>
                    <a:pt x="2458" y="8031"/>
                    <a:pt x="2458" y="8249"/>
                  </a:cubicBezTo>
                  <a:close/>
                  <a:moveTo>
                    <a:pt x="2458" y="7036"/>
                  </a:moveTo>
                  <a:lnTo>
                    <a:pt x="2458" y="7036"/>
                  </a:lnTo>
                  <a:cubicBezTo>
                    <a:pt x="2168" y="7098"/>
                    <a:pt x="1888" y="7150"/>
                    <a:pt x="1596" y="7201"/>
                  </a:cubicBezTo>
                  <a:cubicBezTo>
                    <a:pt x="1596" y="6994"/>
                    <a:pt x="1596" y="6787"/>
                    <a:pt x="1596" y="6578"/>
                  </a:cubicBezTo>
                  <a:cubicBezTo>
                    <a:pt x="1888" y="6506"/>
                    <a:pt x="2168" y="6444"/>
                    <a:pt x="2458" y="6371"/>
                  </a:cubicBezTo>
                  <a:cubicBezTo>
                    <a:pt x="2458" y="6589"/>
                    <a:pt x="2458" y="6818"/>
                    <a:pt x="2458" y="7036"/>
                  </a:cubicBezTo>
                  <a:close/>
                  <a:moveTo>
                    <a:pt x="2458" y="5832"/>
                  </a:moveTo>
                  <a:lnTo>
                    <a:pt x="2458" y="5832"/>
                  </a:lnTo>
                  <a:cubicBezTo>
                    <a:pt x="2168" y="5894"/>
                    <a:pt x="1888" y="5957"/>
                    <a:pt x="1596" y="6019"/>
                  </a:cubicBezTo>
                  <a:cubicBezTo>
                    <a:pt x="1596" y="5812"/>
                    <a:pt x="1596" y="5603"/>
                    <a:pt x="1596" y="5396"/>
                  </a:cubicBezTo>
                  <a:cubicBezTo>
                    <a:pt x="1888" y="5313"/>
                    <a:pt x="2168" y="5240"/>
                    <a:pt x="2458" y="5157"/>
                  </a:cubicBezTo>
                  <a:cubicBezTo>
                    <a:pt x="2458" y="5385"/>
                    <a:pt x="2458" y="5603"/>
                    <a:pt x="2458" y="5832"/>
                  </a:cubicBezTo>
                  <a:close/>
                  <a:moveTo>
                    <a:pt x="2458" y="4617"/>
                  </a:moveTo>
                  <a:lnTo>
                    <a:pt x="2458" y="4617"/>
                  </a:lnTo>
                  <a:cubicBezTo>
                    <a:pt x="2168" y="4690"/>
                    <a:pt x="1888" y="4763"/>
                    <a:pt x="1596" y="4835"/>
                  </a:cubicBezTo>
                  <a:cubicBezTo>
                    <a:pt x="1596" y="4628"/>
                    <a:pt x="1596" y="4421"/>
                    <a:pt x="1596" y="4214"/>
                  </a:cubicBezTo>
                  <a:cubicBezTo>
                    <a:pt x="1888" y="4120"/>
                    <a:pt x="2168" y="4036"/>
                    <a:pt x="2458" y="3942"/>
                  </a:cubicBezTo>
                  <a:cubicBezTo>
                    <a:pt x="2458" y="4171"/>
                    <a:pt x="2458" y="4389"/>
                    <a:pt x="2458" y="4617"/>
                  </a:cubicBezTo>
                  <a:close/>
                  <a:moveTo>
                    <a:pt x="2458" y="3403"/>
                  </a:moveTo>
                  <a:lnTo>
                    <a:pt x="2458" y="3403"/>
                  </a:lnTo>
                  <a:cubicBezTo>
                    <a:pt x="2168" y="3486"/>
                    <a:pt x="1888" y="3570"/>
                    <a:pt x="1596" y="3653"/>
                  </a:cubicBezTo>
                  <a:cubicBezTo>
                    <a:pt x="1596" y="3446"/>
                    <a:pt x="1596" y="3227"/>
                    <a:pt x="1596" y="3019"/>
                  </a:cubicBezTo>
                  <a:cubicBezTo>
                    <a:pt x="1888" y="2927"/>
                    <a:pt x="2168" y="2833"/>
                    <a:pt x="2458" y="2740"/>
                  </a:cubicBezTo>
                  <a:cubicBezTo>
                    <a:pt x="2458" y="2958"/>
                    <a:pt x="2458" y="3185"/>
                    <a:pt x="2458" y="3403"/>
                  </a:cubicBezTo>
                  <a:close/>
                  <a:moveTo>
                    <a:pt x="1596" y="1836"/>
                  </a:moveTo>
                  <a:lnTo>
                    <a:pt x="1596" y="1836"/>
                  </a:lnTo>
                  <a:cubicBezTo>
                    <a:pt x="2458" y="1525"/>
                    <a:pt x="2458" y="1525"/>
                    <a:pt x="2458" y="1525"/>
                  </a:cubicBezTo>
                  <a:cubicBezTo>
                    <a:pt x="2458" y="2190"/>
                    <a:pt x="2458" y="2190"/>
                    <a:pt x="2458" y="2190"/>
                  </a:cubicBezTo>
                  <a:cubicBezTo>
                    <a:pt x="1596" y="2460"/>
                    <a:pt x="1596" y="2460"/>
                    <a:pt x="1596" y="2460"/>
                  </a:cubicBezTo>
                  <a:lnTo>
                    <a:pt x="1596" y="1836"/>
                  </a:lnTo>
                  <a:close/>
                  <a:moveTo>
                    <a:pt x="1596" y="21968"/>
                  </a:moveTo>
                  <a:lnTo>
                    <a:pt x="1596" y="21968"/>
                  </a:lnTo>
                  <a:cubicBezTo>
                    <a:pt x="2458" y="22123"/>
                    <a:pt x="2458" y="22123"/>
                    <a:pt x="2458" y="22123"/>
                  </a:cubicBezTo>
                  <a:cubicBezTo>
                    <a:pt x="2458" y="22798"/>
                    <a:pt x="2458" y="22798"/>
                    <a:pt x="2458" y="22798"/>
                  </a:cubicBezTo>
                  <a:cubicBezTo>
                    <a:pt x="1596" y="22589"/>
                    <a:pt x="1596" y="22589"/>
                    <a:pt x="1596" y="22589"/>
                  </a:cubicBezTo>
                  <a:lnTo>
                    <a:pt x="1596" y="21968"/>
                  </a:lnTo>
                  <a:close/>
                  <a:moveTo>
                    <a:pt x="1058" y="3755"/>
                  </a:moveTo>
                  <a:lnTo>
                    <a:pt x="1058" y="3755"/>
                  </a:lnTo>
                  <a:cubicBezTo>
                    <a:pt x="840" y="3829"/>
                    <a:pt x="612" y="3902"/>
                    <a:pt x="394" y="3973"/>
                  </a:cubicBezTo>
                  <a:cubicBezTo>
                    <a:pt x="394" y="3808"/>
                    <a:pt x="394" y="3642"/>
                    <a:pt x="394" y="3486"/>
                  </a:cubicBezTo>
                  <a:cubicBezTo>
                    <a:pt x="612" y="3403"/>
                    <a:pt x="840" y="3321"/>
                    <a:pt x="1058" y="3237"/>
                  </a:cubicBezTo>
                  <a:cubicBezTo>
                    <a:pt x="1058" y="3414"/>
                    <a:pt x="1058" y="3579"/>
                    <a:pt x="1058" y="3755"/>
                  </a:cubicBezTo>
                  <a:close/>
                  <a:moveTo>
                    <a:pt x="394" y="2344"/>
                  </a:moveTo>
                  <a:lnTo>
                    <a:pt x="394" y="2344"/>
                  </a:lnTo>
                  <a:cubicBezTo>
                    <a:pt x="1058" y="2075"/>
                    <a:pt x="1058" y="2075"/>
                    <a:pt x="1058" y="2075"/>
                  </a:cubicBezTo>
                  <a:cubicBezTo>
                    <a:pt x="1058" y="2593"/>
                    <a:pt x="1058" y="2593"/>
                    <a:pt x="1058" y="2593"/>
                  </a:cubicBezTo>
                  <a:cubicBezTo>
                    <a:pt x="394" y="2822"/>
                    <a:pt x="394" y="2822"/>
                    <a:pt x="394" y="2822"/>
                  </a:cubicBezTo>
                  <a:lnTo>
                    <a:pt x="394" y="23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17"/>
              <a:endParaRPr lang="en-US" sz="22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4100" name="Freeform 4"/>
            <p:cNvSpPr>
              <a:spLocks noChangeArrowheads="1"/>
            </p:cNvSpPr>
            <p:nvPr/>
          </p:nvSpPr>
          <p:spPr bwMode="auto">
            <a:xfrm>
              <a:off x="6120433" y="2915058"/>
              <a:ext cx="355177" cy="2736923"/>
            </a:xfrm>
            <a:custGeom>
              <a:avLst/>
              <a:gdLst>
                <a:gd name="T0" fmla="*/ 0 w 2667"/>
                <a:gd name="T1" fmla="*/ 20525 h 20526"/>
                <a:gd name="T2" fmla="*/ 2666 w 2667"/>
                <a:gd name="T3" fmla="*/ 883 h 20526"/>
                <a:gd name="T4" fmla="*/ 0 w 2667"/>
                <a:gd name="T5" fmla="*/ 20525 h 20526"/>
                <a:gd name="T6" fmla="*/ 372 w 2667"/>
                <a:gd name="T7" fmla="*/ 1215 h 20526"/>
                <a:gd name="T8" fmla="*/ 2323 w 2667"/>
                <a:gd name="T9" fmla="*/ 2315 h 20526"/>
                <a:gd name="T10" fmla="*/ 372 w 2667"/>
                <a:gd name="T11" fmla="*/ 1215 h 20526"/>
                <a:gd name="T12" fmla="*/ 372 w 2667"/>
                <a:gd name="T13" fmla="*/ 2584 h 20526"/>
                <a:gd name="T14" fmla="*/ 2323 w 2667"/>
                <a:gd name="T15" fmla="*/ 3601 h 20526"/>
                <a:gd name="T16" fmla="*/ 372 w 2667"/>
                <a:gd name="T17" fmla="*/ 2584 h 20526"/>
                <a:gd name="T18" fmla="*/ 372 w 2667"/>
                <a:gd name="T19" fmla="*/ 3953 h 20526"/>
                <a:gd name="T20" fmla="*/ 2323 w 2667"/>
                <a:gd name="T21" fmla="*/ 4877 h 20526"/>
                <a:gd name="T22" fmla="*/ 372 w 2667"/>
                <a:gd name="T23" fmla="*/ 3953 h 20526"/>
                <a:gd name="T24" fmla="*/ 372 w 2667"/>
                <a:gd name="T25" fmla="*/ 5324 h 20526"/>
                <a:gd name="T26" fmla="*/ 2323 w 2667"/>
                <a:gd name="T27" fmla="*/ 6163 h 20526"/>
                <a:gd name="T28" fmla="*/ 372 w 2667"/>
                <a:gd name="T29" fmla="*/ 5324 h 20526"/>
                <a:gd name="T30" fmla="*/ 372 w 2667"/>
                <a:gd name="T31" fmla="*/ 6693 h 20526"/>
                <a:gd name="T32" fmla="*/ 2323 w 2667"/>
                <a:gd name="T33" fmla="*/ 7450 h 20526"/>
                <a:gd name="T34" fmla="*/ 372 w 2667"/>
                <a:gd name="T35" fmla="*/ 6693 h 20526"/>
                <a:gd name="T36" fmla="*/ 372 w 2667"/>
                <a:gd name="T37" fmla="*/ 8053 h 20526"/>
                <a:gd name="T38" fmla="*/ 2323 w 2667"/>
                <a:gd name="T39" fmla="*/ 8727 h 20526"/>
                <a:gd name="T40" fmla="*/ 372 w 2667"/>
                <a:gd name="T41" fmla="*/ 8053 h 20526"/>
                <a:gd name="T42" fmla="*/ 372 w 2667"/>
                <a:gd name="T43" fmla="*/ 9422 h 20526"/>
                <a:gd name="T44" fmla="*/ 2323 w 2667"/>
                <a:gd name="T45" fmla="*/ 10014 h 20526"/>
                <a:gd name="T46" fmla="*/ 372 w 2667"/>
                <a:gd name="T47" fmla="*/ 9422 h 20526"/>
                <a:gd name="T48" fmla="*/ 372 w 2667"/>
                <a:gd name="T49" fmla="*/ 10791 h 20526"/>
                <a:gd name="T50" fmla="*/ 2323 w 2667"/>
                <a:gd name="T51" fmla="*/ 11301 h 20526"/>
                <a:gd name="T52" fmla="*/ 372 w 2667"/>
                <a:gd name="T53" fmla="*/ 10791 h 20526"/>
                <a:gd name="T54" fmla="*/ 372 w 2667"/>
                <a:gd name="T55" fmla="*/ 12162 h 20526"/>
                <a:gd name="T56" fmla="*/ 2323 w 2667"/>
                <a:gd name="T57" fmla="*/ 12587 h 20526"/>
                <a:gd name="T58" fmla="*/ 372 w 2667"/>
                <a:gd name="T59" fmla="*/ 12162 h 20526"/>
                <a:gd name="T60" fmla="*/ 372 w 2667"/>
                <a:gd name="T61" fmla="*/ 13531 h 20526"/>
                <a:gd name="T62" fmla="*/ 2323 w 2667"/>
                <a:gd name="T63" fmla="*/ 13863 h 20526"/>
                <a:gd name="T64" fmla="*/ 372 w 2667"/>
                <a:gd name="T65" fmla="*/ 13531 h 20526"/>
                <a:gd name="T66" fmla="*/ 372 w 2667"/>
                <a:gd name="T67" fmla="*/ 14891 h 20526"/>
                <a:gd name="T68" fmla="*/ 2323 w 2667"/>
                <a:gd name="T69" fmla="*/ 15149 h 20526"/>
                <a:gd name="T70" fmla="*/ 372 w 2667"/>
                <a:gd name="T71" fmla="*/ 14891 h 20526"/>
                <a:gd name="T72" fmla="*/ 372 w 2667"/>
                <a:gd name="T73" fmla="*/ 16260 h 20526"/>
                <a:gd name="T74" fmla="*/ 2323 w 2667"/>
                <a:gd name="T75" fmla="*/ 16436 h 20526"/>
                <a:gd name="T76" fmla="*/ 372 w 2667"/>
                <a:gd name="T77" fmla="*/ 16260 h 20526"/>
                <a:gd name="T78" fmla="*/ 372 w 2667"/>
                <a:gd name="T79" fmla="*/ 17629 h 20526"/>
                <a:gd name="T80" fmla="*/ 2323 w 2667"/>
                <a:gd name="T81" fmla="*/ 17713 h 20526"/>
                <a:gd name="T82" fmla="*/ 372 w 2667"/>
                <a:gd name="T83" fmla="*/ 17629 h 20526"/>
                <a:gd name="T84" fmla="*/ 372 w 2667"/>
                <a:gd name="T85" fmla="*/ 19000 h 20526"/>
                <a:gd name="T86" fmla="*/ 2323 w 2667"/>
                <a:gd name="T87" fmla="*/ 19000 h 20526"/>
                <a:gd name="T88" fmla="*/ 372 w 2667"/>
                <a:gd name="T89" fmla="*/ 19000 h 20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67" h="20526">
                  <a:moveTo>
                    <a:pt x="0" y="20525"/>
                  </a:moveTo>
                  <a:lnTo>
                    <a:pt x="0" y="20525"/>
                  </a:lnTo>
                  <a:cubicBezTo>
                    <a:pt x="2666" y="19882"/>
                    <a:pt x="2666" y="19882"/>
                    <a:pt x="2666" y="19882"/>
                  </a:cubicBezTo>
                  <a:cubicBezTo>
                    <a:pt x="2666" y="883"/>
                    <a:pt x="2666" y="883"/>
                    <a:pt x="2666" y="8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525"/>
                  </a:lnTo>
                  <a:close/>
                  <a:moveTo>
                    <a:pt x="372" y="1215"/>
                  </a:moveTo>
                  <a:lnTo>
                    <a:pt x="372" y="1215"/>
                  </a:lnTo>
                  <a:cubicBezTo>
                    <a:pt x="2323" y="1827"/>
                    <a:pt x="2323" y="1827"/>
                    <a:pt x="2323" y="1827"/>
                  </a:cubicBezTo>
                  <a:cubicBezTo>
                    <a:pt x="2323" y="2315"/>
                    <a:pt x="2323" y="2315"/>
                    <a:pt x="2323" y="2315"/>
                  </a:cubicBezTo>
                  <a:cubicBezTo>
                    <a:pt x="372" y="1754"/>
                    <a:pt x="372" y="1754"/>
                    <a:pt x="372" y="1754"/>
                  </a:cubicBezTo>
                  <a:lnTo>
                    <a:pt x="372" y="1215"/>
                  </a:lnTo>
                  <a:close/>
                  <a:moveTo>
                    <a:pt x="372" y="2584"/>
                  </a:moveTo>
                  <a:lnTo>
                    <a:pt x="372" y="2584"/>
                  </a:lnTo>
                  <a:cubicBezTo>
                    <a:pt x="1026" y="2760"/>
                    <a:pt x="1669" y="2936"/>
                    <a:pt x="2323" y="3114"/>
                  </a:cubicBezTo>
                  <a:cubicBezTo>
                    <a:pt x="2323" y="3279"/>
                    <a:pt x="2323" y="3434"/>
                    <a:pt x="2323" y="3601"/>
                  </a:cubicBezTo>
                  <a:cubicBezTo>
                    <a:pt x="1669" y="3434"/>
                    <a:pt x="1026" y="3279"/>
                    <a:pt x="372" y="3114"/>
                  </a:cubicBezTo>
                  <a:cubicBezTo>
                    <a:pt x="372" y="2936"/>
                    <a:pt x="372" y="2760"/>
                    <a:pt x="372" y="2584"/>
                  </a:cubicBezTo>
                  <a:close/>
                  <a:moveTo>
                    <a:pt x="372" y="3953"/>
                  </a:moveTo>
                  <a:lnTo>
                    <a:pt x="372" y="3953"/>
                  </a:lnTo>
                  <a:cubicBezTo>
                    <a:pt x="1026" y="4100"/>
                    <a:pt x="1669" y="4254"/>
                    <a:pt x="2323" y="4400"/>
                  </a:cubicBezTo>
                  <a:cubicBezTo>
                    <a:pt x="2323" y="4565"/>
                    <a:pt x="2323" y="4721"/>
                    <a:pt x="2323" y="4877"/>
                  </a:cubicBezTo>
                  <a:cubicBezTo>
                    <a:pt x="1669" y="4752"/>
                    <a:pt x="1026" y="4618"/>
                    <a:pt x="372" y="4483"/>
                  </a:cubicBezTo>
                  <a:cubicBezTo>
                    <a:pt x="372" y="4307"/>
                    <a:pt x="372" y="4131"/>
                    <a:pt x="372" y="3953"/>
                  </a:cubicBezTo>
                  <a:close/>
                  <a:moveTo>
                    <a:pt x="372" y="5324"/>
                  </a:moveTo>
                  <a:lnTo>
                    <a:pt x="372" y="5324"/>
                  </a:lnTo>
                  <a:cubicBezTo>
                    <a:pt x="1026" y="5449"/>
                    <a:pt x="1669" y="5562"/>
                    <a:pt x="2323" y="5687"/>
                  </a:cubicBezTo>
                  <a:cubicBezTo>
                    <a:pt x="2323" y="5852"/>
                    <a:pt x="2323" y="6008"/>
                    <a:pt x="2323" y="6163"/>
                  </a:cubicBezTo>
                  <a:cubicBezTo>
                    <a:pt x="1669" y="6061"/>
                    <a:pt x="1026" y="5956"/>
                    <a:pt x="372" y="5852"/>
                  </a:cubicBezTo>
                  <a:cubicBezTo>
                    <a:pt x="372" y="5676"/>
                    <a:pt x="372" y="5500"/>
                    <a:pt x="372" y="5324"/>
                  </a:cubicBezTo>
                  <a:close/>
                  <a:moveTo>
                    <a:pt x="372" y="6693"/>
                  </a:moveTo>
                  <a:lnTo>
                    <a:pt x="372" y="6693"/>
                  </a:lnTo>
                  <a:cubicBezTo>
                    <a:pt x="1026" y="6786"/>
                    <a:pt x="1669" y="6880"/>
                    <a:pt x="2323" y="6973"/>
                  </a:cubicBezTo>
                  <a:cubicBezTo>
                    <a:pt x="2323" y="7138"/>
                    <a:pt x="2323" y="7294"/>
                    <a:pt x="2323" y="7450"/>
                  </a:cubicBezTo>
                  <a:cubicBezTo>
                    <a:pt x="1669" y="7367"/>
                    <a:pt x="1026" y="7294"/>
                    <a:pt x="372" y="7223"/>
                  </a:cubicBezTo>
                  <a:cubicBezTo>
                    <a:pt x="372" y="7045"/>
                    <a:pt x="372" y="6869"/>
                    <a:pt x="372" y="6693"/>
                  </a:cubicBezTo>
                  <a:close/>
                  <a:moveTo>
                    <a:pt x="372" y="8053"/>
                  </a:moveTo>
                  <a:lnTo>
                    <a:pt x="372" y="8053"/>
                  </a:lnTo>
                  <a:cubicBezTo>
                    <a:pt x="1026" y="8124"/>
                    <a:pt x="1669" y="8198"/>
                    <a:pt x="2323" y="8271"/>
                  </a:cubicBezTo>
                  <a:cubicBezTo>
                    <a:pt x="2323" y="8425"/>
                    <a:pt x="2323" y="8581"/>
                    <a:pt x="2323" y="8727"/>
                  </a:cubicBezTo>
                  <a:cubicBezTo>
                    <a:pt x="1669" y="8685"/>
                    <a:pt x="1026" y="8634"/>
                    <a:pt x="372" y="8592"/>
                  </a:cubicBezTo>
                  <a:cubicBezTo>
                    <a:pt x="372" y="8416"/>
                    <a:pt x="372" y="8229"/>
                    <a:pt x="372" y="8053"/>
                  </a:cubicBezTo>
                  <a:close/>
                  <a:moveTo>
                    <a:pt x="372" y="9422"/>
                  </a:moveTo>
                  <a:lnTo>
                    <a:pt x="372" y="9422"/>
                  </a:lnTo>
                  <a:cubicBezTo>
                    <a:pt x="1026" y="9464"/>
                    <a:pt x="1669" y="9515"/>
                    <a:pt x="2323" y="9558"/>
                  </a:cubicBezTo>
                  <a:cubicBezTo>
                    <a:pt x="2323" y="9712"/>
                    <a:pt x="2323" y="9858"/>
                    <a:pt x="2323" y="10014"/>
                  </a:cubicBezTo>
                  <a:cubicBezTo>
                    <a:pt x="1669" y="9992"/>
                    <a:pt x="1026" y="9972"/>
                    <a:pt x="372" y="9952"/>
                  </a:cubicBezTo>
                  <a:cubicBezTo>
                    <a:pt x="372" y="9774"/>
                    <a:pt x="372" y="9598"/>
                    <a:pt x="372" y="9422"/>
                  </a:cubicBezTo>
                  <a:close/>
                  <a:moveTo>
                    <a:pt x="372" y="10791"/>
                  </a:moveTo>
                  <a:lnTo>
                    <a:pt x="372" y="10791"/>
                  </a:lnTo>
                  <a:cubicBezTo>
                    <a:pt x="1026" y="10813"/>
                    <a:pt x="1669" y="10822"/>
                    <a:pt x="2323" y="10844"/>
                  </a:cubicBezTo>
                  <a:cubicBezTo>
                    <a:pt x="2323" y="10998"/>
                    <a:pt x="2323" y="11145"/>
                    <a:pt x="2323" y="11301"/>
                  </a:cubicBezTo>
                  <a:cubicBezTo>
                    <a:pt x="1669" y="11310"/>
                    <a:pt x="1026" y="11310"/>
                    <a:pt x="372" y="11321"/>
                  </a:cubicBezTo>
                  <a:cubicBezTo>
                    <a:pt x="372" y="11145"/>
                    <a:pt x="372" y="10969"/>
                    <a:pt x="372" y="10791"/>
                  </a:cubicBezTo>
                  <a:close/>
                  <a:moveTo>
                    <a:pt x="372" y="12162"/>
                  </a:moveTo>
                  <a:lnTo>
                    <a:pt x="372" y="12162"/>
                  </a:lnTo>
                  <a:cubicBezTo>
                    <a:pt x="1026" y="12151"/>
                    <a:pt x="1669" y="12140"/>
                    <a:pt x="2323" y="12131"/>
                  </a:cubicBezTo>
                  <a:cubicBezTo>
                    <a:pt x="2323" y="12285"/>
                    <a:pt x="2323" y="12431"/>
                    <a:pt x="2323" y="12587"/>
                  </a:cubicBezTo>
                  <a:cubicBezTo>
                    <a:pt x="1669" y="12618"/>
                    <a:pt x="1026" y="12659"/>
                    <a:pt x="372" y="12690"/>
                  </a:cubicBezTo>
                  <a:cubicBezTo>
                    <a:pt x="372" y="12514"/>
                    <a:pt x="372" y="12338"/>
                    <a:pt x="372" y="12162"/>
                  </a:cubicBezTo>
                  <a:close/>
                  <a:moveTo>
                    <a:pt x="372" y="13531"/>
                  </a:moveTo>
                  <a:lnTo>
                    <a:pt x="372" y="13531"/>
                  </a:lnTo>
                  <a:cubicBezTo>
                    <a:pt x="1026" y="13489"/>
                    <a:pt x="1669" y="13458"/>
                    <a:pt x="2323" y="13417"/>
                  </a:cubicBezTo>
                  <a:cubicBezTo>
                    <a:pt x="2323" y="13562"/>
                    <a:pt x="2323" y="13718"/>
                    <a:pt x="2323" y="13863"/>
                  </a:cubicBezTo>
                  <a:cubicBezTo>
                    <a:pt x="1669" y="13925"/>
                    <a:pt x="1026" y="13998"/>
                    <a:pt x="372" y="14061"/>
                  </a:cubicBezTo>
                  <a:cubicBezTo>
                    <a:pt x="372" y="13883"/>
                    <a:pt x="372" y="13707"/>
                    <a:pt x="372" y="13531"/>
                  </a:cubicBezTo>
                  <a:close/>
                  <a:moveTo>
                    <a:pt x="372" y="14891"/>
                  </a:moveTo>
                  <a:lnTo>
                    <a:pt x="372" y="14891"/>
                  </a:lnTo>
                  <a:cubicBezTo>
                    <a:pt x="1026" y="14829"/>
                    <a:pt x="1669" y="14766"/>
                    <a:pt x="2323" y="14704"/>
                  </a:cubicBezTo>
                  <a:cubicBezTo>
                    <a:pt x="2323" y="14849"/>
                    <a:pt x="2323" y="15005"/>
                    <a:pt x="2323" y="15149"/>
                  </a:cubicBezTo>
                  <a:cubicBezTo>
                    <a:pt x="1669" y="15243"/>
                    <a:pt x="1026" y="15336"/>
                    <a:pt x="372" y="15430"/>
                  </a:cubicBezTo>
                  <a:cubicBezTo>
                    <a:pt x="372" y="15254"/>
                    <a:pt x="372" y="15067"/>
                    <a:pt x="372" y="14891"/>
                  </a:cubicBezTo>
                  <a:close/>
                  <a:moveTo>
                    <a:pt x="372" y="16260"/>
                  </a:moveTo>
                  <a:lnTo>
                    <a:pt x="372" y="16260"/>
                  </a:lnTo>
                  <a:cubicBezTo>
                    <a:pt x="1026" y="16178"/>
                    <a:pt x="1669" y="16084"/>
                    <a:pt x="2323" y="15991"/>
                  </a:cubicBezTo>
                  <a:cubicBezTo>
                    <a:pt x="2323" y="16135"/>
                    <a:pt x="2323" y="16291"/>
                    <a:pt x="2323" y="16436"/>
                  </a:cubicBezTo>
                  <a:cubicBezTo>
                    <a:pt x="1669" y="16550"/>
                    <a:pt x="1026" y="16674"/>
                    <a:pt x="372" y="16790"/>
                  </a:cubicBezTo>
                  <a:cubicBezTo>
                    <a:pt x="372" y="16612"/>
                    <a:pt x="372" y="16436"/>
                    <a:pt x="372" y="16260"/>
                  </a:cubicBezTo>
                  <a:close/>
                  <a:moveTo>
                    <a:pt x="372" y="17629"/>
                  </a:moveTo>
                  <a:lnTo>
                    <a:pt x="372" y="17629"/>
                  </a:lnTo>
                  <a:cubicBezTo>
                    <a:pt x="1026" y="17516"/>
                    <a:pt x="1669" y="17402"/>
                    <a:pt x="2323" y="17286"/>
                  </a:cubicBezTo>
                  <a:cubicBezTo>
                    <a:pt x="2323" y="17422"/>
                    <a:pt x="2323" y="17567"/>
                    <a:pt x="2323" y="17713"/>
                  </a:cubicBezTo>
                  <a:cubicBezTo>
                    <a:pt x="1669" y="17869"/>
                    <a:pt x="1026" y="18014"/>
                    <a:pt x="372" y="18159"/>
                  </a:cubicBezTo>
                  <a:cubicBezTo>
                    <a:pt x="372" y="17983"/>
                    <a:pt x="372" y="17805"/>
                    <a:pt x="372" y="17629"/>
                  </a:cubicBezTo>
                  <a:close/>
                  <a:moveTo>
                    <a:pt x="372" y="19000"/>
                  </a:moveTo>
                  <a:lnTo>
                    <a:pt x="372" y="19000"/>
                  </a:lnTo>
                  <a:cubicBezTo>
                    <a:pt x="2323" y="18573"/>
                    <a:pt x="2323" y="18573"/>
                    <a:pt x="2323" y="18573"/>
                  </a:cubicBezTo>
                  <a:cubicBezTo>
                    <a:pt x="2323" y="19000"/>
                    <a:pt x="2323" y="19000"/>
                    <a:pt x="2323" y="19000"/>
                  </a:cubicBezTo>
                  <a:cubicBezTo>
                    <a:pt x="372" y="19528"/>
                    <a:pt x="372" y="19528"/>
                    <a:pt x="372" y="19528"/>
                  </a:cubicBezTo>
                  <a:lnTo>
                    <a:pt x="372" y="1900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17"/>
              <a:endParaRPr lang="en-US" sz="22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4101" name="Freeform 5"/>
            <p:cNvSpPr>
              <a:spLocks noChangeArrowheads="1"/>
            </p:cNvSpPr>
            <p:nvPr/>
          </p:nvSpPr>
          <p:spPr bwMode="auto">
            <a:xfrm>
              <a:off x="5425191" y="2920939"/>
              <a:ext cx="682128" cy="2731042"/>
            </a:xfrm>
            <a:custGeom>
              <a:avLst/>
              <a:gdLst>
                <a:gd name="T0" fmla="*/ 4234 w 5118"/>
                <a:gd name="T1" fmla="*/ 19466 h 20484"/>
                <a:gd name="T2" fmla="*/ 4234 w 5118"/>
                <a:gd name="T3" fmla="*/ 18428 h 20484"/>
                <a:gd name="T4" fmla="*/ 3373 w 5118"/>
                <a:gd name="T5" fmla="*/ 17318 h 20484"/>
                <a:gd name="T6" fmla="*/ 3373 w 5118"/>
                <a:gd name="T7" fmla="*/ 15731 h 20484"/>
                <a:gd name="T8" fmla="*/ 4234 w 5118"/>
                <a:gd name="T9" fmla="*/ 14704 h 20484"/>
                <a:gd name="T10" fmla="*/ 4234 w 5118"/>
                <a:gd name="T11" fmla="*/ 14288 h 20484"/>
                <a:gd name="T12" fmla="*/ 4234 w 5118"/>
                <a:gd name="T13" fmla="*/ 12213 h 20484"/>
                <a:gd name="T14" fmla="*/ 4234 w 5118"/>
                <a:gd name="T15" fmla="*/ 11185 h 20484"/>
                <a:gd name="T16" fmla="*/ 3373 w 5118"/>
                <a:gd name="T17" fmla="*/ 10210 h 20484"/>
                <a:gd name="T18" fmla="*/ 3373 w 5118"/>
                <a:gd name="T19" fmla="*/ 8623 h 20484"/>
                <a:gd name="T20" fmla="*/ 4234 w 5118"/>
                <a:gd name="T21" fmla="*/ 7045 h 20484"/>
                <a:gd name="T22" fmla="*/ 4234 w 5118"/>
                <a:gd name="T23" fmla="*/ 8073 h 20484"/>
                <a:gd name="T24" fmla="*/ 4234 w 5118"/>
                <a:gd name="T25" fmla="*/ 4970 h 20484"/>
                <a:gd name="T26" fmla="*/ 4234 w 5118"/>
                <a:gd name="T27" fmla="*/ 3944 h 20484"/>
                <a:gd name="T28" fmla="*/ 3373 w 5118"/>
                <a:gd name="T29" fmla="*/ 3114 h 20484"/>
                <a:gd name="T30" fmla="*/ 4234 w 5118"/>
                <a:gd name="T31" fmla="*/ 1867 h 20484"/>
                <a:gd name="T32" fmla="*/ 2264 w 5118"/>
                <a:gd name="T33" fmla="*/ 2397 h 20484"/>
                <a:gd name="T34" fmla="*/ 2264 w 5118"/>
                <a:gd name="T35" fmla="*/ 2853 h 20484"/>
                <a:gd name="T36" fmla="*/ 2264 w 5118"/>
                <a:gd name="T37" fmla="*/ 4837 h 20484"/>
                <a:gd name="T38" fmla="*/ 2264 w 5118"/>
                <a:gd name="T39" fmla="*/ 5821 h 20484"/>
                <a:gd name="T40" fmla="*/ 2803 w 5118"/>
                <a:gd name="T41" fmla="*/ 6693 h 20484"/>
                <a:gd name="T42" fmla="*/ 2803 w 5118"/>
                <a:gd name="T43" fmla="*/ 8249 h 20484"/>
                <a:gd name="T44" fmla="*/ 2253 w 5118"/>
                <a:gd name="T45" fmla="*/ 9309 h 20484"/>
                <a:gd name="T46" fmla="*/ 2253 w 5118"/>
                <a:gd name="T47" fmla="*/ 9765 h 20484"/>
                <a:gd name="T48" fmla="*/ 2253 w 5118"/>
                <a:gd name="T49" fmla="*/ 11735 h 20484"/>
                <a:gd name="T50" fmla="*/ 2242 w 5118"/>
                <a:gd name="T51" fmla="*/ 12732 h 20484"/>
                <a:gd name="T52" fmla="*/ 2792 w 5118"/>
                <a:gd name="T53" fmla="*/ 13696 h 20484"/>
                <a:gd name="T54" fmla="*/ 2792 w 5118"/>
                <a:gd name="T55" fmla="*/ 15254 h 20484"/>
                <a:gd name="T56" fmla="*/ 2242 w 5118"/>
                <a:gd name="T57" fmla="*/ 16218 h 20484"/>
                <a:gd name="T58" fmla="*/ 2242 w 5118"/>
                <a:gd name="T59" fmla="*/ 16674 h 20484"/>
                <a:gd name="T60" fmla="*/ 2233 w 5118"/>
                <a:gd name="T61" fmla="*/ 18647 h 20484"/>
                <a:gd name="T62" fmla="*/ 1785 w 5118"/>
                <a:gd name="T63" fmla="*/ 19125 h 20484"/>
                <a:gd name="T64" fmla="*/ 1391 w 5118"/>
                <a:gd name="T65" fmla="*/ 18108 h 20484"/>
                <a:gd name="T66" fmla="*/ 1785 w 5118"/>
                <a:gd name="T67" fmla="*/ 16665 h 20484"/>
                <a:gd name="T68" fmla="*/ 1785 w 5118"/>
                <a:gd name="T69" fmla="*/ 15690 h 20484"/>
                <a:gd name="T70" fmla="*/ 1391 w 5118"/>
                <a:gd name="T71" fmla="*/ 15201 h 20484"/>
                <a:gd name="T72" fmla="*/ 1391 w 5118"/>
                <a:gd name="T73" fmla="*/ 13271 h 20484"/>
                <a:gd name="T74" fmla="*/ 1785 w 5118"/>
                <a:gd name="T75" fmla="*/ 12296 h 20484"/>
                <a:gd name="T76" fmla="*/ 1391 w 5118"/>
                <a:gd name="T77" fmla="*/ 11332 h 20484"/>
                <a:gd name="T78" fmla="*/ 1391 w 5118"/>
                <a:gd name="T79" fmla="*/ 9879 h 20484"/>
                <a:gd name="T80" fmla="*/ 1785 w 5118"/>
                <a:gd name="T81" fmla="*/ 8850 h 20484"/>
                <a:gd name="T82" fmla="*/ 1785 w 5118"/>
                <a:gd name="T83" fmla="*/ 8385 h 20484"/>
                <a:gd name="T84" fmla="*/ 1785 w 5118"/>
                <a:gd name="T85" fmla="*/ 6433 h 20484"/>
                <a:gd name="T86" fmla="*/ 1785 w 5118"/>
                <a:gd name="T87" fmla="*/ 5458 h 20484"/>
                <a:gd name="T88" fmla="*/ 1391 w 5118"/>
                <a:gd name="T89" fmla="*/ 4078 h 20484"/>
                <a:gd name="T90" fmla="*/ 1391 w 5118"/>
                <a:gd name="T91" fmla="*/ 3114 h 20484"/>
                <a:gd name="T92" fmla="*/ 1391 w 5118"/>
                <a:gd name="T93" fmla="*/ 2635 h 20484"/>
                <a:gd name="T94" fmla="*/ 1029 w 5118"/>
                <a:gd name="T95" fmla="*/ 19041 h 20484"/>
                <a:gd name="T96" fmla="*/ 1029 w 5118"/>
                <a:gd name="T97" fmla="*/ 17122 h 20484"/>
                <a:gd name="T98" fmla="*/ 1018 w 5118"/>
                <a:gd name="T99" fmla="*/ 16167 h 20484"/>
                <a:gd name="T100" fmla="*/ 675 w 5118"/>
                <a:gd name="T101" fmla="*/ 15192 h 20484"/>
                <a:gd name="T102" fmla="*/ 675 w 5118"/>
                <a:gd name="T103" fmla="*/ 13780 h 20484"/>
                <a:gd name="T104" fmla="*/ 1018 w 5118"/>
                <a:gd name="T105" fmla="*/ 12815 h 20484"/>
                <a:gd name="T106" fmla="*/ 1008 w 5118"/>
                <a:gd name="T107" fmla="*/ 12327 h 20484"/>
                <a:gd name="T108" fmla="*/ 1008 w 5118"/>
                <a:gd name="T109" fmla="*/ 10408 h 20484"/>
                <a:gd name="T110" fmla="*/ 1008 w 5118"/>
                <a:gd name="T111" fmla="*/ 9453 h 20484"/>
                <a:gd name="T112" fmla="*/ 655 w 5118"/>
                <a:gd name="T113" fmla="*/ 8541 h 20484"/>
                <a:gd name="T114" fmla="*/ 655 w 5118"/>
                <a:gd name="T115" fmla="*/ 7129 h 20484"/>
                <a:gd name="T116" fmla="*/ 997 w 5118"/>
                <a:gd name="T117" fmla="*/ 6101 h 20484"/>
                <a:gd name="T118" fmla="*/ 997 w 5118"/>
                <a:gd name="T119" fmla="*/ 5614 h 20484"/>
                <a:gd name="T120" fmla="*/ 986 w 5118"/>
                <a:gd name="T121" fmla="*/ 3695 h 20484"/>
                <a:gd name="T122" fmla="*/ 644 w 5118"/>
                <a:gd name="T123" fmla="*/ 2377 h 20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118" h="20484">
                  <a:moveTo>
                    <a:pt x="0" y="19706"/>
                  </a:moveTo>
                  <a:lnTo>
                    <a:pt x="0" y="19706"/>
                  </a:lnTo>
                  <a:cubicBezTo>
                    <a:pt x="5117" y="20483"/>
                    <a:pt x="5117" y="20483"/>
                    <a:pt x="5117" y="20483"/>
                  </a:cubicBezTo>
                  <a:cubicBezTo>
                    <a:pt x="5117" y="0"/>
                    <a:pt x="5117" y="0"/>
                    <a:pt x="5117" y="0"/>
                  </a:cubicBezTo>
                  <a:cubicBezTo>
                    <a:pt x="0" y="1765"/>
                    <a:pt x="0" y="1765"/>
                    <a:pt x="0" y="1765"/>
                  </a:cubicBezTo>
                  <a:lnTo>
                    <a:pt x="0" y="19706"/>
                  </a:lnTo>
                  <a:close/>
                  <a:moveTo>
                    <a:pt x="4234" y="19466"/>
                  </a:moveTo>
                  <a:lnTo>
                    <a:pt x="4234" y="19466"/>
                  </a:lnTo>
                  <a:cubicBezTo>
                    <a:pt x="3384" y="19341"/>
                    <a:pt x="3384" y="19341"/>
                    <a:pt x="3384" y="19341"/>
                  </a:cubicBezTo>
                  <a:cubicBezTo>
                    <a:pt x="3384" y="18771"/>
                    <a:pt x="3384" y="18771"/>
                    <a:pt x="3384" y="18771"/>
                  </a:cubicBezTo>
                  <a:cubicBezTo>
                    <a:pt x="4234" y="18844"/>
                    <a:pt x="4234" y="18844"/>
                    <a:pt x="4234" y="18844"/>
                  </a:cubicBezTo>
                  <a:lnTo>
                    <a:pt x="4234" y="19466"/>
                  </a:lnTo>
                  <a:close/>
                  <a:moveTo>
                    <a:pt x="4234" y="18428"/>
                  </a:moveTo>
                  <a:lnTo>
                    <a:pt x="4234" y="18428"/>
                  </a:lnTo>
                  <a:cubicBezTo>
                    <a:pt x="3955" y="18397"/>
                    <a:pt x="3664" y="18366"/>
                    <a:pt x="3384" y="18326"/>
                  </a:cubicBezTo>
                  <a:cubicBezTo>
                    <a:pt x="3384" y="18139"/>
                    <a:pt x="3384" y="17952"/>
                    <a:pt x="3384" y="17754"/>
                  </a:cubicBezTo>
                  <a:cubicBezTo>
                    <a:pt x="3664" y="17774"/>
                    <a:pt x="3955" y="17796"/>
                    <a:pt x="4234" y="17805"/>
                  </a:cubicBezTo>
                  <a:cubicBezTo>
                    <a:pt x="4234" y="18014"/>
                    <a:pt x="4234" y="18221"/>
                    <a:pt x="4234" y="18428"/>
                  </a:cubicBezTo>
                  <a:close/>
                  <a:moveTo>
                    <a:pt x="4234" y="17391"/>
                  </a:moveTo>
                  <a:lnTo>
                    <a:pt x="4234" y="17391"/>
                  </a:lnTo>
                  <a:cubicBezTo>
                    <a:pt x="3955" y="17371"/>
                    <a:pt x="3664" y="17340"/>
                    <a:pt x="3373" y="17318"/>
                  </a:cubicBezTo>
                  <a:cubicBezTo>
                    <a:pt x="3373" y="17122"/>
                    <a:pt x="3373" y="16935"/>
                    <a:pt x="3373" y="16737"/>
                  </a:cubicBezTo>
                  <a:cubicBezTo>
                    <a:pt x="3664" y="16759"/>
                    <a:pt x="3955" y="16768"/>
                    <a:pt x="4234" y="16779"/>
                  </a:cubicBezTo>
                  <a:cubicBezTo>
                    <a:pt x="4234" y="16986"/>
                    <a:pt x="4234" y="17184"/>
                    <a:pt x="4234" y="17391"/>
                  </a:cubicBezTo>
                  <a:close/>
                  <a:moveTo>
                    <a:pt x="4234" y="16354"/>
                  </a:moveTo>
                  <a:lnTo>
                    <a:pt x="4234" y="16354"/>
                  </a:lnTo>
                  <a:cubicBezTo>
                    <a:pt x="3955" y="16343"/>
                    <a:pt x="3664" y="16323"/>
                    <a:pt x="3373" y="16302"/>
                  </a:cubicBezTo>
                  <a:cubicBezTo>
                    <a:pt x="3373" y="16104"/>
                    <a:pt x="3373" y="15918"/>
                    <a:pt x="3373" y="15731"/>
                  </a:cubicBezTo>
                  <a:cubicBezTo>
                    <a:pt x="3664" y="15731"/>
                    <a:pt x="3955" y="15742"/>
                    <a:pt x="4234" y="15742"/>
                  </a:cubicBezTo>
                  <a:cubicBezTo>
                    <a:pt x="4234" y="15949"/>
                    <a:pt x="4234" y="16156"/>
                    <a:pt x="4234" y="16354"/>
                  </a:cubicBezTo>
                  <a:close/>
                  <a:moveTo>
                    <a:pt x="4234" y="15326"/>
                  </a:moveTo>
                  <a:lnTo>
                    <a:pt x="4234" y="15326"/>
                  </a:lnTo>
                  <a:cubicBezTo>
                    <a:pt x="3944" y="15305"/>
                    <a:pt x="3664" y="15294"/>
                    <a:pt x="3373" y="15285"/>
                  </a:cubicBezTo>
                  <a:cubicBezTo>
                    <a:pt x="3373" y="15098"/>
                    <a:pt x="3373" y="14900"/>
                    <a:pt x="3373" y="14713"/>
                  </a:cubicBezTo>
                  <a:cubicBezTo>
                    <a:pt x="3664" y="14713"/>
                    <a:pt x="3944" y="14704"/>
                    <a:pt x="4234" y="14704"/>
                  </a:cubicBezTo>
                  <a:cubicBezTo>
                    <a:pt x="4234" y="14911"/>
                    <a:pt x="4234" y="15118"/>
                    <a:pt x="4234" y="15326"/>
                  </a:cubicBezTo>
                  <a:close/>
                  <a:moveTo>
                    <a:pt x="4234" y="14288"/>
                  </a:moveTo>
                  <a:lnTo>
                    <a:pt x="4234" y="14288"/>
                  </a:lnTo>
                  <a:cubicBezTo>
                    <a:pt x="3944" y="14279"/>
                    <a:pt x="3664" y="14279"/>
                    <a:pt x="3373" y="14268"/>
                  </a:cubicBezTo>
                  <a:cubicBezTo>
                    <a:pt x="3373" y="14081"/>
                    <a:pt x="3373" y="13894"/>
                    <a:pt x="3373" y="13696"/>
                  </a:cubicBezTo>
                  <a:cubicBezTo>
                    <a:pt x="3664" y="13687"/>
                    <a:pt x="3944" y="13676"/>
                    <a:pt x="4234" y="13676"/>
                  </a:cubicBezTo>
                  <a:cubicBezTo>
                    <a:pt x="4234" y="13874"/>
                    <a:pt x="4234" y="14081"/>
                    <a:pt x="4234" y="14288"/>
                  </a:cubicBezTo>
                  <a:close/>
                  <a:moveTo>
                    <a:pt x="4234" y="13251"/>
                  </a:moveTo>
                  <a:lnTo>
                    <a:pt x="4234" y="13251"/>
                  </a:lnTo>
                  <a:cubicBezTo>
                    <a:pt x="3944" y="13251"/>
                    <a:pt x="3664" y="13251"/>
                    <a:pt x="3373" y="13262"/>
                  </a:cubicBezTo>
                  <a:cubicBezTo>
                    <a:pt x="3373" y="13064"/>
                    <a:pt x="3373" y="12877"/>
                    <a:pt x="3373" y="12681"/>
                  </a:cubicBezTo>
                  <a:cubicBezTo>
                    <a:pt x="3664" y="12670"/>
                    <a:pt x="3944" y="12650"/>
                    <a:pt x="4234" y="12639"/>
                  </a:cubicBezTo>
                  <a:cubicBezTo>
                    <a:pt x="4234" y="12846"/>
                    <a:pt x="4234" y="13044"/>
                    <a:pt x="4234" y="13251"/>
                  </a:cubicBezTo>
                  <a:close/>
                  <a:moveTo>
                    <a:pt x="4234" y="12213"/>
                  </a:moveTo>
                  <a:lnTo>
                    <a:pt x="4234" y="12213"/>
                  </a:lnTo>
                  <a:cubicBezTo>
                    <a:pt x="3944" y="12224"/>
                    <a:pt x="3664" y="12234"/>
                    <a:pt x="3373" y="12245"/>
                  </a:cubicBezTo>
                  <a:cubicBezTo>
                    <a:pt x="3373" y="12047"/>
                    <a:pt x="3373" y="11860"/>
                    <a:pt x="3373" y="11673"/>
                  </a:cubicBezTo>
                  <a:cubicBezTo>
                    <a:pt x="3664" y="11643"/>
                    <a:pt x="3944" y="11621"/>
                    <a:pt x="4234" y="11601"/>
                  </a:cubicBezTo>
                  <a:cubicBezTo>
                    <a:pt x="4234" y="11808"/>
                    <a:pt x="4234" y="12016"/>
                    <a:pt x="4234" y="12213"/>
                  </a:cubicBezTo>
                  <a:close/>
                  <a:moveTo>
                    <a:pt x="4234" y="11185"/>
                  </a:moveTo>
                  <a:lnTo>
                    <a:pt x="4234" y="11185"/>
                  </a:lnTo>
                  <a:cubicBezTo>
                    <a:pt x="3944" y="11196"/>
                    <a:pt x="3664" y="11216"/>
                    <a:pt x="3373" y="11227"/>
                  </a:cubicBezTo>
                  <a:cubicBezTo>
                    <a:pt x="3373" y="11040"/>
                    <a:pt x="3373" y="10843"/>
                    <a:pt x="3373" y="10657"/>
                  </a:cubicBezTo>
                  <a:cubicBezTo>
                    <a:pt x="3664" y="10626"/>
                    <a:pt x="3944" y="10595"/>
                    <a:pt x="4234" y="10564"/>
                  </a:cubicBezTo>
                  <a:cubicBezTo>
                    <a:pt x="4234" y="10771"/>
                    <a:pt x="4234" y="10978"/>
                    <a:pt x="4234" y="11185"/>
                  </a:cubicBezTo>
                  <a:close/>
                  <a:moveTo>
                    <a:pt x="4234" y="10148"/>
                  </a:moveTo>
                  <a:lnTo>
                    <a:pt x="4234" y="10148"/>
                  </a:lnTo>
                  <a:cubicBezTo>
                    <a:pt x="3944" y="10170"/>
                    <a:pt x="3664" y="10190"/>
                    <a:pt x="3373" y="10210"/>
                  </a:cubicBezTo>
                  <a:cubicBezTo>
                    <a:pt x="3373" y="10023"/>
                    <a:pt x="3373" y="9836"/>
                    <a:pt x="3373" y="9640"/>
                  </a:cubicBezTo>
                  <a:cubicBezTo>
                    <a:pt x="3664" y="9609"/>
                    <a:pt x="3944" y="9567"/>
                    <a:pt x="4234" y="9536"/>
                  </a:cubicBezTo>
                  <a:cubicBezTo>
                    <a:pt x="4234" y="9734"/>
                    <a:pt x="4234" y="9941"/>
                    <a:pt x="4234" y="10148"/>
                  </a:cubicBezTo>
                  <a:close/>
                  <a:moveTo>
                    <a:pt x="4234" y="9111"/>
                  </a:moveTo>
                  <a:lnTo>
                    <a:pt x="4234" y="9111"/>
                  </a:lnTo>
                  <a:cubicBezTo>
                    <a:pt x="3944" y="9142"/>
                    <a:pt x="3664" y="9173"/>
                    <a:pt x="3373" y="9204"/>
                  </a:cubicBezTo>
                  <a:cubicBezTo>
                    <a:pt x="3373" y="9006"/>
                    <a:pt x="3373" y="8821"/>
                    <a:pt x="3373" y="8623"/>
                  </a:cubicBezTo>
                  <a:cubicBezTo>
                    <a:pt x="3664" y="8581"/>
                    <a:pt x="3944" y="8541"/>
                    <a:pt x="4234" y="8498"/>
                  </a:cubicBezTo>
                  <a:cubicBezTo>
                    <a:pt x="4234" y="8706"/>
                    <a:pt x="4234" y="8903"/>
                    <a:pt x="4234" y="9111"/>
                  </a:cubicBezTo>
                  <a:close/>
                  <a:moveTo>
                    <a:pt x="3373" y="7170"/>
                  </a:moveTo>
                  <a:lnTo>
                    <a:pt x="3373" y="7170"/>
                  </a:lnTo>
                  <a:cubicBezTo>
                    <a:pt x="3373" y="6983"/>
                    <a:pt x="3373" y="6787"/>
                    <a:pt x="3373" y="6600"/>
                  </a:cubicBezTo>
                  <a:cubicBezTo>
                    <a:pt x="3664" y="6537"/>
                    <a:pt x="3944" y="6486"/>
                    <a:pt x="4234" y="6424"/>
                  </a:cubicBezTo>
                  <a:cubicBezTo>
                    <a:pt x="4234" y="6631"/>
                    <a:pt x="4234" y="6838"/>
                    <a:pt x="4234" y="7045"/>
                  </a:cubicBezTo>
                  <a:cubicBezTo>
                    <a:pt x="3944" y="7087"/>
                    <a:pt x="3664" y="7129"/>
                    <a:pt x="3373" y="7170"/>
                  </a:cubicBezTo>
                  <a:close/>
                  <a:moveTo>
                    <a:pt x="4234" y="8073"/>
                  </a:moveTo>
                  <a:lnTo>
                    <a:pt x="4234" y="8073"/>
                  </a:lnTo>
                  <a:cubicBezTo>
                    <a:pt x="3944" y="8115"/>
                    <a:pt x="3664" y="8145"/>
                    <a:pt x="3373" y="8187"/>
                  </a:cubicBezTo>
                  <a:cubicBezTo>
                    <a:pt x="3373" y="7991"/>
                    <a:pt x="3373" y="7804"/>
                    <a:pt x="3373" y="7617"/>
                  </a:cubicBezTo>
                  <a:cubicBezTo>
                    <a:pt x="3664" y="7564"/>
                    <a:pt x="3944" y="7512"/>
                    <a:pt x="4234" y="7461"/>
                  </a:cubicBezTo>
                  <a:cubicBezTo>
                    <a:pt x="4234" y="7668"/>
                    <a:pt x="4234" y="7875"/>
                    <a:pt x="4234" y="8073"/>
                  </a:cubicBezTo>
                  <a:close/>
                  <a:moveTo>
                    <a:pt x="4234" y="6008"/>
                  </a:moveTo>
                  <a:lnTo>
                    <a:pt x="4234" y="6008"/>
                  </a:lnTo>
                  <a:cubicBezTo>
                    <a:pt x="3944" y="6061"/>
                    <a:pt x="3664" y="6112"/>
                    <a:pt x="3373" y="6152"/>
                  </a:cubicBezTo>
                  <a:cubicBezTo>
                    <a:pt x="3373" y="5967"/>
                    <a:pt x="3373" y="5780"/>
                    <a:pt x="3373" y="5582"/>
                  </a:cubicBezTo>
                  <a:cubicBezTo>
                    <a:pt x="3664" y="5520"/>
                    <a:pt x="3944" y="5458"/>
                    <a:pt x="4234" y="5396"/>
                  </a:cubicBezTo>
                  <a:cubicBezTo>
                    <a:pt x="4234" y="5593"/>
                    <a:pt x="4234" y="5801"/>
                    <a:pt x="4234" y="6008"/>
                  </a:cubicBezTo>
                  <a:close/>
                  <a:moveTo>
                    <a:pt x="4234" y="4970"/>
                  </a:moveTo>
                  <a:lnTo>
                    <a:pt x="4234" y="4970"/>
                  </a:lnTo>
                  <a:cubicBezTo>
                    <a:pt x="3944" y="5033"/>
                    <a:pt x="3664" y="5084"/>
                    <a:pt x="3373" y="5146"/>
                  </a:cubicBezTo>
                  <a:cubicBezTo>
                    <a:pt x="3373" y="4950"/>
                    <a:pt x="3373" y="4763"/>
                    <a:pt x="3373" y="4565"/>
                  </a:cubicBezTo>
                  <a:cubicBezTo>
                    <a:pt x="3664" y="4503"/>
                    <a:pt x="3944" y="4432"/>
                    <a:pt x="4234" y="4358"/>
                  </a:cubicBezTo>
                  <a:cubicBezTo>
                    <a:pt x="4234" y="4565"/>
                    <a:pt x="4234" y="4774"/>
                    <a:pt x="4234" y="4970"/>
                  </a:cubicBezTo>
                  <a:close/>
                  <a:moveTo>
                    <a:pt x="4234" y="3944"/>
                  </a:moveTo>
                  <a:lnTo>
                    <a:pt x="4234" y="3944"/>
                  </a:lnTo>
                  <a:cubicBezTo>
                    <a:pt x="3944" y="4006"/>
                    <a:pt x="3664" y="4069"/>
                    <a:pt x="3373" y="4131"/>
                  </a:cubicBezTo>
                  <a:cubicBezTo>
                    <a:pt x="3373" y="3933"/>
                    <a:pt x="3373" y="3746"/>
                    <a:pt x="3373" y="3559"/>
                  </a:cubicBezTo>
                  <a:cubicBezTo>
                    <a:pt x="3664" y="3477"/>
                    <a:pt x="3944" y="3403"/>
                    <a:pt x="4234" y="3321"/>
                  </a:cubicBezTo>
                  <a:cubicBezTo>
                    <a:pt x="4234" y="3528"/>
                    <a:pt x="4234" y="3735"/>
                    <a:pt x="4234" y="3944"/>
                  </a:cubicBezTo>
                  <a:close/>
                  <a:moveTo>
                    <a:pt x="4234" y="2905"/>
                  </a:moveTo>
                  <a:lnTo>
                    <a:pt x="4234" y="2905"/>
                  </a:lnTo>
                  <a:cubicBezTo>
                    <a:pt x="3944" y="2978"/>
                    <a:pt x="3664" y="3040"/>
                    <a:pt x="3373" y="3114"/>
                  </a:cubicBezTo>
                  <a:cubicBezTo>
                    <a:pt x="3373" y="2927"/>
                    <a:pt x="3373" y="2729"/>
                    <a:pt x="3373" y="2542"/>
                  </a:cubicBezTo>
                  <a:cubicBezTo>
                    <a:pt x="3664" y="2459"/>
                    <a:pt x="3944" y="2377"/>
                    <a:pt x="4234" y="2293"/>
                  </a:cubicBezTo>
                  <a:cubicBezTo>
                    <a:pt x="4234" y="2491"/>
                    <a:pt x="4234" y="2698"/>
                    <a:pt x="4234" y="2905"/>
                  </a:cubicBezTo>
                  <a:close/>
                  <a:moveTo>
                    <a:pt x="3373" y="1525"/>
                  </a:moveTo>
                  <a:lnTo>
                    <a:pt x="3373" y="1525"/>
                  </a:lnTo>
                  <a:cubicBezTo>
                    <a:pt x="4234" y="1255"/>
                    <a:pt x="4234" y="1255"/>
                    <a:pt x="4234" y="1255"/>
                  </a:cubicBezTo>
                  <a:cubicBezTo>
                    <a:pt x="4234" y="1867"/>
                    <a:pt x="4234" y="1867"/>
                    <a:pt x="4234" y="1867"/>
                  </a:cubicBezTo>
                  <a:cubicBezTo>
                    <a:pt x="3373" y="2097"/>
                    <a:pt x="3373" y="2097"/>
                    <a:pt x="3373" y="2097"/>
                  </a:cubicBezTo>
                  <a:lnTo>
                    <a:pt x="3373" y="1525"/>
                  </a:lnTo>
                  <a:close/>
                  <a:moveTo>
                    <a:pt x="2264" y="1867"/>
                  </a:moveTo>
                  <a:lnTo>
                    <a:pt x="2264" y="1867"/>
                  </a:lnTo>
                  <a:cubicBezTo>
                    <a:pt x="2814" y="1692"/>
                    <a:pt x="2814" y="1692"/>
                    <a:pt x="2814" y="1692"/>
                  </a:cubicBezTo>
                  <a:cubicBezTo>
                    <a:pt x="2814" y="2241"/>
                    <a:pt x="2814" y="2241"/>
                    <a:pt x="2814" y="2241"/>
                  </a:cubicBezTo>
                  <a:cubicBezTo>
                    <a:pt x="2264" y="2397"/>
                    <a:pt x="2264" y="2397"/>
                    <a:pt x="2264" y="2397"/>
                  </a:cubicBezTo>
                  <a:lnTo>
                    <a:pt x="2264" y="1867"/>
                  </a:lnTo>
                  <a:close/>
                  <a:moveTo>
                    <a:pt x="2264" y="2853"/>
                  </a:moveTo>
                  <a:lnTo>
                    <a:pt x="2264" y="2853"/>
                  </a:lnTo>
                  <a:cubicBezTo>
                    <a:pt x="2451" y="2802"/>
                    <a:pt x="2627" y="2749"/>
                    <a:pt x="2814" y="2698"/>
                  </a:cubicBezTo>
                  <a:cubicBezTo>
                    <a:pt x="2814" y="2874"/>
                    <a:pt x="2814" y="3061"/>
                    <a:pt x="2814" y="3248"/>
                  </a:cubicBezTo>
                  <a:cubicBezTo>
                    <a:pt x="2627" y="3290"/>
                    <a:pt x="2451" y="3330"/>
                    <a:pt x="2264" y="3383"/>
                  </a:cubicBezTo>
                  <a:cubicBezTo>
                    <a:pt x="2264" y="3207"/>
                    <a:pt x="2264" y="3029"/>
                    <a:pt x="2264" y="2853"/>
                  </a:cubicBezTo>
                  <a:close/>
                  <a:moveTo>
                    <a:pt x="2264" y="3840"/>
                  </a:moveTo>
                  <a:lnTo>
                    <a:pt x="2264" y="3840"/>
                  </a:lnTo>
                  <a:cubicBezTo>
                    <a:pt x="2440" y="3797"/>
                    <a:pt x="2627" y="3746"/>
                    <a:pt x="2814" y="3695"/>
                  </a:cubicBezTo>
                  <a:cubicBezTo>
                    <a:pt x="2814" y="3882"/>
                    <a:pt x="2814" y="4069"/>
                    <a:pt x="2814" y="4245"/>
                  </a:cubicBezTo>
                  <a:cubicBezTo>
                    <a:pt x="2627" y="4285"/>
                    <a:pt x="2440" y="4327"/>
                    <a:pt x="2264" y="4369"/>
                  </a:cubicBezTo>
                  <a:cubicBezTo>
                    <a:pt x="2264" y="4191"/>
                    <a:pt x="2264" y="4015"/>
                    <a:pt x="2264" y="3840"/>
                  </a:cubicBezTo>
                  <a:close/>
                  <a:moveTo>
                    <a:pt x="2264" y="4837"/>
                  </a:moveTo>
                  <a:lnTo>
                    <a:pt x="2264" y="4837"/>
                  </a:lnTo>
                  <a:cubicBezTo>
                    <a:pt x="2440" y="4783"/>
                    <a:pt x="2627" y="4741"/>
                    <a:pt x="2803" y="4701"/>
                  </a:cubicBezTo>
                  <a:cubicBezTo>
                    <a:pt x="2803" y="4877"/>
                    <a:pt x="2803" y="5064"/>
                    <a:pt x="2803" y="5251"/>
                  </a:cubicBezTo>
                  <a:cubicBezTo>
                    <a:pt x="2627" y="5282"/>
                    <a:pt x="2440" y="5324"/>
                    <a:pt x="2264" y="5355"/>
                  </a:cubicBezTo>
                  <a:cubicBezTo>
                    <a:pt x="2264" y="5177"/>
                    <a:pt x="2264" y="5002"/>
                    <a:pt x="2264" y="4837"/>
                  </a:cubicBezTo>
                  <a:close/>
                  <a:moveTo>
                    <a:pt x="2264" y="5821"/>
                  </a:moveTo>
                  <a:lnTo>
                    <a:pt x="2264" y="5821"/>
                  </a:lnTo>
                  <a:cubicBezTo>
                    <a:pt x="2440" y="5780"/>
                    <a:pt x="2627" y="5738"/>
                    <a:pt x="2803" y="5696"/>
                  </a:cubicBezTo>
                  <a:cubicBezTo>
                    <a:pt x="2803" y="5883"/>
                    <a:pt x="2803" y="6061"/>
                    <a:pt x="2803" y="6246"/>
                  </a:cubicBezTo>
                  <a:cubicBezTo>
                    <a:pt x="2627" y="6277"/>
                    <a:pt x="2440" y="6308"/>
                    <a:pt x="2264" y="6339"/>
                  </a:cubicBezTo>
                  <a:cubicBezTo>
                    <a:pt x="2264" y="6163"/>
                    <a:pt x="2264" y="5999"/>
                    <a:pt x="2264" y="5821"/>
                  </a:cubicBezTo>
                  <a:close/>
                  <a:moveTo>
                    <a:pt x="2253" y="6807"/>
                  </a:moveTo>
                  <a:lnTo>
                    <a:pt x="2253" y="6807"/>
                  </a:lnTo>
                  <a:cubicBezTo>
                    <a:pt x="2440" y="6766"/>
                    <a:pt x="2627" y="6735"/>
                    <a:pt x="2803" y="6693"/>
                  </a:cubicBezTo>
                  <a:cubicBezTo>
                    <a:pt x="2803" y="6880"/>
                    <a:pt x="2803" y="7067"/>
                    <a:pt x="2803" y="7243"/>
                  </a:cubicBezTo>
                  <a:cubicBezTo>
                    <a:pt x="2627" y="7274"/>
                    <a:pt x="2440" y="7305"/>
                    <a:pt x="2253" y="7325"/>
                  </a:cubicBezTo>
                  <a:cubicBezTo>
                    <a:pt x="2253" y="7161"/>
                    <a:pt x="2253" y="6983"/>
                    <a:pt x="2253" y="6807"/>
                  </a:cubicBezTo>
                  <a:close/>
                  <a:moveTo>
                    <a:pt x="2253" y="7793"/>
                  </a:moveTo>
                  <a:lnTo>
                    <a:pt x="2253" y="7793"/>
                  </a:lnTo>
                  <a:cubicBezTo>
                    <a:pt x="2440" y="7762"/>
                    <a:pt x="2616" y="7731"/>
                    <a:pt x="2803" y="7699"/>
                  </a:cubicBezTo>
                  <a:cubicBezTo>
                    <a:pt x="2803" y="7875"/>
                    <a:pt x="2803" y="8062"/>
                    <a:pt x="2803" y="8249"/>
                  </a:cubicBezTo>
                  <a:cubicBezTo>
                    <a:pt x="2616" y="8269"/>
                    <a:pt x="2440" y="8291"/>
                    <a:pt x="2253" y="8311"/>
                  </a:cubicBezTo>
                  <a:cubicBezTo>
                    <a:pt x="2253" y="8145"/>
                    <a:pt x="2253" y="7969"/>
                    <a:pt x="2253" y="7793"/>
                  </a:cubicBezTo>
                  <a:close/>
                  <a:moveTo>
                    <a:pt x="2253" y="8779"/>
                  </a:moveTo>
                  <a:lnTo>
                    <a:pt x="2253" y="8779"/>
                  </a:lnTo>
                  <a:cubicBezTo>
                    <a:pt x="2440" y="8748"/>
                    <a:pt x="2616" y="8728"/>
                    <a:pt x="2803" y="8696"/>
                  </a:cubicBezTo>
                  <a:cubicBezTo>
                    <a:pt x="2803" y="8881"/>
                    <a:pt x="2803" y="9068"/>
                    <a:pt x="2803" y="9246"/>
                  </a:cubicBezTo>
                  <a:cubicBezTo>
                    <a:pt x="2616" y="9266"/>
                    <a:pt x="2440" y="9287"/>
                    <a:pt x="2253" y="9309"/>
                  </a:cubicBezTo>
                  <a:cubicBezTo>
                    <a:pt x="2253" y="9131"/>
                    <a:pt x="2253" y="8955"/>
                    <a:pt x="2253" y="8779"/>
                  </a:cubicBezTo>
                  <a:close/>
                  <a:moveTo>
                    <a:pt x="2253" y="9765"/>
                  </a:moveTo>
                  <a:lnTo>
                    <a:pt x="2253" y="9765"/>
                  </a:lnTo>
                  <a:cubicBezTo>
                    <a:pt x="2429" y="9743"/>
                    <a:pt x="2616" y="9723"/>
                    <a:pt x="2803" y="9692"/>
                  </a:cubicBezTo>
                  <a:cubicBezTo>
                    <a:pt x="2803" y="9879"/>
                    <a:pt x="2803" y="10065"/>
                    <a:pt x="2803" y="10252"/>
                  </a:cubicBezTo>
                  <a:cubicBezTo>
                    <a:pt x="2616" y="10262"/>
                    <a:pt x="2429" y="10273"/>
                    <a:pt x="2253" y="10293"/>
                  </a:cubicBezTo>
                  <a:cubicBezTo>
                    <a:pt x="2253" y="10117"/>
                    <a:pt x="2253" y="9941"/>
                    <a:pt x="2253" y="9765"/>
                  </a:cubicBezTo>
                  <a:close/>
                  <a:moveTo>
                    <a:pt x="2253" y="10751"/>
                  </a:moveTo>
                  <a:lnTo>
                    <a:pt x="2253" y="10751"/>
                  </a:lnTo>
                  <a:cubicBezTo>
                    <a:pt x="2429" y="10740"/>
                    <a:pt x="2616" y="10720"/>
                    <a:pt x="2792" y="10698"/>
                  </a:cubicBezTo>
                  <a:cubicBezTo>
                    <a:pt x="2792" y="10885"/>
                    <a:pt x="2792" y="11062"/>
                    <a:pt x="2792" y="11248"/>
                  </a:cubicBezTo>
                  <a:cubicBezTo>
                    <a:pt x="2616" y="11259"/>
                    <a:pt x="2429" y="11270"/>
                    <a:pt x="2253" y="11279"/>
                  </a:cubicBezTo>
                  <a:cubicBezTo>
                    <a:pt x="2253" y="11103"/>
                    <a:pt x="2253" y="10927"/>
                    <a:pt x="2253" y="10751"/>
                  </a:cubicBezTo>
                  <a:close/>
                  <a:moveTo>
                    <a:pt x="2253" y="11735"/>
                  </a:moveTo>
                  <a:lnTo>
                    <a:pt x="2253" y="11735"/>
                  </a:lnTo>
                  <a:cubicBezTo>
                    <a:pt x="2429" y="11726"/>
                    <a:pt x="2616" y="11715"/>
                    <a:pt x="2792" y="11695"/>
                  </a:cubicBezTo>
                  <a:cubicBezTo>
                    <a:pt x="2792" y="11882"/>
                    <a:pt x="2792" y="12069"/>
                    <a:pt x="2792" y="12245"/>
                  </a:cubicBezTo>
                  <a:cubicBezTo>
                    <a:pt x="2616" y="12254"/>
                    <a:pt x="2429" y="12254"/>
                    <a:pt x="2253" y="12265"/>
                  </a:cubicBezTo>
                  <a:cubicBezTo>
                    <a:pt x="2253" y="12089"/>
                    <a:pt x="2253" y="11913"/>
                    <a:pt x="2253" y="11735"/>
                  </a:cubicBezTo>
                  <a:close/>
                  <a:moveTo>
                    <a:pt x="2242" y="12732"/>
                  </a:moveTo>
                  <a:lnTo>
                    <a:pt x="2242" y="12732"/>
                  </a:lnTo>
                  <a:cubicBezTo>
                    <a:pt x="2429" y="12721"/>
                    <a:pt x="2607" y="12712"/>
                    <a:pt x="2792" y="12701"/>
                  </a:cubicBezTo>
                  <a:cubicBezTo>
                    <a:pt x="2792" y="12877"/>
                    <a:pt x="2792" y="13064"/>
                    <a:pt x="2792" y="13251"/>
                  </a:cubicBezTo>
                  <a:cubicBezTo>
                    <a:pt x="2607" y="13251"/>
                    <a:pt x="2429" y="13251"/>
                    <a:pt x="2242" y="13251"/>
                  </a:cubicBezTo>
                  <a:cubicBezTo>
                    <a:pt x="2242" y="13075"/>
                    <a:pt x="2242" y="12899"/>
                    <a:pt x="2242" y="12732"/>
                  </a:cubicBezTo>
                  <a:close/>
                  <a:moveTo>
                    <a:pt x="2242" y="13718"/>
                  </a:moveTo>
                  <a:lnTo>
                    <a:pt x="2242" y="13718"/>
                  </a:lnTo>
                  <a:cubicBezTo>
                    <a:pt x="2429" y="13707"/>
                    <a:pt x="2607" y="13707"/>
                    <a:pt x="2792" y="13696"/>
                  </a:cubicBezTo>
                  <a:cubicBezTo>
                    <a:pt x="2792" y="13883"/>
                    <a:pt x="2792" y="14070"/>
                    <a:pt x="2792" y="14248"/>
                  </a:cubicBezTo>
                  <a:cubicBezTo>
                    <a:pt x="2607" y="14248"/>
                    <a:pt x="2429" y="14248"/>
                    <a:pt x="2242" y="14237"/>
                  </a:cubicBezTo>
                  <a:cubicBezTo>
                    <a:pt x="2242" y="14061"/>
                    <a:pt x="2242" y="13894"/>
                    <a:pt x="2242" y="13718"/>
                  </a:cubicBezTo>
                  <a:close/>
                  <a:moveTo>
                    <a:pt x="2242" y="14704"/>
                  </a:moveTo>
                  <a:lnTo>
                    <a:pt x="2242" y="14704"/>
                  </a:lnTo>
                  <a:cubicBezTo>
                    <a:pt x="2429" y="14704"/>
                    <a:pt x="2607" y="14704"/>
                    <a:pt x="2792" y="14693"/>
                  </a:cubicBezTo>
                  <a:cubicBezTo>
                    <a:pt x="2792" y="14880"/>
                    <a:pt x="2792" y="15067"/>
                    <a:pt x="2792" y="15254"/>
                  </a:cubicBezTo>
                  <a:cubicBezTo>
                    <a:pt x="2607" y="15243"/>
                    <a:pt x="2429" y="15232"/>
                    <a:pt x="2242" y="15223"/>
                  </a:cubicBezTo>
                  <a:cubicBezTo>
                    <a:pt x="2242" y="15056"/>
                    <a:pt x="2242" y="14880"/>
                    <a:pt x="2242" y="14704"/>
                  </a:cubicBezTo>
                  <a:close/>
                  <a:moveTo>
                    <a:pt x="2242" y="15690"/>
                  </a:moveTo>
                  <a:lnTo>
                    <a:pt x="2242" y="15690"/>
                  </a:lnTo>
                  <a:cubicBezTo>
                    <a:pt x="2420" y="15690"/>
                    <a:pt x="2607" y="15699"/>
                    <a:pt x="2792" y="15699"/>
                  </a:cubicBezTo>
                  <a:cubicBezTo>
                    <a:pt x="2792" y="15886"/>
                    <a:pt x="2792" y="16062"/>
                    <a:pt x="2792" y="16249"/>
                  </a:cubicBezTo>
                  <a:cubicBezTo>
                    <a:pt x="2607" y="16240"/>
                    <a:pt x="2420" y="16229"/>
                    <a:pt x="2242" y="16218"/>
                  </a:cubicBezTo>
                  <a:cubicBezTo>
                    <a:pt x="2242" y="16042"/>
                    <a:pt x="2242" y="15866"/>
                    <a:pt x="2242" y="15690"/>
                  </a:cubicBezTo>
                  <a:close/>
                  <a:moveTo>
                    <a:pt x="2242" y="16674"/>
                  </a:moveTo>
                  <a:lnTo>
                    <a:pt x="2242" y="16674"/>
                  </a:lnTo>
                  <a:cubicBezTo>
                    <a:pt x="2420" y="16685"/>
                    <a:pt x="2607" y="16696"/>
                    <a:pt x="2782" y="16696"/>
                  </a:cubicBezTo>
                  <a:cubicBezTo>
                    <a:pt x="2782" y="16883"/>
                    <a:pt x="2782" y="17068"/>
                    <a:pt x="2782" y="17246"/>
                  </a:cubicBezTo>
                  <a:cubicBezTo>
                    <a:pt x="2607" y="17235"/>
                    <a:pt x="2420" y="17215"/>
                    <a:pt x="2242" y="17204"/>
                  </a:cubicBezTo>
                  <a:cubicBezTo>
                    <a:pt x="2242" y="17028"/>
                    <a:pt x="2242" y="16852"/>
                    <a:pt x="2242" y="16674"/>
                  </a:cubicBezTo>
                  <a:close/>
                  <a:moveTo>
                    <a:pt x="2242" y="17660"/>
                  </a:moveTo>
                  <a:lnTo>
                    <a:pt x="2242" y="17660"/>
                  </a:lnTo>
                  <a:cubicBezTo>
                    <a:pt x="2420" y="17671"/>
                    <a:pt x="2607" y="17692"/>
                    <a:pt x="2782" y="17703"/>
                  </a:cubicBezTo>
                  <a:cubicBezTo>
                    <a:pt x="2782" y="17879"/>
                    <a:pt x="2782" y="18066"/>
                    <a:pt x="2782" y="18252"/>
                  </a:cubicBezTo>
                  <a:cubicBezTo>
                    <a:pt x="2607" y="18232"/>
                    <a:pt x="2420" y="18210"/>
                    <a:pt x="2242" y="18190"/>
                  </a:cubicBezTo>
                  <a:cubicBezTo>
                    <a:pt x="2242" y="18014"/>
                    <a:pt x="2242" y="17838"/>
                    <a:pt x="2242" y="17660"/>
                  </a:cubicBezTo>
                  <a:close/>
                  <a:moveTo>
                    <a:pt x="2233" y="18647"/>
                  </a:moveTo>
                  <a:lnTo>
                    <a:pt x="2233" y="18647"/>
                  </a:lnTo>
                  <a:cubicBezTo>
                    <a:pt x="2782" y="18698"/>
                    <a:pt x="2782" y="18698"/>
                    <a:pt x="2782" y="18698"/>
                  </a:cubicBezTo>
                  <a:cubicBezTo>
                    <a:pt x="2782" y="19248"/>
                    <a:pt x="2782" y="19248"/>
                    <a:pt x="2782" y="19248"/>
                  </a:cubicBezTo>
                  <a:cubicBezTo>
                    <a:pt x="2233" y="19176"/>
                    <a:pt x="2233" y="19176"/>
                    <a:pt x="2233" y="19176"/>
                  </a:cubicBezTo>
                  <a:lnTo>
                    <a:pt x="2233" y="18647"/>
                  </a:lnTo>
                  <a:close/>
                  <a:moveTo>
                    <a:pt x="1785" y="19125"/>
                  </a:moveTo>
                  <a:lnTo>
                    <a:pt x="1785" y="19125"/>
                  </a:lnTo>
                  <a:cubicBezTo>
                    <a:pt x="1391" y="19072"/>
                    <a:pt x="1391" y="19072"/>
                    <a:pt x="1391" y="19072"/>
                  </a:cubicBezTo>
                  <a:cubicBezTo>
                    <a:pt x="1391" y="18584"/>
                    <a:pt x="1391" y="18584"/>
                    <a:pt x="1391" y="18584"/>
                  </a:cubicBezTo>
                  <a:cubicBezTo>
                    <a:pt x="1785" y="18626"/>
                    <a:pt x="1785" y="18626"/>
                    <a:pt x="1785" y="18626"/>
                  </a:cubicBezTo>
                  <a:lnTo>
                    <a:pt x="1785" y="19125"/>
                  </a:lnTo>
                  <a:close/>
                  <a:moveTo>
                    <a:pt x="1785" y="18148"/>
                  </a:moveTo>
                  <a:lnTo>
                    <a:pt x="1785" y="18148"/>
                  </a:lnTo>
                  <a:cubicBezTo>
                    <a:pt x="1661" y="18139"/>
                    <a:pt x="1527" y="18117"/>
                    <a:pt x="1391" y="18108"/>
                  </a:cubicBezTo>
                  <a:cubicBezTo>
                    <a:pt x="1391" y="17941"/>
                    <a:pt x="1391" y="17785"/>
                    <a:pt x="1391" y="17620"/>
                  </a:cubicBezTo>
                  <a:cubicBezTo>
                    <a:pt x="1527" y="17629"/>
                    <a:pt x="1661" y="17640"/>
                    <a:pt x="1785" y="17640"/>
                  </a:cubicBezTo>
                  <a:cubicBezTo>
                    <a:pt x="1785" y="17816"/>
                    <a:pt x="1785" y="17983"/>
                    <a:pt x="1785" y="18148"/>
                  </a:cubicBezTo>
                  <a:close/>
                  <a:moveTo>
                    <a:pt x="1391" y="17142"/>
                  </a:moveTo>
                  <a:lnTo>
                    <a:pt x="1391" y="17142"/>
                  </a:lnTo>
                  <a:cubicBezTo>
                    <a:pt x="1391" y="16977"/>
                    <a:pt x="1391" y="16810"/>
                    <a:pt x="1391" y="16654"/>
                  </a:cubicBezTo>
                  <a:cubicBezTo>
                    <a:pt x="1527" y="16654"/>
                    <a:pt x="1661" y="16665"/>
                    <a:pt x="1785" y="16665"/>
                  </a:cubicBezTo>
                  <a:cubicBezTo>
                    <a:pt x="1785" y="16841"/>
                    <a:pt x="1785" y="17008"/>
                    <a:pt x="1785" y="17173"/>
                  </a:cubicBezTo>
                  <a:cubicBezTo>
                    <a:pt x="1661" y="17164"/>
                    <a:pt x="1527" y="17153"/>
                    <a:pt x="1391" y="17142"/>
                  </a:cubicBezTo>
                  <a:close/>
                  <a:moveTo>
                    <a:pt x="1785" y="16198"/>
                  </a:moveTo>
                  <a:lnTo>
                    <a:pt x="1785" y="16198"/>
                  </a:lnTo>
                  <a:cubicBezTo>
                    <a:pt x="1661" y="16187"/>
                    <a:pt x="1527" y="16178"/>
                    <a:pt x="1391" y="16167"/>
                  </a:cubicBezTo>
                  <a:cubicBezTo>
                    <a:pt x="1391" y="16011"/>
                    <a:pt x="1391" y="15844"/>
                    <a:pt x="1391" y="15690"/>
                  </a:cubicBezTo>
                  <a:cubicBezTo>
                    <a:pt x="1527" y="15690"/>
                    <a:pt x="1661" y="15690"/>
                    <a:pt x="1785" y="15690"/>
                  </a:cubicBezTo>
                  <a:cubicBezTo>
                    <a:pt x="1785" y="15855"/>
                    <a:pt x="1785" y="16031"/>
                    <a:pt x="1785" y="16198"/>
                  </a:cubicBezTo>
                  <a:close/>
                  <a:moveTo>
                    <a:pt x="1391" y="15201"/>
                  </a:moveTo>
                  <a:lnTo>
                    <a:pt x="1391" y="15201"/>
                  </a:lnTo>
                  <a:cubicBezTo>
                    <a:pt x="1391" y="15047"/>
                    <a:pt x="1391" y="14880"/>
                    <a:pt x="1391" y="14713"/>
                  </a:cubicBezTo>
                  <a:cubicBezTo>
                    <a:pt x="1527" y="14713"/>
                    <a:pt x="1661" y="14713"/>
                    <a:pt x="1785" y="14713"/>
                  </a:cubicBezTo>
                  <a:cubicBezTo>
                    <a:pt x="1785" y="14880"/>
                    <a:pt x="1785" y="15056"/>
                    <a:pt x="1785" y="15223"/>
                  </a:cubicBezTo>
                  <a:cubicBezTo>
                    <a:pt x="1661" y="15212"/>
                    <a:pt x="1527" y="15212"/>
                    <a:pt x="1391" y="15201"/>
                  </a:cubicBezTo>
                  <a:close/>
                  <a:moveTo>
                    <a:pt x="1785" y="14248"/>
                  </a:moveTo>
                  <a:lnTo>
                    <a:pt x="1785" y="14248"/>
                  </a:lnTo>
                  <a:cubicBezTo>
                    <a:pt x="1652" y="14248"/>
                    <a:pt x="1527" y="14237"/>
                    <a:pt x="1391" y="14237"/>
                  </a:cubicBezTo>
                  <a:cubicBezTo>
                    <a:pt x="1391" y="14070"/>
                    <a:pt x="1391" y="13914"/>
                    <a:pt x="1391" y="13749"/>
                  </a:cubicBezTo>
                  <a:cubicBezTo>
                    <a:pt x="1527" y="13749"/>
                    <a:pt x="1652" y="13738"/>
                    <a:pt x="1785" y="13738"/>
                  </a:cubicBezTo>
                  <a:cubicBezTo>
                    <a:pt x="1785" y="13905"/>
                    <a:pt x="1785" y="14070"/>
                    <a:pt x="1785" y="14248"/>
                  </a:cubicBezTo>
                  <a:close/>
                  <a:moveTo>
                    <a:pt x="1391" y="13271"/>
                  </a:moveTo>
                  <a:lnTo>
                    <a:pt x="1391" y="13271"/>
                  </a:lnTo>
                  <a:cubicBezTo>
                    <a:pt x="1391" y="13106"/>
                    <a:pt x="1391" y="12950"/>
                    <a:pt x="1391" y="12783"/>
                  </a:cubicBezTo>
                  <a:cubicBezTo>
                    <a:pt x="1527" y="12774"/>
                    <a:pt x="1652" y="12763"/>
                    <a:pt x="1785" y="12763"/>
                  </a:cubicBezTo>
                  <a:cubicBezTo>
                    <a:pt x="1785" y="12930"/>
                    <a:pt x="1785" y="13095"/>
                    <a:pt x="1785" y="13271"/>
                  </a:cubicBezTo>
                  <a:cubicBezTo>
                    <a:pt x="1652" y="13271"/>
                    <a:pt x="1527" y="13271"/>
                    <a:pt x="1391" y="13271"/>
                  </a:cubicBezTo>
                  <a:close/>
                  <a:moveTo>
                    <a:pt x="1785" y="12296"/>
                  </a:moveTo>
                  <a:lnTo>
                    <a:pt x="1785" y="12296"/>
                  </a:lnTo>
                  <a:cubicBezTo>
                    <a:pt x="1652" y="12296"/>
                    <a:pt x="1527" y="12296"/>
                    <a:pt x="1391" y="12307"/>
                  </a:cubicBezTo>
                  <a:cubicBezTo>
                    <a:pt x="1391" y="12140"/>
                    <a:pt x="1391" y="11975"/>
                    <a:pt x="1391" y="11819"/>
                  </a:cubicBezTo>
                  <a:cubicBezTo>
                    <a:pt x="1527" y="11808"/>
                    <a:pt x="1652" y="11797"/>
                    <a:pt x="1785" y="11788"/>
                  </a:cubicBezTo>
                  <a:cubicBezTo>
                    <a:pt x="1785" y="11953"/>
                    <a:pt x="1785" y="12120"/>
                    <a:pt x="1785" y="12296"/>
                  </a:cubicBezTo>
                  <a:close/>
                  <a:moveTo>
                    <a:pt x="1785" y="11310"/>
                  </a:moveTo>
                  <a:lnTo>
                    <a:pt x="1785" y="11310"/>
                  </a:lnTo>
                  <a:cubicBezTo>
                    <a:pt x="1652" y="11321"/>
                    <a:pt x="1527" y="11332"/>
                    <a:pt x="1391" y="11332"/>
                  </a:cubicBezTo>
                  <a:cubicBezTo>
                    <a:pt x="1391" y="11176"/>
                    <a:pt x="1391" y="11009"/>
                    <a:pt x="1391" y="10854"/>
                  </a:cubicBezTo>
                  <a:cubicBezTo>
                    <a:pt x="1527" y="10833"/>
                    <a:pt x="1652" y="10822"/>
                    <a:pt x="1785" y="10813"/>
                  </a:cubicBezTo>
                  <a:cubicBezTo>
                    <a:pt x="1785" y="10978"/>
                    <a:pt x="1785" y="11145"/>
                    <a:pt x="1785" y="11310"/>
                  </a:cubicBezTo>
                  <a:close/>
                  <a:moveTo>
                    <a:pt x="1785" y="10335"/>
                  </a:moveTo>
                  <a:lnTo>
                    <a:pt x="1785" y="10335"/>
                  </a:lnTo>
                  <a:cubicBezTo>
                    <a:pt x="1652" y="10346"/>
                    <a:pt x="1527" y="10357"/>
                    <a:pt x="1391" y="10366"/>
                  </a:cubicBezTo>
                  <a:cubicBezTo>
                    <a:pt x="1391" y="10210"/>
                    <a:pt x="1391" y="10045"/>
                    <a:pt x="1391" y="9879"/>
                  </a:cubicBezTo>
                  <a:cubicBezTo>
                    <a:pt x="1527" y="9868"/>
                    <a:pt x="1652" y="9847"/>
                    <a:pt x="1785" y="9827"/>
                  </a:cubicBezTo>
                  <a:cubicBezTo>
                    <a:pt x="1785" y="10003"/>
                    <a:pt x="1785" y="10170"/>
                    <a:pt x="1785" y="10335"/>
                  </a:cubicBezTo>
                  <a:close/>
                  <a:moveTo>
                    <a:pt x="1785" y="9360"/>
                  </a:moveTo>
                  <a:lnTo>
                    <a:pt x="1785" y="9360"/>
                  </a:lnTo>
                  <a:cubicBezTo>
                    <a:pt x="1652" y="9371"/>
                    <a:pt x="1527" y="9391"/>
                    <a:pt x="1391" y="9402"/>
                  </a:cubicBezTo>
                  <a:cubicBezTo>
                    <a:pt x="1391" y="9235"/>
                    <a:pt x="1391" y="9079"/>
                    <a:pt x="1391" y="8914"/>
                  </a:cubicBezTo>
                  <a:cubicBezTo>
                    <a:pt x="1527" y="8892"/>
                    <a:pt x="1652" y="8872"/>
                    <a:pt x="1785" y="8850"/>
                  </a:cubicBezTo>
                  <a:cubicBezTo>
                    <a:pt x="1785" y="9028"/>
                    <a:pt x="1785" y="9193"/>
                    <a:pt x="1785" y="9360"/>
                  </a:cubicBezTo>
                  <a:close/>
                  <a:moveTo>
                    <a:pt x="1785" y="8385"/>
                  </a:moveTo>
                  <a:lnTo>
                    <a:pt x="1785" y="8385"/>
                  </a:lnTo>
                  <a:cubicBezTo>
                    <a:pt x="1652" y="8405"/>
                    <a:pt x="1527" y="8416"/>
                    <a:pt x="1391" y="8436"/>
                  </a:cubicBezTo>
                  <a:cubicBezTo>
                    <a:pt x="1391" y="8269"/>
                    <a:pt x="1391" y="8115"/>
                    <a:pt x="1391" y="7949"/>
                  </a:cubicBezTo>
                  <a:cubicBezTo>
                    <a:pt x="1527" y="7928"/>
                    <a:pt x="1652" y="7897"/>
                    <a:pt x="1785" y="7875"/>
                  </a:cubicBezTo>
                  <a:cubicBezTo>
                    <a:pt x="1785" y="8042"/>
                    <a:pt x="1785" y="8218"/>
                    <a:pt x="1785" y="8385"/>
                  </a:cubicBezTo>
                  <a:close/>
                  <a:moveTo>
                    <a:pt x="1785" y="7410"/>
                  </a:moveTo>
                  <a:lnTo>
                    <a:pt x="1785" y="7410"/>
                  </a:lnTo>
                  <a:cubicBezTo>
                    <a:pt x="1652" y="7430"/>
                    <a:pt x="1527" y="7450"/>
                    <a:pt x="1391" y="7472"/>
                  </a:cubicBezTo>
                  <a:cubicBezTo>
                    <a:pt x="1391" y="7305"/>
                    <a:pt x="1391" y="7139"/>
                    <a:pt x="1391" y="6983"/>
                  </a:cubicBezTo>
                  <a:cubicBezTo>
                    <a:pt x="1527" y="6953"/>
                    <a:pt x="1652" y="6931"/>
                    <a:pt x="1785" y="6900"/>
                  </a:cubicBezTo>
                  <a:cubicBezTo>
                    <a:pt x="1785" y="7067"/>
                    <a:pt x="1785" y="7243"/>
                    <a:pt x="1785" y="7410"/>
                  </a:cubicBezTo>
                  <a:close/>
                  <a:moveTo>
                    <a:pt x="1785" y="6433"/>
                  </a:moveTo>
                  <a:lnTo>
                    <a:pt x="1785" y="6433"/>
                  </a:lnTo>
                  <a:cubicBezTo>
                    <a:pt x="1652" y="6455"/>
                    <a:pt x="1527" y="6475"/>
                    <a:pt x="1391" y="6495"/>
                  </a:cubicBezTo>
                  <a:cubicBezTo>
                    <a:pt x="1391" y="6339"/>
                    <a:pt x="1391" y="6174"/>
                    <a:pt x="1391" y="6019"/>
                  </a:cubicBezTo>
                  <a:cubicBezTo>
                    <a:pt x="1527" y="5988"/>
                    <a:pt x="1652" y="5956"/>
                    <a:pt x="1785" y="5925"/>
                  </a:cubicBezTo>
                  <a:cubicBezTo>
                    <a:pt x="1785" y="6092"/>
                    <a:pt x="1785" y="6268"/>
                    <a:pt x="1785" y="6433"/>
                  </a:cubicBezTo>
                  <a:close/>
                  <a:moveTo>
                    <a:pt x="1785" y="5458"/>
                  </a:moveTo>
                  <a:lnTo>
                    <a:pt x="1785" y="5458"/>
                  </a:lnTo>
                  <a:cubicBezTo>
                    <a:pt x="1652" y="5478"/>
                    <a:pt x="1527" y="5511"/>
                    <a:pt x="1391" y="5531"/>
                  </a:cubicBezTo>
                  <a:cubicBezTo>
                    <a:pt x="1391" y="5375"/>
                    <a:pt x="1391" y="5209"/>
                    <a:pt x="1391" y="5044"/>
                  </a:cubicBezTo>
                  <a:cubicBezTo>
                    <a:pt x="1527" y="5013"/>
                    <a:pt x="1652" y="4981"/>
                    <a:pt x="1785" y="4950"/>
                  </a:cubicBezTo>
                  <a:cubicBezTo>
                    <a:pt x="1785" y="5115"/>
                    <a:pt x="1785" y="5282"/>
                    <a:pt x="1785" y="5458"/>
                  </a:cubicBezTo>
                  <a:close/>
                  <a:moveTo>
                    <a:pt x="1391" y="4565"/>
                  </a:moveTo>
                  <a:lnTo>
                    <a:pt x="1391" y="4565"/>
                  </a:lnTo>
                  <a:cubicBezTo>
                    <a:pt x="1391" y="4400"/>
                    <a:pt x="1391" y="4245"/>
                    <a:pt x="1391" y="4078"/>
                  </a:cubicBezTo>
                  <a:cubicBezTo>
                    <a:pt x="1527" y="4047"/>
                    <a:pt x="1652" y="4006"/>
                    <a:pt x="1785" y="3975"/>
                  </a:cubicBezTo>
                  <a:cubicBezTo>
                    <a:pt x="1785" y="4140"/>
                    <a:pt x="1785" y="4307"/>
                    <a:pt x="1785" y="4483"/>
                  </a:cubicBezTo>
                  <a:cubicBezTo>
                    <a:pt x="1652" y="4503"/>
                    <a:pt x="1527" y="4534"/>
                    <a:pt x="1391" y="4565"/>
                  </a:cubicBezTo>
                  <a:close/>
                  <a:moveTo>
                    <a:pt x="1785" y="3497"/>
                  </a:moveTo>
                  <a:lnTo>
                    <a:pt x="1785" y="3497"/>
                  </a:lnTo>
                  <a:cubicBezTo>
                    <a:pt x="1652" y="3539"/>
                    <a:pt x="1527" y="3570"/>
                    <a:pt x="1391" y="3601"/>
                  </a:cubicBezTo>
                  <a:cubicBezTo>
                    <a:pt x="1391" y="3434"/>
                    <a:pt x="1391" y="3279"/>
                    <a:pt x="1391" y="3114"/>
                  </a:cubicBezTo>
                  <a:cubicBezTo>
                    <a:pt x="1527" y="3072"/>
                    <a:pt x="1652" y="3029"/>
                    <a:pt x="1785" y="2998"/>
                  </a:cubicBezTo>
                  <a:cubicBezTo>
                    <a:pt x="1785" y="3165"/>
                    <a:pt x="1785" y="3330"/>
                    <a:pt x="1785" y="3497"/>
                  </a:cubicBezTo>
                  <a:close/>
                  <a:moveTo>
                    <a:pt x="1391" y="2148"/>
                  </a:moveTo>
                  <a:lnTo>
                    <a:pt x="1391" y="2148"/>
                  </a:lnTo>
                  <a:cubicBezTo>
                    <a:pt x="1785" y="2014"/>
                    <a:pt x="1785" y="2014"/>
                    <a:pt x="1785" y="2014"/>
                  </a:cubicBezTo>
                  <a:cubicBezTo>
                    <a:pt x="1785" y="2522"/>
                    <a:pt x="1785" y="2522"/>
                    <a:pt x="1785" y="2522"/>
                  </a:cubicBezTo>
                  <a:cubicBezTo>
                    <a:pt x="1391" y="2635"/>
                    <a:pt x="1391" y="2635"/>
                    <a:pt x="1391" y="2635"/>
                  </a:cubicBezTo>
                  <a:lnTo>
                    <a:pt x="1391" y="2148"/>
                  </a:lnTo>
                  <a:close/>
                  <a:moveTo>
                    <a:pt x="1029" y="19041"/>
                  </a:moveTo>
                  <a:lnTo>
                    <a:pt x="1029" y="19041"/>
                  </a:lnTo>
                  <a:cubicBezTo>
                    <a:pt x="686" y="18989"/>
                    <a:pt x="686" y="18989"/>
                    <a:pt x="686" y="18989"/>
                  </a:cubicBezTo>
                  <a:cubicBezTo>
                    <a:pt x="686" y="18533"/>
                    <a:pt x="686" y="18533"/>
                    <a:pt x="686" y="18533"/>
                  </a:cubicBezTo>
                  <a:cubicBezTo>
                    <a:pt x="1029" y="18564"/>
                    <a:pt x="1029" y="18564"/>
                    <a:pt x="1029" y="18564"/>
                  </a:cubicBezTo>
                  <a:lnTo>
                    <a:pt x="1029" y="19041"/>
                  </a:lnTo>
                  <a:close/>
                  <a:moveTo>
                    <a:pt x="1029" y="18077"/>
                  </a:moveTo>
                  <a:lnTo>
                    <a:pt x="1029" y="18077"/>
                  </a:lnTo>
                  <a:cubicBezTo>
                    <a:pt x="915" y="18066"/>
                    <a:pt x="799" y="18055"/>
                    <a:pt x="686" y="18045"/>
                  </a:cubicBezTo>
                  <a:cubicBezTo>
                    <a:pt x="686" y="17890"/>
                    <a:pt x="686" y="17734"/>
                    <a:pt x="686" y="17578"/>
                  </a:cubicBezTo>
                  <a:cubicBezTo>
                    <a:pt x="799" y="17589"/>
                    <a:pt x="915" y="17598"/>
                    <a:pt x="1029" y="17609"/>
                  </a:cubicBezTo>
                  <a:cubicBezTo>
                    <a:pt x="1029" y="17765"/>
                    <a:pt x="1029" y="17921"/>
                    <a:pt x="1029" y="18077"/>
                  </a:cubicBezTo>
                  <a:close/>
                  <a:moveTo>
                    <a:pt x="1029" y="17122"/>
                  </a:moveTo>
                  <a:lnTo>
                    <a:pt x="1029" y="17122"/>
                  </a:lnTo>
                  <a:cubicBezTo>
                    <a:pt x="915" y="17111"/>
                    <a:pt x="799" y="17100"/>
                    <a:pt x="686" y="17090"/>
                  </a:cubicBezTo>
                  <a:cubicBezTo>
                    <a:pt x="686" y="16935"/>
                    <a:pt x="686" y="16790"/>
                    <a:pt x="686" y="16634"/>
                  </a:cubicBezTo>
                  <a:cubicBezTo>
                    <a:pt x="799" y="16634"/>
                    <a:pt x="915" y="16643"/>
                    <a:pt x="1029" y="16643"/>
                  </a:cubicBezTo>
                  <a:cubicBezTo>
                    <a:pt x="1029" y="16799"/>
                    <a:pt x="1029" y="16966"/>
                    <a:pt x="1029" y="17122"/>
                  </a:cubicBezTo>
                  <a:close/>
                  <a:moveTo>
                    <a:pt x="1018" y="16167"/>
                  </a:moveTo>
                  <a:lnTo>
                    <a:pt x="1018" y="16167"/>
                  </a:lnTo>
                  <a:cubicBezTo>
                    <a:pt x="904" y="16156"/>
                    <a:pt x="790" y="16147"/>
                    <a:pt x="675" y="16136"/>
                  </a:cubicBezTo>
                  <a:cubicBezTo>
                    <a:pt x="675" y="15991"/>
                    <a:pt x="675" y="15835"/>
                    <a:pt x="675" y="15679"/>
                  </a:cubicBezTo>
                  <a:cubicBezTo>
                    <a:pt x="790" y="15679"/>
                    <a:pt x="904" y="15690"/>
                    <a:pt x="1018" y="15690"/>
                  </a:cubicBezTo>
                  <a:cubicBezTo>
                    <a:pt x="1018" y="15844"/>
                    <a:pt x="1018" y="16000"/>
                    <a:pt x="1018" y="16167"/>
                  </a:cubicBezTo>
                  <a:close/>
                  <a:moveTo>
                    <a:pt x="1018" y="15201"/>
                  </a:moveTo>
                  <a:lnTo>
                    <a:pt x="1018" y="15201"/>
                  </a:lnTo>
                  <a:cubicBezTo>
                    <a:pt x="904" y="15201"/>
                    <a:pt x="790" y="15192"/>
                    <a:pt x="675" y="15192"/>
                  </a:cubicBezTo>
                  <a:cubicBezTo>
                    <a:pt x="675" y="15036"/>
                    <a:pt x="675" y="14880"/>
                    <a:pt x="675" y="14735"/>
                  </a:cubicBezTo>
                  <a:cubicBezTo>
                    <a:pt x="790" y="14735"/>
                    <a:pt x="904" y="14724"/>
                    <a:pt x="1018" y="14724"/>
                  </a:cubicBezTo>
                  <a:cubicBezTo>
                    <a:pt x="1018" y="14891"/>
                    <a:pt x="1018" y="15047"/>
                    <a:pt x="1018" y="15201"/>
                  </a:cubicBezTo>
                  <a:close/>
                  <a:moveTo>
                    <a:pt x="1018" y="14248"/>
                  </a:moveTo>
                  <a:lnTo>
                    <a:pt x="1018" y="14248"/>
                  </a:lnTo>
                  <a:cubicBezTo>
                    <a:pt x="904" y="14248"/>
                    <a:pt x="790" y="14237"/>
                    <a:pt x="675" y="14237"/>
                  </a:cubicBezTo>
                  <a:cubicBezTo>
                    <a:pt x="675" y="14081"/>
                    <a:pt x="675" y="13936"/>
                    <a:pt x="675" y="13780"/>
                  </a:cubicBezTo>
                  <a:cubicBezTo>
                    <a:pt x="790" y="13780"/>
                    <a:pt x="904" y="13770"/>
                    <a:pt x="1018" y="13770"/>
                  </a:cubicBezTo>
                  <a:cubicBezTo>
                    <a:pt x="1018" y="13925"/>
                    <a:pt x="1018" y="14092"/>
                    <a:pt x="1018" y="14248"/>
                  </a:cubicBezTo>
                  <a:close/>
                  <a:moveTo>
                    <a:pt x="1018" y="13282"/>
                  </a:moveTo>
                  <a:lnTo>
                    <a:pt x="1018" y="13282"/>
                  </a:lnTo>
                  <a:cubicBezTo>
                    <a:pt x="904" y="13282"/>
                    <a:pt x="790" y="13293"/>
                    <a:pt x="675" y="13293"/>
                  </a:cubicBezTo>
                  <a:cubicBezTo>
                    <a:pt x="675" y="13137"/>
                    <a:pt x="675" y="12981"/>
                    <a:pt x="675" y="12826"/>
                  </a:cubicBezTo>
                  <a:cubicBezTo>
                    <a:pt x="790" y="12826"/>
                    <a:pt x="904" y="12815"/>
                    <a:pt x="1018" y="12815"/>
                  </a:cubicBezTo>
                  <a:cubicBezTo>
                    <a:pt x="1018" y="12970"/>
                    <a:pt x="1018" y="13126"/>
                    <a:pt x="1018" y="13282"/>
                  </a:cubicBezTo>
                  <a:close/>
                  <a:moveTo>
                    <a:pt x="1008" y="12327"/>
                  </a:moveTo>
                  <a:lnTo>
                    <a:pt x="1008" y="12327"/>
                  </a:lnTo>
                  <a:cubicBezTo>
                    <a:pt x="893" y="12327"/>
                    <a:pt x="779" y="12338"/>
                    <a:pt x="666" y="12338"/>
                  </a:cubicBezTo>
                  <a:cubicBezTo>
                    <a:pt x="666" y="12182"/>
                    <a:pt x="666" y="12038"/>
                    <a:pt x="666" y="11882"/>
                  </a:cubicBezTo>
                  <a:cubicBezTo>
                    <a:pt x="779" y="11871"/>
                    <a:pt x="893" y="11860"/>
                    <a:pt x="1008" y="11851"/>
                  </a:cubicBezTo>
                  <a:cubicBezTo>
                    <a:pt x="1008" y="12006"/>
                    <a:pt x="1008" y="12171"/>
                    <a:pt x="1008" y="12327"/>
                  </a:cubicBezTo>
                  <a:close/>
                  <a:moveTo>
                    <a:pt x="1008" y="11372"/>
                  </a:moveTo>
                  <a:lnTo>
                    <a:pt x="1008" y="11372"/>
                  </a:lnTo>
                  <a:cubicBezTo>
                    <a:pt x="893" y="11372"/>
                    <a:pt x="779" y="11383"/>
                    <a:pt x="666" y="11383"/>
                  </a:cubicBezTo>
                  <a:cubicBezTo>
                    <a:pt x="666" y="11238"/>
                    <a:pt x="666" y="11083"/>
                    <a:pt x="666" y="10927"/>
                  </a:cubicBezTo>
                  <a:cubicBezTo>
                    <a:pt x="779" y="10916"/>
                    <a:pt x="893" y="10907"/>
                    <a:pt x="1008" y="10896"/>
                  </a:cubicBezTo>
                  <a:cubicBezTo>
                    <a:pt x="1008" y="11051"/>
                    <a:pt x="1008" y="11207"/>
                    <a:pt x="1008" y="11372"/>
                  </a:cubicBezTo>
                  <a:close/>
                  <a:moveTo>
                    <a:pt x="1008" y="10408"/>
                  </a:moveTo>
                  <a:lnTo>
                    <a:pt x="1008" y="10408"/>
                  </a:lnTo>
                  <a:cubicBezTo>
                    <a:pt x="893" y="10417"/>
                    <a:pt x="779" y="10428"/>
                    <a:pt x="666" y="10439"/>
                  </a:cubicBezTo>
                  <a:cubicBezTo>
                    <a:pt x="666" y="10284"/>
                    <a:pt x="666" y="10128"/>
                    <a:pt x="666" y="9983"/>
                  </a:cubicBezTo>
                  <a:cubicBezTo>
                    <a:pt x="779" y="9961"/>
                    <a:pt x="893" y="9952"/>
                    <a:pt x="1008" y="9930"/>
                  </a:cubicBezTo>
                  <a:cubicBezTo>
                    <a:pt x="1008" y="10097"/>
                    <a:pt x="1008" y="10252"/>
                    <a:pt x="1008" y="10408"/>
                  </a:cubicBezTo>
                  <a:close/>
                  <a:moveTo>
                    <a:pt x="1008" y="9453"/>
                  </a:moveTo>
                  <a:lnTo>
                    <a:pt x="1008" y="9453"/>
                  </a:lnTo>
                  <a:cubicBezTo>
                    <a:pt x="893" y="9464"/>
                    <a:pt x="779" y="9473"/>
                    <a:pt x="666" y="9484"/>
                  </a:cubicBezTo>
                  <a:cubicBezTo>
                    <a:pt x="666" y="9329"/>
                    <a:pt x="666" y="9184"/>
                    <a:pt x="666" y="9028"/>
                  </a:cubicBezTo>
                  <a:cubicBezTo>
                    <a:pt x="779" y="9006"/>
                    <a:pt x="893" y="8997"/>
                    <a:pt x="1008" y="8975"/>
                  </a:cubicBezTo>
                  <a:cubicBezTo>
                    <a:pt x="1008" y="9131"/>
                    <a:pt x="1008" y="9298"/>
                    <a:pt x="1008" y="9453"/>
                  </a:cubicBezTo>
                  <a:close/>
                  <a:moveTo>
                    <a:pt x="997" y="8487"/>
                  </a:moveTo>
                  <a:lnTo>
                    <a:pt x="997" y="8487"/>
                  </a:lnTo>
                  <a:cubicBezTo>
                    <a:pt x="884" y="8509"/>
                    <a:pt x="768" y="8519"/>
                    <a:pt x="655" y="8541"/>
                  </a:cubicBezTo>
                  <a:cubicBezTo>
                    <a:pt x="655" y="8385"/>
                    <a:pt x="655" y="8229"/>
                    <a:pt x="655" y="8073"/>
                  </a:cubicBezTo>
                  <a:cubicBezTo>
                    <a:pt x="768" y="8062"/>
                    <a:pt x="884" y="8042"/>
                    <a:pt x="997" y="8022"/>
                  </a:cubicBezTo>
                  <a:cubicBezTo>
                    <a:pt x="997" y="8178"/>
                    <a:pt x="997" y="8332"/>
                    <a:pt x="997" y="8487"/>
                  </a:cubicBezTo>
                  <a:close/>
                  <a:moveTo>
                    <a:pt x="997" y="7534"/>
                  </a:moveTo>
                  <a:lnTo>
                    <a:pt x="997" y="7534"/>
                  </a:lnTo>
                  <a:cubicBezTo>
                    <a:pt x="884" y="7555"/>
                    <a:pt x="768" y="7564"/>
                    <a:pt x="655" y="7586"/>
                  </a:cubicBezTo>
                  <a:cubicBezTo>
                    <a:pt x="655" y="7430"/>
                    <a:pt x="655" y="7285"/>
                    <a:pt x="655" y="7129"/>
                  </a:cubicBezTo>
                  <a:cubicBezTo>
                    <a:pt x="768" y="7107"/>
                    <a:pt x="884" y="7076"/>
                    <a:pt x="997" y="7056"/>
                  </a:cubicBezTo>
                  <a:cubicBezTo>
                    <a:pt x="997" y="7223"/>
                    <a:pt x="997" y="7379"/>
                    <a:pt x="997" y="7534"/>
                  </a:cubicBezTo>
                  <a:close/>
                  <a:moveTo>
                    <a:pt x="997" y="6580"/>
                  </a:moveTo>
                  <a:lnTo>
                    <a:pt x="997" y="6580"/>
                  </a:lnTo>
                  <a:cubicBezTo>
                    <a:pt x="884" y="6600"/>
                    <a:pt x="768" y="6611"/>
                    <a:pt x="655" y="6631"/>
                  </a:cubicBezTo>
                  <a:cubicBezTo>
                    <a:pt x="655" y="6486"/>
                    <a:pt x="655" y="6330"/>
                    <a:pt x="655" y="6174"/>
                  </a:cubicBezTo>
                  <a:cubicBezTo>
                    <a:pt x="768" y="6152"/>
                    <a:pt x="884" y="6123"/>
                    <a:pt x="997" y="6101"/>
                  </a:cubicBezTo>
                  <a:cubicBezTo>
                    <a:pt x="997" y="6257"/>
                    <a:pt x="997" y="6413"/>
                    <a:pt x="997" y="6580"/>
                  </a:cubicBezTo>
                  <a:close/>
                  <a:moveTo>
                    <a:pt x="997" y="5614"/>
                  </a:moveTo>
                  <a:lnTo>
                    <a:pt x="997" y="5614"/>
                  </a:lnTo>
                  <a:cubicBezTo>
                    <a:pt x="884" y="5634"/>
                    <a:pt x="768" y="5665"/>
                    <a:pt x="655" y="5687"/>
                  </a:cubicBezTo>
                  <a:cubicBezTo>
                    <a:pt x="655" y="5531"/>
                    <a:pt x="655" y="5375"/>
                    <a:pt x="655" y="5231"/>
                  </a:cubicBezTo>
                  <a:cubicBezTo>
                    <a:pt x="768" y="5199"/>
                    <a:pt x="884" y="5168"/>
                    <a:pt x="997" y="5146"/>
                  </a:cubicBezTo>
                  <a:cubicBezTo>
                    <a:pt x="997" y="5302"/>
                    <a:pt x="997" y="5458"/>
                    <a:pt x="997" y="5614"/>
                  </a:cubicBezTo>
                  <a:close/>
                  <a:moveTo>
                    <a:pt x="986" y="4659"/>
                  </a:moveTo>
                  <a:lnTo>
                    <a:pt x="986" y="4659"/>
                  </a:lnTo>
                  <a:cubicBezTo>
                    <a:pt x="873" y="4681"/>
                    <a:pt x="759" y="4712"/>
                    <a:pt x="644" y="4732"/>
                  </a:cubicBezTo>
                  <a:cubicBezTo>
                    <a:pt x="644" y="4587"/>
                    <a:pt x="644" y="4432"/>
                    <a:pt x="644" y="4276"/>
                  </a:cubicBezTo>
                  <a:cubicBezTo>
                    <a:pt x="759" y="4245"/>
                    <a:pt x="873" y="4213"/>
                    <a:pt x="986" y="4182"/>
                  </a:cubicBezTo>
                  <a:cubicBezTo>
                    <a:pt x="986" y="4338"/>
                    <a:pt x="986" y="4503"/>
                    <a:pt x="986" y="4659"/>
                  </a:cubicBezTo>
                  <a:close/>
                  <a:moveTo>
                    <a:pt x="986" y="3695"/>
                  </a:moveTo>
                  <a:lnTo>
                    <a:pt x="986" y="3695"/>
                  </a:lnTo>
                  <a:cubicBezTo>
                    <a:pt x="873" y="3726"/>
                    <a:pt x="759" y="3757"/>
                    <a:pt x="644" y="3788"/>
                  </a:cubicBezTo>
                  <a:cubicBezTo>
                    <a:pt x="644" y="3632"/>
                    <a:pt x="644" y="3477"/>
                    <a:pt x="644" y="3321"/>
                  </a:cubicBezTo>
                  <a:cubicBezTo>
                    <a:pt x="759" y="3290"/>
                    <a:pt x="873" y="3259"/>
                    <a:pt x="986" y="3227"/>
                  </a:cubicBezTo>
                  <a:cubicBezTo>
                    <a:pt x="986" y="3383"/>
                    <a:pt x="986" y="3539"/>
                    <a:pt x="986" y="3695"/>
                  </a:cubicBezTo>
                  <a:close/>
                  <a:moveTo>
                    <a:pt x="644" y="2377"/>
                  </a:moveTo>
                  <a:lnTo>
                    <a:pt x="644" y="2377"/>
                  </a:lnTo>
                  <a:cubicBezTo>
                    <a:pt x="986" y="2262"/>
                    <a:pt x="986" y="2262"/>
                    <a:pt x="986" y="2262"/>
                  </a:cubicBezTo>
                  <a:cubicBezTo>
                    <a:pt x="986" y="2740"/>
                    <a:pt x="986" y="2740"/>
                    <a:pt x="986" y="2740"/>
                  </a:cubicBezTo>
                  <a:cubicBezTo>
                    <a:pt x="644" y="2833"/>
                    <a:pt x="644" y="2833"/>
                    <a:pt x="644" y="2833"/>
                  </a:cubicBezTo>
                  <a:lnTo>
                    <a:pt x="644" y="23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17"/>
              <a:endParaRPr lang="en-US" sz="22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4102" name="Freeform 6"/>
            <p:cNvSpPr>
              <a:spLocks noChangeArrowheads="1"/>
            </p:cNvSpPr>
            <p:nvPr/>
          </p:nvSpPr>
          <p:spPr bwMode="auto">
            <a:xfrm>
              <a:off x="4627396" y="3659567"/>
              <a:ext cx="254034" cy="1963010"/>
            </a:xfrm>
            <a:custGeom>
              <a:avLst/>
              <a:gdLst>
                <a:gd name="T0" fmla="*/ 0 w 1909"/>
                <a:gd name="T1" fmla="*/ 633 h 14726"/>
                <a:gd name="T2" fmla="*/ 1908 w 1909"/>
                <a:gd name="T3" fmla="*/ 14725 h 14726"/>
                <a:gd name="T4" fmla="*/ 0 w 1909"/>
                <a:gd name="T5" fmla="*/ 633 h 14726"/>
                <a:gd name="T6" fmla="*/ 238 w 1909"/>
                <a:gd name="T7" fmla="*/ 13325 h 14726"/>
                <a:gd name="T8" fmla="*/ 1639 w 1909"/>
                <a:gd name="T9" fmla="*/ 14008 h 14726"/>
                <a:gd name="T10" fmla="*/ 238 w 1909"/>
                <a:gd name="T11" fmla="*/ 13325 h 14726"/>
                <a:gd name="T12" fmla="*/ 238 w 1909"/>
                <a:gd name="T13" fmla="*/ 12401 h 14726"/>
                <a:gd name="T14" fmla="*/ 1639 w 1909"/>
                <a:gd name="T15" fmla="*/ 13024 h 14726"/>
                <a:gd name="T16" fmla="*/ 238 w 1909"/>
                <a:gd name="T17" fmla="*/ 12401 h 14726"/>
                <a:gd name="T18" fmla="*/ 238 w 1909"/>
                <a:gd name="T19" fmla="*/ 11477 h 14726"/>
                <a:gd name="T20" fmla="*/ 1639 w 1909"/>
                <a:gd name="T21" fmla="*/ 12047 h 14726"/>
                <a:gd name="T22" fmla="*/ 238 w 1909"/>
                <a:gd name="T23" fmla="*/ 11477 h 14726"/>
                <a:gd name="T24" fmla="*/ 238 w 1909"/>
                <a:gd name="T25" fmla="*/ 10553 h 14726"/>
                <a:gd name="T26" fmla="*/ 1639 w 1909"/>
                <a:gd name="T27" fmla="*/ 11061 h 14726"/>
                <a:gd name="T28" fmla="*/ 238 w 1909"/>
                <a:gd name="T29" fmla="*/ 10553 h 14726"/>
                <a:gd name="T30" fmla="*/ 238 w 1909"/>
                <a:gd name="T31" fmla="*/ 9630 h 14726"/>
                <a:gd name="T32" fmla="*/ 1639 w 1909"/>
                <a:gd name="T33" fmla="*/ 10086 h 14726"/>
                <a:gd name="T34" fmla="*/ 238 w 1909"/>
                <a:gd name="T35" fmla="*/ 9630 h 14726"/>
                <a:gd name="T36" fmla="*/ 238 w 1909"/>
                <a:gd name="T37" fmla="*/ 8697 h 14726"/>
                <a:gd name="T38" fmla="*/ 1639 w 1909"/>
                <a:gd name="T39" fmla="*/ 9100 h 14726"/>
                <a:gd name="T40" fmla="*/ 238 w 1909"/>
                <a:gd name="T41" fmla="*/ 8697 h 14726"/>
                <a:gd name="T42" fmla="*/ 238 w 1909"/>
                <a:gd name="T43" fmla="*/ 7773 h 14726"/>
                <a:gd name="T44" fmla="*/ 1639 w 1909"/>
                <a:gd name="T45" fmla="*/ 8125 h 14726"/>
                <a:gd name="T46" fmla="*/ 238 w 1909"/>
                <a:gd name="T47" fmla="*/ 7773 h 14726"/>
                <a:gd name="T48" fmla="*/ 238 w 1909"/>
                <a:gd name="T49" fmla="*/ 6849 h 14726"/>
                <a:gd name="T50" fmla="*/ 1639 w 1909"/>
                <a:gd name="T51" fmla="*/ 7139 h 14726"/>
                <a:gd name="T52" fmla="*/ 238 w 1909"/>
                <a:gd name="T53" fmla="*/ 6849 h 14726"/>
                <a:gd name="T54" fmla="*/ 238 w 1909"/>
                <a:gd name="T55" fmla="*/ 5926 h 14726"/>
                <a:gd name="T56" fmla="*/ 1639 w 1909"/>
                <a:gd name="T57" fmla="*/ 6164 h 14726"/>
                <a:gd name="T58" fmla="*/ 238 w 1909"/>
                <a:gd name="T59" fmla="*/ 5926 h 14726"/>
                <a:gd name="T60" fmla="*/ 238 w 1909"/>
                <a:gd name="T61" fmla="*/ 5002 h 14726"/>
                <a:gd name="T62" fmla="*/ 1639 w 1909"/>
                <a:gd name="T63" fmla="*/ 5178 h 14726"/>
                <a:gd name="T64" fmla="*/ 238 w 1909"/>
                <a:gd name="T65" fmla="*/ 5002 h 14726"/>
                <a:gd name="T66" fmla="*/ 238 w 1909"/>
                <a:gd name="T67" fmla="*/ 4078 h 14726"/>
                <a:gd name="T68" fmla="*/ 1639 w 1909"/>
                <a:gd name="T69" fmla="*/ 4203 h 14726"/>
                <a:gd name="T70" fmla="*/ 238 w 1909"/>
                <a:gd name="T71" fmla="*/ 4078 h 14726"/>
                <a:gd name="T72" fmla="*/ 238 w 1909"/>
                <a:gd name="T73" fmla="*/ 3155 h 14726"/>
                <a:gd name="T74" fmla="*/ 1639 w 1909"/>
                <a:gd name="T75" fmla="*/ 3217 h 14726"/>
                <a:gd name="T76" fmla="*/ 238 w 1909"/>
                <a:gd name="T77" fmla="*/ 3155 h 14726"/>
                <a:gd name="T78" fmla="*/ 238 w 1909"/>
                <a:gd name="T79" fmla="*/ 2231 h 14726"/>
                <a:gd name="T80" fmla="*/ 1639 w 1909"/>
                <a:gd name="T81" fmla="*/ 2231 h 14726"/>
                <a:gd name="T82" fmla="*/ 238 w 1909"/>
                <a:gd name="T83" fmla="*/ 2231 h 14726"/>
                <a:gd name="T84" fmla="*/ 238 w 1909"/>
                <a:gd name="T85" fmla="*/ 1307 h 14726"/>
                <a:gd name="T86" fmla="*/ 1639 w 1909"/>
                <a:gd name="T87" fmla="*/ 1256 h 14726"/>
                <a:gd name="T88" fmla="*/ 238 w 1909"/>
                <a:gd name="T89" fmla="*/ 1307 h 14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09" h="14726">
                  <a:moveTo>
                    <a:pt x="0" y="633"/>
                  </a:moveTo>
                  <a:lnTo>
                    <a:pt x="0" y="633"/>
                  </a:lnTo>
                  <a:cubicBezTo>
                    <a:pt x="0" y="14257"/>
                    <a:pt x="0" y="14257"/>
                    <a:pt x="0" y="14257"/>
                  </a:cubicBezTo>
                  <a:cubicBezTo>
                    <a:pt x="1908" y="14725"/>
                    <a:pt x="1908" y="14725"/>
                    <a:pt x="1908" y="14725"/>
                  </a:cubicBezTo>
                  <a:cubicBezTo>
                    <a:pt x="1908" y="0"/>
                    <a:pt x="1908" y="0"/>
                    <a:pt x="1908" y="0"/>
                  </a:cubicBezTo>
                  <a:lnTo>
                    <a:pt x="0" y="633"/>
                  </a:lnTo>
                  <a:close/>
                  <a:moveTo>
                    <a:pt x="238" y="13325"/>
                  </a:moveTo>
                  <a:lnTo>
                    <a:pt x="238" y="13325"/>
                  </a:lnTo>
                  <a:cubicBezTo>
                    <a:pt x="1639" y="13625"/>
                    <a:pt x="1639" y="13625"/>
                    <a:pt x="1639" y="13625"/>
                  </a:cubicBezTo>
                  <a:cubicBezTo>
                    <a:pt x="1639" y="14008"/>
                    <a:pt x="1639" y="14008"/>
                    <a:pt x="1639" y="14008"/>
                  </a:cubicBezTo>
                  <a:cubicBezTo>
                    <a:pt x="238" y="13625"/>
                    <a:pt x="238" y="13625"/>
                    <a:pt x="238" y="13625"/>
                  </a:cubicBezTo>
                  <a:lnTo>
                    <a:pt x="238" y="13325"/>
                  </a:lnTo>
                  <a:close/>
                  <a:moveTo>
                    <a:pt x="238" y="12401"/>
                  </a:moveTo>
                  <a:lnTo>
                    <a:pt x="238" y="12401"/>
                  </a:lnTo>
                  <a:cubicBezTo>
                    <a:pt x="706" y="12483"/>
                    <a:pt x="1171" y="12566"/>
                    <a:pt x="1639" y="12650"/>
                  </a:cubicBezTo>
                  <a:cubicBezTo>
                    <a:pt x="1639" y="12775"/>
                    <a:pt x="1639" y="12899"/>
                    <a:pt x="1639" y="13024"/>
                  </a:cubicBezTo>
                  <a:cubicBezTo>
                    <a:pt x="1171" y="12920"/>
                    <a:pt x="706" y="12815"/>
                    <a:pt x="238" y="12712"/>
                  </a:cubicBezTo>
                  <a:cubicBezTo>
                    <a:pt x="238" y="12608"/>
                    <a:pt x="238" y="12504"/>
                    <a:pt x="238" y="12401"/>
                  </a:cubicBezTo>
                  <a:close/>
                  <a:moveTo>
                    <a:pt x="238" y="11477"/>
                  </a:moveTo>
                  <a:lnTo>
                    <a:pt x="238" y="11477"/>
                  </a:lnTo>
                  <a:cubicBezTo>
                    <a:pt x="706" y="11539"/>
                    <a:pt x="1171" y="11602"/>
                    <a:pt x="1639" y="11664"/>
                  </a:cubicBezTo>
                  <a:cubicBezTo>
                    <a:pt x="1639" y="11789"/>
                    <a:pt x="1639" y="11923"/>
                    <a:pt x="1639" y="12047"/>
                  </a:cubicBezTo>
                  <a:cubicBezTo>
                    <a:pt x="1171" y="11965"/>
                    <a:pt x="706" y="11871"/>
                    <a:pt x="238" y="11789"/>
                  </a:cubicBezTo>
                  <a:cubicBezTo>
                    <a:pt x="238" y="11684"/>
                    <a:pt x="238" y="11582"/>
                    <a:pt x="238" y="11477"/>
                  </a:cubicBezTo>
                  <a:close/>
                  <a:moveTo>
                    <a:pt x="238" y="10553"/>
                  </a:moveTo>
                  <a:lnTo>
                    <a:pt x="238" y="10553"/>
                  </a:lnTo>
                  <a:cubicBezTo>
                    <a:pt x="706" y="10596"/>
                    <a:pt x="1171" y="10636"/>
                    <a:pt x="1639" y="10689"/>
                  </a:cubicBezTo>
                  <a:cubicBezTo>
                    <a:pt x="1639" y="10812"/>
                    <a:pt x="1639" y="10937"/>
                    <a:pt x="1639" y="11061"/>
                  </a:cubicBezTo>
                  <a:cubicBezTo>
                    <a:pt x="1171" y="10999"/>
                    <a:pt x="706" y="10937"/>
                    <a:pt x="238" y="10865"/>
                  </a:cubicBezTo>
                  <a:cubicBezTo>
                    <a:pt x="238" y="10761"/>
                    <a:pt x="238" y="10658"/>
                    <a:pt x="238" y="10553"/>
                  </a:cubicBezTo>
                  <a:close/>
                  <a:moveTo>
                    <a:pt x="238" y="9630"/>
                  </a:moveTo>
                  <a:lnTo>
                    <a:pt x="238" y="9630"/>
                  </a:lnTo>
                  <a:cubicBezTo>
                    <a:pt x="706" y="9650"/>
                    <a:pt x="1171" y="9681"/>
                    <a:pt x="1639" y="9703"/>
                  </a:cubicBezTo>
                  <a:cubicBezTo>
                    <a:pt x="1639" y="9828"/>
                    <a:pt x="1639" y="9961"/>
                    <a:pt x="1639" y="10086"/>
                  </a:cubicBezTo>
                  <a:cubicBezTo>
                    <a:pt x="1171" y="10035"/>
                    <a:pt x="706" y="9993"/>
                    <a:pt x="238" y="9941"/>
                  </a:cubicBezTo>
                  <a:cubicBezTo>
                    <a:pt x="238" y="9837"/>
                    <a:pt x="238" y="9734"/>
                    <a:pt x="238" y="9630"/>
                  </a:cubicBezTo>
                  <a:close/>
                  <a:moveTo>
                    <a:pt x="238" y="8697"/>
                  </a:moveTo>
                  <a:lnTo>
                    <a:pt x="238" y="8697"/>
                  </a:lnTo>
                  <a:cubicBezTo>
                    <a:pt x="706" y="8706"/>
                    <a:pt x="1171" y="8717"/>
                    <a:pt x="1639" y="8728"/>
                  </a:cubicBezTo>
                  <a:cubicBezTo>
                    <a:pt x="1639" y="8851"/>
                    <a:pt x="1639" y="8975"/>
                    <a:pt x="1639" y="9100"/>
                  </a:cubicBezTo>
                  <a:cubicBezTo>
                    <a:pt x="1171" y="9080"/>
                    <a:pt x="706" y="9049"/>
                    <a:pt x="238" y="9029"/>
                  </a:cubicBezTo>
                  <a:cubicBezTo>
                    <a:pt x="238" y="8915"/>
                    <a:pt x="238" y="8810"/>
                    <a:pt x="238" y="8697"/>
                  </a:cubicBezTo>
                  <a:close/>
                  <a:moveTo>
                    <a:pt x="238" y="7773"/>
                  </a:moveTo>
                  <a:lnTo>
                    <a:pt x="238" y="7773"/>
                  </a:lnTo>
                  <a:cubicBezTo>
                    <a:pt x="706" y="7762"/>
                    <a:pt x="1171" y="7751"/>
                    <a:pt x="1639" y="7742"/>
                  </a:cubicBezTo>
                  <a:cubicBezTo>
                    <a:pt x="1639" y="7867"/>
                    <a:pt x="1639" y="7991"/>
                    <a:pt x="1639" y="8125"/>
                  </a:cubicBezTo>
                  <a:cubicBezTo>
                    <a:pt x="1171" y="8114"/>
                    <a:pt x="706" y="8114"/>
                    <a:pt x="238" y="8105"/>
                  </a:cubicBezTo>
                  <a:cubicBezTo>
                    <a:pt x="238" y="7991"/>
                    <a:pt x="238" y="7887"/>
                    <a:pt x="238" y="7773"/>
                  </a:cubicBezTo>
                  <a:close/>
                  <a:moveTo>
                    <a:pt x="238" y="6849"/>
                  </a:moveTo>
                  <a:lnTo>
                    <a:pt x="238" y="6849"/>
                  </a:lnTo>
                  <a:cubicBezTo>
                    <a:pt x="706" y="6818"/>
                    <a:pt x="1171" y="6787"/>
                    <a:pt x="1639" y="6756"/>
                  </a:cubicBezTo>
                  <a:cubicBezTo>
                    <a:pt x="1639" y="6890"/>
                    <a:pt x="1639" y="7014"/>
                    <a:pt x="1639" y="7139"/>
                  </a:cubicBezTo>
                  <a:cubicBezTo>
                    <a:pt x="1171" y="7161"/>
                    <a:pt x="706" y="7170"/>
                    <a:pt x="238" y="7181"/>
                  </a:cubicBezTo>
                  <a:cubicBezTo>
                    <a:pt x="238" y="7077"/>
                    <a:pt x="238" y="6963"/>
                    <a:pt x="238" y="6849"/>
                  </a:cubicBezTo>
                  <a:close/>
                  <a:moveTo>
                    <a:pt x="238" y="5926"/>
                  </a:moveTo>
                  <a:lnTo>
                    <a:pt x="238" y="5926"/>
                  </a:lnTo>
                  <a:cubicBezTo>
                    <a:pt x="706" y="5874"/>
                    <a:pt x="1171" y="5832"/>
                    <a:pt x="1639" y="5781"/>
                  </a:cubicBezTo>
                  <a:cubicBezTo>
                    <a:pt x="1639" y="5906"/>
                    <a:pt x="1639" y="6030"/>
                    <a:pt x="1639" y="6164"/>
                  </a:cubicBezTo>
                  <a:cubicBezTo>
                    <a:pt x="1171" y="6195"/>
                    <a:pt x="706" y="6226"/>
                    <a:pt x="238" y="6268"/>
                  </a:cubicBezTo>
                  <a:cubicBezTo>
                    <a:pt x="238" y="6153"/>
                    <a:pt x="238" y="6039"/>
                    <a:pt x="238" y="5926"/>
                  </a:cubicBezTo>
                  <a:close/>
                  <a:moveTo>
                    <a:pt x="238" y="5002"/>
                  </a:moveTo>
                  <a:lnTo>
                    <a:pt x="238" y="5002"/>
                  </a:lnTo>
                  <a:cubicBezTo>
                    <a:pt x="706" y="4940"/>
                    <a:pt x="1171" y="4866"/>
                    <a:pt x="1639" y="4795"/>
                  </a:cubicBezTo>
                  <a:cubicBezTo>
                    <a:pt x="1639" y="4929"/>
                    <a:pt x="1639" y="5053"/>
                    <a:pt x="1639" y="5178"/>
                  </a:cubicBezTo>
                  <a:cubicBezTo>
                    <a:pt x="1171" y="5231"/>
                    <a:pt x="706" y="5292"/>
                    <a:pt x="238" y="5345"/>
                  </a:cubicBezTo>
                  <a:cubicBezTo>
                    <a:pt x="238" y="5231"/>
                    <a:pt x="238" y="5116"/>
                    <a:pt x="238" y="5002"/>
                  </a:cubicBezTo>
                  <a:close/>
                  <a:moveTo>
                    <a:pt x="238" y="4078"/>
                  </a:moveTo>
                  <a:lnTo>
                    <a:pt x="238" y="4078"/>
                  </a:lnTo>
                  <a:cubicBezTo>
                    <a:pt x="706" y="3996"/>
                    <a:pt x="1171" y="3902"/>
                    <a:pt x="1639" y="3820"/>
                  </a:cubicBezTo>
                  <a:cubicBezTo>
                    <a:pt x="1639" y="3944"/>
                    <a:pt x="1639" y="4069"/>
                    <a:pt x="1639" y="4203"/>
                  </a:cubicBezTo>
                  <a:cubicBezTo>
                    <a:pt x="1171" y="4276"/>
                    <a:pt x="706" y="4348"/>
                    <a:pt x="238" y="4421"/>
                  </a:cubicBezTo>
                  <a:cubicBezTo>
                    <a:pt x="238" y="4307"/>
                    <a:pt x="238" y="4192"/>
                    <a:pt x="238" y="4078"/>
                  </a:cubicBezTo>
                  <a:close/>
                  <a:moveTo>
                    <a:pt x="238" y="3155"/>
                  </a:moveTo>
                  <a:lnTo>
                    <a:pt x="238" y="3155"/>
                  </a:lnTo>
                  <a:cubicBezTo>
                    <a:pt x="706" y="3052"/>
                    <a:pt x="1171" y="2947"/>
                    <a:pt x="1639" y="2834"/>
                  </a:cubicBezTo>
                  <a:cubicBezTo>
                    <a:pt x="1639" y="2958"/>
                    <a:pt x="1639" y="3092"/>
                    <a:pt x="1639" y="3217"/>
                  </a:cubicBezTo>
                  <a:cubicBezTo>
                    <a:pt x="1171" y="3310"/>
                    <a:pt x="706" y="3404"/>
                    <a:pt x="238" y="3497"/>
                  </a:cubicBezTo>
                  <a:cubicBezTo>
                    <a:pt x="238" y="3384"/>
                    <a:pt x="238" y="3270"/>
                    <a:pt x="238" y="3155"/>
                  </a:cubicBezTo>
                  <a:close/>
                  <a:moveTo>
                    <a:pt x="238" y="2231"/>
                  </a:moveTo>
                  <a:lnTo>
                    <a:pt x="238" y="2231"/>
                  </a:lnTo>
                  <a:cubicBezTo>
                    <a:pt x="706" y="2108"/>
                    <a:pt x="1171" y="1983"/>
                    <a:pt x="1639" y="1859"/>
                  </a:cubicBezTo>
                  <a:cubicBezTo>
                    <a:pt x="1639" y="1983"/>
                    <a:pt x="1639" y="2108"/>
                    <a:pt x="1639" y="2231"/>
                  </a:cubicBezTo>
                  <a:cubicBezTo>
                    <a:pt x="1171" y="2346"/>
                    <a:pt x="706" y="2471"/>
                    <a:pt x="238" y="2585"/>
                  </a:cubicBezTo>
                  <a:cubicBezTo>
                    <a:pt x="238" y="2460"/>
                    <a:pt x="238" y="2346"/>
                    <a:pt x="238" y="2231"/>
                  </a:cubicBezTo>
                  <a:close/>
                  <a:moveTo>
                    <a:pt x="238" y="1307"/>
                  </a:moveTo>
                  <a:lnTo>
                    <a:pt x="238" y="1307"/>
                  </a:lnTo>
                  <a:cubicBezTo>
                    <a:pt x="1639" y="873"/>
                    <a:pt x="1639" y="873"/>
                    <a:pt x="1639" y="873"/>
                  </a:cubicBezTo>
                  <a:cubicBezTo>
                    <a:pt x="1639" y="1256"/>
                    <a:pt x="1639" y="1256"/>
                    <a:pt x="1639" y="1256"/>
                  </a:cubicBezTo>
                  <a:cubicBezTo>
                    <a:pt x="238" y="1661"/>
                    <a:pt x="238" y="1661"/>
                    <a:pt x="238" y="1661"/>
                  </a:cubicBezTo>
                  <a:lnTo>
                    <a:pt x="238" y="13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17"/>
              <a:endParaRPr lang="en-US" sz="22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4103" name="Freeform 7"/>
            <p:cNvSpPr>
              <a:spLocks noChangeArrowheads="1"/>
            </p:cNvSpPr>
            <p:nvPr/>
          </p:nvSpPr>
          <p:spPr bwMode="auto">
            <a:xfrm>
              <a:off x="4902600" y="3661919"/>
              <a:ext cx="489839" cy="1958893"/>
            </a:xfrm>
            <a:custGeom>
              <a:avLst/>
              <a:gdLst>
                <a:gd name="T0" fmla="*/ 634 w 3676"/>
                <a:gd name="T1" fmla="*/ 13523 h 14695"/>
                <a:gd name="T2" fmla="*/ 634 w 3676"/>
                <a:gd name="T3" fmla="*/ 12775 h 14695"/>
                <a:gd name="T4" fmla="*/ 1255 w 3676"/>
                <a:gd name="T5" fmla="*/ 12007 h 14695"/>
                <a:gd name="T6" fmla="*/ 1255 w 3676"/>
                <a:gd name="T7" fmla="*/ 11695 h 14695"/>
                <a:gd name="T8" fmla="*/ 634 w 3676"/>
                <a:gd name="T9" fmla="*/ 10990 h 14695"/>
                <a:gd name="T10" fmla="*/ 634 w 3676"/>
                <a:gd name="T11" fmla="*/ 9808 h 14695"/>
                <a:gd name="T12" fmla="*/ 634 w 3676"/>
                <a:gd name="T13" fmla="*/ 8323 h 14695"/>
                <a:gd name="T14" fmla="*/ 634 w 3676"/>
                <a:gd name="T15" fmla="*/ 7586 h 14695"/>
                <a:gd name="T16" fmla="*/ 1255 w 3676"/>
                <a:gd name="T17" fmla="*/ 6923 h 14695"/>
                <a:gd name="T18" fmla="*/ 1255 w 3676"/>
                <a:gd name="T19" fmla="*/ 6600 h 14695"/>
                <a:gd name="T20" fmla="*/ 1255 w 3676"/>
                <a:gd name="T21" fmla="*/ 5149 h 14695"/>
                <a:gd name="T22" fmla="*/ 634 w 3676"/>
                <a:gd name="T23" fmla="*/ 5356 h 14695"/>
                <a:gd name="T24" fmla="*/ 634 w 3676"/>
                <a:gd name="T25" fmla="*/ 3125 h 14695"/>
                <a:gd name="T26" fmla="*/ 634 w 3676"/>
                <a:gd name="T27" fmla="*/ 2389 h 14695"/>
                <a:gd name="T28" fmla="*/ 1255 w 3676"/>
                <a:gd name="T29" fmla="*/ 1828 h 14695"/>
                <a:gd name="T30" fmla="*/ 634 w 3676"/>
                <a:gd name="T31" fmla="*/ 904 h 14695"/>
                <a:gd name="T32" fmla="*/ 2045 w 3676"/>
                <a:gd name="T33" fmla="*/ 1340 h 14695"/>
                <a:gd name="T34" fmla="*/ 2054 w 3676"/>
                <a:gd name="T35" fmla="*/ 2429 h 14695"/>
                <a:gd name="T36" fmla="*/ 2054 w 3676"/>
                <a:gd name="T37" fmla="*/ 3840 h 14695"/>
                <a:gd name="T38" fmla="*/ 2054 w 3676"/>
                <a:gd name="T39" fmla="*/ 4557 h 14695"/>
                <a:gd name="T40" fmla="*/ 1660 w 3676"/>
                <a:gd name="T41" fmla="*/ 5200 h 14695"/>
                <a:gd name="T42" fmla="*/ 1660 w 3676"/>
                <a:gd name="T43" fmla="*/ 5521 h 14695"/>
                <a:gd name="T44" fmla="*/ 2054 w 3676"/>
                <a:gd name="T45" fmla="*/ 6300 h 14695"/>
                <a:gd name="T46" fmla="*/ 2054 w 3676"/>
                <a:gd name="T47" fmla="*/ 7379 h 14695"/>
                <a:gd name="T48" fmla="*/ 2065 w 3676"/>
                <a:gd name="T49" fmla="*/ 8800 h 14695"/>
                <a:gd name="T50" fmla="*/ 2065 w 3676"/>
                <a:gd name="T51" fmla="*/ 9505 h 14695"/>
                <a:gd name="T52" fmla="*/ 1671 w 3676"/>
                <a:gd name="T53" fmla="*/ 10222 h 14695"/>
                <a:gd name="T54" fmla="*/ 1671 w 3676"/>
                <a:gd name="T55" fmla="*/ 10544 h 14695"/>
                <a:gd name="T56" fmla="*/ 2065 w 3676"/>
                <a:gd name="T57" fmla="*/ 11259 h 14695"/>
                <a:gd name="T58" fmla="*/ 2065 w 3676"/>
                <a:gd name="T59" fmla="*/ 12339 h 14695"/>
                <a:gd name="T60" fmla="*/ 2065 w 3676"/>
                <a:gd name="T61" fmla="*/ 13761 h 14695"/>
                <a:gd name="T62" fmla="*/ 2386 w 3676"/>
                <a:gd name="T63" fmla="*/ 13356 h 14695"/>
                <a:gd name="T64" fmla="*/ 2677 w 3676"/>
                <a:gd name="T65" fmla="*/ 12639 h 14695"/>
                <a:gd name="T66" fmla="*/ 2677 w 3676"/>
                <a:gd name="T67" fmla="*/ 11945 h 14695"/>
                <a:gd name="T68" fmla="*/ 2386 w 3676"/>
                <a:gd name="T69" fmla="*/ 11622 h 14695"/>
                <a:gd name="T70" fmla="*/ 2386 w 3676"/>
                <a:gd name="T71" fmla="*/ 10917 h 14695"/>
                <a:gd name="T72" fmla="*/ 2386 w 3676"/>
                <a:gd name="T73" fmla="*/ 9516 h 14695"/>
                <a:gd name="T74" fmla="*/ 2386 w 3676"/>
                <a:gd name="T75" fmla="*/ 8459 h 14695"/>
                <a:gd name="T76" fmla="*/ 2677 w 3676"/>
                <a:gd name="T77" fmla="*/ 7784 h 14695"/>
                <a:gd name="T78" fmla="*/ 2677 w 3676"/>
                <a:gd name="T79" fmla="*/ 7442 h 14695"/>
                <a:gd name="T80" fmla="*/ 2386 w 3676"/>
                <a:gd name="T81" fmla="*/ 6716 h 14695"/>
                <a:gd name="T82" fmla="*/ 2386 w 3676"/>
                <a:gd name="T83" fmla="*/ 5656 h 14695"/>
                <a:gd name="T84" fmla="*/ 2397 w 3676"/>
                <a:gd name="T85" fmla="*/ 4256 h 14695"/>
                <a:gd name="T86" fmla="*/ 2397 w 3676"/>
                <a:gd name="T87" fmla="*/ 3551 h 14695"/>
                <a:gd name="T88" fmla="*/ 2397 w 3676"/>
                <a:gd name="T89" fmla="*/ 2854 h 14695"/>
                <a:gd name="T90" fmla="*/ 2677 w 3676"/>
                <a:gd name="T91" fmla="*/ 2585 h 14695"/>
                <a:gd name="T92" fmla="*/ 2677 w 3676"/>
                <a:gd name="T93" fmla="*/ 1536 h 14695"/>
                <a:gd name="T94" fmla="*/ 2936 w 3676"/>
                <a:gd name="T95" fmla="*/ 13314 h 14695"/>
                <a:gd name="T96" fmla="*/ 2936 w 3676"/>
                <a:gd name="T97" fmla="*/ 11945 h 14695"/>
                <a:gd name="T98" fmla="*/ 2936 w 3676"/>
                <a:gd name="T99" fmla="*/ 11259 h 14695"/>
                <a:gd name="T100" fmla="*/ 3185 w 3676"/>
                <a:gd name="T101" fmla="*/ 10565 h 14695"/>
                <a:gd name="T102" fmla="*/ 3185 w 3676"/>
                <a:gd name="T103" fmla="*/ 10211 h 14695"/>
                <a:gd name="T104" fmla="*/ 2947 w 3676"/>
                <a:gd name="T105" fmla="*/ 9536 h 14695"/>
                <a:gd name="T106" fmla="*/ 2947 w 3676"/>
                <a:gd name="T107" fmla="*/ 8499 h 14695"/>
                <a:gd name="T108" fmla="*/ 2947 w 3676"/>
                <a:gd name="T109" fmla="*/ 7130 h 14695"/>
                <a:gd name="T110" fmla="*/ 2958 w 3676"/>
                <a:gd name="T111" fmla="*/ 6445 h 14695"/>
                <a:gd name="T112" fmla="*/ 3196 w 3676"/>
                <a:gd name="T113" fmla="*/ 5792 h 14695"/>
                <a:gd name="T114" fmla="*/ 3207 w 3676"/>
                <a:gd name="T115" fmla="*/ 5438 h 14695"/>
                <a:gd name="T116" fmla="*/ 2958 w 3676"/>
                <a:gd name="T117" fmla="*/ 4722 h 14695"/>
                <a:gd name="T118" fmla="*/ 2958 w 3676"/>
                <a:gd name="T119" fmla="*/ 3695 h 14695"/>
                <a:gd name="T120" fmla="*/ 2969 w 3676"/>
                <a:gd name="T121" fmla="*/ 2315 h 14695"/>
                <a:gd name="T122" fmla="*/ 3216 w 3676"/>
                <a:gd name="T123" fmla="*/ 2035 h 14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76" h="14695">
                  <a:moveTo>
                    <a:pt x="3675" y="1267"/>
                  </a:moveTo>
                  <a:lnTo>
                    <a:pt x="3675" y="1267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14694"/>
                    <a:pt x="0" y="14694"/>
                    <a:pt x="0" y="14694"/>
                  </a:cubicBezTo>
                  <a:cubicBezTo>
                    <a:pt x="3675" y="14135"/>
                    <a:pt x="3675" y="14135"/>
                    <a:pt x="3675" y="14135"/>
                  </a:cubicBezTo>
                  <a:lnTo>
                    <a:pt x="3675" y="1267"/>
                  </a:lnTo>
                  <a:close/>
                  <a:moveTo>
                    <a:pt x="634" y="13523"/>
                  </a:moveTo>
                  <a:lnTo>
                    <a:pt x="634" y="13523"/>
                  </a:lnTo>
                  <a:cubicBezTo>
                    <a:pt x="1246" y="13470"/>
                    <a:pt x="1246" y="13470"/>
                    <a:pt x="1246" y="13470"/>
                  </a:cubicBezTo>
                  <a:cubicBezTo>
                    <a:pt x="1246" y="13875"/>
                    <a:pt x="1246" y="13875"/>
                    <a:pt x="1246" y="13875"/>
                  </a:cubicBezTo>
                  <a:cubicBezTo>
                    <a:pt x="634" y="13957"/>
                    <a:pt x="634" y="13957"/>
                    <a:pt x="634" y="13957"/>
                  </a:cubicBezTo>
                  <a:lnTo>
                    <a:pt x="634" y="13523"/>
                  </a:lnTo>
                  <a:close/>
                  <a:moveTo>
                    <a:pt x="634" y="12775"/>
                  </a:moveTo>
                  <a:lnTo>
                    <a:pt x="634" y="12775"/>
                  </a:lnTo>
                  <a:cubicBezTo>
                    <a:pt x="841" y="12764"/>
                    <a:pt x="1048" y="12755"/>
                    <a:pt x="1246" y="12744"/>
                  </a:cubicBezTo>
                  <a:cubicBezTo>
                    <a:pt x="1246" y="12879"/>
                    <a:pt x="1246" y="13013"/>
                    <a:pt x="1246" y="13149"/>
                  </a:cubicBezTo>
                  <a:cubicBezTo>
                    <a:pt x="1048" y="13169"/>
                    <a:pt x="841" y="13200"/>
                    <a:pt x="634" y="13220"/>
                  </a:cubicBezTo>
                  <a:cubicBezTo>
                    <a:pt x="634" y="13076"/>
                    <a:pt x="634" y="12931"/>
                    <a:pt x="634" y="12775"/>
                  </a:cubicBezTo>
                  <a:close/>
                  <a:moveTo>
                    <a:pt x="634" y="12038"/>
                  </a:moveTo>
                  <a:lnTo>
                    <a:pt x="634" y="12038"/>
                  </a:lnTo>
                  <a:cubicBezTo>
                    <a:pt x="841" y="12027"/>
                    <a:pt x="1048" y="12018"/>
                    <a:pt x="1255" y="12007"/>
                  </a:cubicBezTo>
                  <a:cubicBezTo>
                    <a:pt x="1255" y="12152"/>
                    <a:pt x="1255" y="12287"/>
                    <a:pt x="1255" y="12421"/>
                  </a:cubicBezTo>
                  <a:cubicBezTo>
                    <a:pt x="1048" y="12443"/>
                    <a:pt x="841" y="12463"/>
                    <a:pt x="634" y="12474"/>
                  </a:cubicBezTo>
                  <a:cubicBezTo>
                    <a:pt x="634" y="12328"/>
                    <a:pt x="634" y="12183"/>
                    <a:pt x="634" y="12038"/>
                  </a:cubicBezTo>
                  <a:close/>
                  <a:moveTo>
                    <a:pt x="634" y="11290"/>
                  </a:moveTo>
                  <a:lnTo>
                    <a:pt x="634" y="11290"/>
                  </a:lnTo>
                  <a:cubicBezTo>
                    <a:pt x="841" y="11290"/>
                    <a:pt x="1048" y="11290"/>
                    <a:pt x="1255" y="11281"/>
                  </a:cubicBezTo>
                  <a:cubicBezTo>
                    <a:pt x="1255" y="11426"/>
                    <a:pt x="1255" y="11562"/>
                    <a:pt x="1255" y="11695"/>
                  </a:cubicBezTo>
                  <a:cubicBezTo>
                    <a:pt x="1048" y="11706"/>
                    <a:pt x="841" y="11727"/>
                    <a:pt x="634" y="11738"/>
                  </a:cubicBezTo>
                  <a:cubicBezTo>
                    <a:pt x="634" y="11593"/>
                    <a:pt x="634" y="11437"/>
                    <a:pt x="634" y="11290"/>
                  </a:cubicBezTo>
                  <a:close/>
                  <a:moveTo>
                    <a:pt x="634" y="10554"/>
                  </a:moveTo>
                  <a:lnTo>
                    <a:pt x="634" y="10554"/>
                  </a:lnTo>
                  <a:cubicBezTo>
                    <a:pt x="841" y="10554"/>
                    <a:pt x="1048" y="10554"/>
                    <a:pt x="1255" y="10554"/>
                  </a:cubicBezTo>
                  <a:cubicBezTo>
                    <a:pt x="1255" y="10689"/>
                    <a:pt x="1255" y="10834"/>
                    <a:pt x="1255" y="10970"/>
                  </a:cubicBezTo>
                  <a:cubicBezTo>
                    <a:pt x="1048" y="10979"/>
                    <a:pt x="841" y="10979"/>
                    <a:pt x="634" y="10990"/>
                  </a:cubicBezTo>
                  <a:cubicBezTo>
                    <a:pt x="634" y="10845"/>
                    <a:pt x="634" y="10700"/>
                    <a:pt x="634" y="10554"/>
                  </a:cubicBezTo>
                  <a:close/>
                  <a:moveTo>
                    <a:pt x="634" y="9808"/>
                  </a:moveTo>
                  <a:lnTo>
                    <a:pt x="634" y="9808"/>
                  </a:lnTo>
                  <a:cubicBezTo>
                    <a:pt x="841" y="9817"/>
                    <a:pt x="1048" y="9817"/>
                    <a:pt x="1255" y="9828"/>
                  </a:cubicBezTo>
                  <a:cubicBezTo>
                    <a:pt x="1255" y="9963"/>
                    <a:pt x="1255" y="10097"/>
                    <a:pt x="1255" y="10242"/>
                  </a:cubicBezTo>
                  <a:cubicBezTo>
                    <a:pt x="1048" y="10242"/>
                    <a:pt x="841" y="10242"/>
                    <a:pt x="634" y="10253"/>
                  </a:cubicBezTo>
                  <a:cubicBezTo>
                    <a:pt x="634" y="10108"/>
                    <a:pt x="634" y="9952"/>
                    <a:pt x="634" y="9808"/>
                  </a:cubicBezTo>
                  <a:close/>
                  <a:moveTo>
                    <a:pt x="634" y="9071"/>
                  </a:moveTo>
                  <a:lnTo>
                    <a:pt x="634" y="9071"/>
                  </a:lnTo>
                  <a:cubicBezTo>
                    <a:pt x="841" y="9080"/>
                    <a:pt x="1048" y="9091"/>
                    <a:pt x="1255" y="9102"/>
                  </a:cubicBezTo>
                  <a:cubicBezTo>
                    <a:pt x="1255" y="9236"/>
                    <a:pt x="1255" y="9371"/>
                    <a:pt x="1255" y="9516"/>
                  </a:cubicBezTo>
                  <a:cubicBezTo>
                    <a:pt x="1048" y="9505"/>
                    <a:pt x="841" y="9505"/>
                    <a:pt x="634" y="9505"/>
                  </a:cubicBezTo>
                  <a:cubicBezTo>
                    <a:pt x="634" y="9360"/>
                    <a:pt x="634" y="9216"/>
                    <a:pt x="634" y="9071"/>
                  </a:cubicBezTo>
                  <a:close/>
                  <a:moveTo>
                    <a:pt x="634" y="8323"/>
                  </a:moveTo>
                  <a:lnTo>
                    <a:pt x="634" y="8323"/>
                  </a:lnTo>
                  <a:cubicBezTo>
                    <a:pt x="841" y="8343"/>
                    <a:pt x="1048" y="8354"/>
                    <a:pt x="1255" y="8374"/>
                  </a:cubicBezTo>
                  <a:cubicBezTo>
                    <a:pt x="1255" y="8510"/>
                    <a:pt x="1255" y="8646"/>
                    <a:pt x="1255" y="8779"/>
                  </a:cubicBezTo>
                  <a:cubicBezTo>
                    <a:pt x="1048" y="8779"/>
                    <a:pt x="841" y="8770"/>
                    <a:pt x="634" y="8770"/>
                  </a:cubicBezTo>
                  <a:cubicBezTo>
                    <a:pt x="634" y="8615"/>
                    <a:pt x="634" y="8468"/>
                    <a:pt x="634" y="8323"/>
                  </a:cubicBezTo>
                  <a:close/>
                  <a:moveTo>
                    <a:pt x="634" y="7586"/>
                  </a:moveTo>
                  <a:lnTo>
                    <a:pt x="634" y="7586"/>
                  </a:lnTo>
                  <a:cubicBezTo>
                    <a:pt x="841" y="7607"/>
                    <a:pt x="1048" y="7629"/>
                    <a:pt x="1255" y="7649"/>
                  </a:cubicBezTo>
                  <a:cubicBezTo>
                    <a:pt x="1255" y="7784"/>
                    <a:pt x="1255" y="7918"/>
                    <a:pt x="1255" y="8054"/>
                  </a:cubicBezTo>
                  <a:cubicBezTo>
                    <a:pt x="1048" y="8043"/>
                    <a:pt x="841" y="8034"/>
                    <a:pt x="634" y="8023"/>
                  </a:cubicBezTo>
                  <a:cubicBezTo>
                    <a:pt x="634" y="7878"/>
                    <a:pt x="634" y="7731"/>
                    <a:pt x="634" y="7586"/>
                  </a:cubicBezTo>
                  <a:close/>
                  <a:moveTo>
                    <a:pt x="634" y="6839"/>
                  </a:moveTo>
                  <a:lnTo>
                    <a:pt x="634" y="6839"/>
                  </a:lnTo>
                  <a:cubicBezTo>
                    <a:pt x="841" y="6870"/>
                    <a:pt x="1048" y="6892"/>
                    <a:pt x="1255" y="6923"/>
                  </a:cubicBezTo>
                  <a:cubicBezTo>
                    <a:pt x="1255" y="7057"/>
                    <a:pt x="1255" y="7192"/>
                    <a:pt x="1255" y="7328"/>
                  </a:cubicBezTo>
                  <a:cubicBezTo>
                    <a:pt x="1048" y="7317"/>
                    <a:pt x="841" y="7297"/>
                    <a:pt x="634" y="7286"/>
                  </a:cubicBezTo>
                  <a:cubicBezTo>
                    <a:pt x="634" y="7130"/>
                    <a:pt x="634" y="6985"/>
                    <a:pt x="634" y="6839"/>
                  </a:cubicBezTo>
                  <a:close/>
                  <a:moveTo>
                    <a:pt x="634" y="6102"/>
                  </a:moveTo>
                  <a:lnTo>
                    <a:pt x="634" y="6102"/>
                  </a:lnTo>
                  <a:cubicBezTo>
                    <a:pt x="841" y="6124"/>
                    <a:pt x="1048" y="6155"/>
                    <a:pt x="1255" y="6186"/>
                  </a:cubicBezTo>
                  <a:cubicBezTo>
                    <a:pt x="1255" y="6331"/>
                    <a:pt x="1255" y="6467"/>
                    <a:pt x="1255" y="6600"/>
                  </a:cubicBezTo>
                  <a:cubicBezTo>
                    <a:pt x="1048" y="6580"/>
                    <a:pt x="841" y="6560"/>
                    <a:pt x="634" y="6538"/>
                  </a:cubicBezTo>
                  <a:cubicBezTo>
                    <a:pt x="634" y="6393"/>
                    <a:pt x="634" y="6248"/>
                    <a:pt x="634" y="6102"/>
                  </a:cubicBezTo>
                  <a:close/>
                  <a:moveTo>
                    <a:pt x="634" y="5055"/>
                  </a:moveTo>
                  <a:lnTo>
                    <a:pt x="634" y="5055"/>
                  </a:lnTo>
                  <a:cubicBezTo>
                    <a:pt x="634" y="4909"/>
                    <a:pt x="634" y="4764"/>
                    <a:pt x="634" y="4608"/>
                  </a:cubicBezTo>
                  <a:cubicBezTo>
                    <a:pt x="841" y="4650"/>
                    <a:pt x="1048" y="4691"/>
                    <a:pt x="1255" y="4733"/>
                  </a:cubicBezTo>
                  <a:cubicBezTo>
                    <a:pt x="1255" y="4868"/>
                    <a:pt x="1255" y="5013"/>
                    <a:pt x="1255" y="5149"/>
                  </a:cubicBezTo>
                  <a:cubicBezTo>
                    <a:pt x="1048" y="5118"/>
                    <a:pt x="841" y="5086"/>
                    <a:pt x="634" y="5055"/>
                  </a:cubicBezTo>
                  <a:close/>
                  <a:moveTo>
                    <a:pt x="634" y="5356"/>
                  </a:moveTo>
                  <a:lnTo>
                    <a:pt x="634" y="5356"/>
                  </a:lnTo>
                  <a:cubicBezTo>
                    <a:pt x="841" y="5387"/>
                    <a:pt x="1048" y="5427"/>
                    <a:pt x="1255" y="5459"/>
                  </a:cubicBezTo>
                  <a:cubicBezTo>
                    <a:pt x="1255" y="5605"/>
                    <a:pt x="1255" y="5739"/>
                    <a:pt x="1255" y="5875"/>
                  </a:cubicBezTo>
                  <a:cubicBezTo>
                    <a:pt x="1048" y="5843"/>
                    <a:pt x="841" y="5823"/>
                    <a:pt x="634" y="5792"/>
                  </a:cubicBezTo>
                  <a:cubicBezTo>
                    <a:pt x="634" y="5645"/>
                    <a:pt x="634" y="5501"/>
                    <a:pt x="634" y="5356"/>
                  </a:cubicBezTo>
                  <a:close/>
                  <a:moveTo>
                    <a:pt x="634" y="3871"/>
                  </a:moveTo>
                  <a:lnTo>
                    <a:pt x="634" y="3871"/>
                  </a:lnTo>
                  <a:cubicBezTo>
                    <a:pt x="841" y="3913"/>
                    <a:pt x="1048" y="3965"/>
                    <a:pt x="1255" y="4007"/>
                  </a:cubicBezTo>
                  <a:cubicBezTo>
                    <a:pt x="1255" y="4141"/>
                    <a:pt x="1255" y="4287"/>
                    <a:pt x="1255" y="4421"/>
                  </a:cubicBezTo>
                  <a:cubicBezTo>
                    <a:pt x="1048" y="4381"/>
                    <a:pt x="841" y="4350"/>
                    <a:pt x="634" y="4308"/>
                  </a:cubicBezTo>
                  <a:cubicBezTo>
                    <a:pt x="634" y="4163"/>
                    <a:pt x="634" y="4016"/>
                    <a:pt x="634" y="3871"/>
                  </a:cubicBezTo>
                  <a:close/>
                  <a:moveTo>
                    <a:pt x="634" y="3125"/>
                  </a:moveTo>
                  <a:lnTo>
                    <a:pt x="634" y="3125"/>
                  </a:lnTo>
                  <a:cubicBezTo>
                    <a:pt x="841" y="3177"/>
                    <a:pt x="1048" y="3228"/>
                    <a:pt x="1255" y="3279"/>
                  </a:cubicBezTo>
                  <a:cubicBezTo>
                    <a:pt x="1255" y="3415"/>
                    <a:pt x="1255" y="3551"/>
                    <a:pt x="1255" y="3695"/>
                  </a:cubicBezTo>
                  <a:cubicBezTo>
                    <a:pt x="1048" y="3653"/>
                    <a:pt x="841" y="3613"/>
                    <a:pt x="634" y="3571"/>
                  </a:cubicBezTo>
                  <a:cubicBezTo>
                    <a:pt x="634" y="3426"/>
                    <a:pt x="634" y="3279"/>
                    <a:pt x="634" y="3125"/>
                  </a:cubicBezTo>
                  <a:close/>
                  <a:moveTo>
                    <a:pt x="634" y="2389"/>
                  </a:moveTo>
                  <a:lnTo>
                    <a:pt x="634" y="2389"/>
                  </a:lnTo>
                  <a:cubicBezTo>
                    <a:pt x="841" y="2440"/>
                    <a:pt x="1048" y="2502"/>
                    <a:pt x="1255" y="2554"/>
                  </a:cubicBezTo>
                  <a:cubicBezTo>
                    <a:pt x="1255" y="2689"/>
                    <a:pt x="1255" y="2823"/>
                    <a:pt x="1255" y="2959"/>
                  </a:cubicBezTo>
                  <a:cubicBezTo>
                    <a:pt x="1048" y="2916"/>
                    <a:pt x="841" y="2876"/>
                    <a:pt x="634" y="2823"/>
                  </a:cubicBezTo>
                  <a:cubicBezTo>
                    <a:pt x="634" y="2678"/>
                    <a:pt x="634" y="2533"/>
                    <a:pt x="634" y="2389"/>
                  </a:cubicBezTo>
                  <a:close/>
                  <a:moveTo>
                    <a:pt x="634" y="1641"/>
                  </a:moveTo>
                  <a:lnTo>
                    <a:pt x="634" y="1641"/>
                  </a:lnTo>
                  <a:cubicBezTo>
                    <a:pt x="841" y="1703"/>
                    <a:pt x="1048" y="1765"/>
                    <a:pt x="1255" y="1828"/>
                  </a:cubicBezTo>
                  <a:cubicBezTo>
                    <a:pt x="1255" y="1963"/>
                    <a:pt x="1255" y="2097"/>
                    <a:pt x="1255" y="2233"/>
                  </a:cubicBezTo>
                  <a:cubicBezTo>
                    <a:pt x="1048" y="2180"/>
                    <a:pt x="841" y="2139"/>
                    <a:pt x="634" y="2088"/>
                  </a:cubicBezTo>
                  <a:cubicBezTo>
                    <a:pt x="634" y="1941"/>
                    <a:pt x="634" y="1786"/>
                    <a:pt x="634" y="1641"/>
                  </a:cubicBezTo>
                  <a:close/>
                  <a:moveTo>
                    <a:pt x="1255" y="1505"/>
                  </a:moveTo>
                  <a:lnTo>
                    <a:pt x="1255" y="1505"/>
                  </a:lnTo>
                  <a:cubicBezTo>
                    <a:pt x="634" y="1340"/>
                    <a:pt x="634" y="1340"/>
                    <a:pt x="634" y="1340"/>
                  </a:cubicBezTo>
                  <a:cubicBezTo>
                    <a:pt x="634" y="904"/>
                    <a:pt x="634" y="904"/>
                    <a:pt x="634" y="904"/>
                  </a:cubicBezTo>
                  <a:cubicBezTo>
                    <a:pt x="1255" y="1102"/>
                    <a:pt x="1255" y="1102"/>
                    <a:pt x="1255" y="1102"/>
                  </a:cubicBezTo>
                  <a:lnTo>
                    <a:pt x="1255" y="1505"/>
                  </a:lnTo>
                  <a:close/>
                  <a:moveTo>
                    <a:pt x="2045" y="1723"/>
                  </a:moveTo>
                  <a:lnTo>
                    <a:pt x="2045" y="1723"/>
                  </a:lnTo>
                  <a:cubicBezTo>
                    <a:pt x="1660" y="1610"/>
                    <a:pt x="1660" y="1610"/>
                    <a:pt x="1660" y="1610"/>
                  </a:cubicBezTo>
                  <a:cubicBezTo>
                    <a:pt x="1660" y="1216"/>
                    <a:pt x="1660" y="1216"/>
                    <a:pt x="1660" y="1216"/>
                  </a:cubicBezTo>
                  <a:cubicBezTo>
                    <a:pt x="2045" y="1340"/>
                    <a:pt x="2045" y="1340"/>
                    <a:pt x="2045" y="1340"/>
                  </a:cubicBezTo>
                  <a:lnTo>
                    <a:pt x="2045" y="1723"/>
                  </a:lnTo>
                  <a:close/>
                  <a:moveTo>
                    <a:pt x="2054" y="2429"/>
                  </a:moveTo>
                  <a:lnTo>
                    <a:pt x="2054" y="2429"/>
                  </a:lnTo>
                  <a:cubicBezTo>
                    <a:pt x="1921" y="2398"/>
                    <a:pt x="1785" y="2367"/>
                    <a:pt x="1660" y="2326"/>
                  </a:cubicBezTo>
                  <a:cubicBezTo>
                    <a:pt x="1660" y="2202"/>
                    <a:pt x="1660" y="2066"/>
                    <a:pt x="1660" y="1932"/>
                  </a:cubicBezTo>
                  <a:cubicBezTo>
                    <a:pt x="1785" y="1973"/>
                    <a:pt x="1921" y="2015"/>
                    <a:pt x="2054" y="2055"/>
                  </a:cubicBezTo>
                  <a:cubicBezTo>
                    <a:pt x="2054" y="2180"/>
                    <a:pt x="2054" y="2304"/>
                    <a:pt x="2054" y="2429"/>
                  </a:cubicBezTo>
                  <a:close/>
                  <a:moveTo>
                    <a:pt x="2054" y="3135"/>
                  </a:moveTo>
                  <a:lnTo>
                    <a:pt x="2054" y="3135"/>
                  </a:lnTo>
                  <a:cubicBezTo>
                    <a:pt x="1921" y="3103"/>
                    <a:pt x="1785" y="3072"/>
                    <a:pt x="1660" y="3052"/>
                  </a:cubicBezTo>
                  <a:cubicBezTo>
                    <a:pt x="1660" y="2916"/>
                    <a:pt x="1660" y="2783"/>
                    <a:pt x="1660" y="2658"/>
                  </a:cubicBezTo>
                  <a:cubicBezTo>
                    <a:pt x="1785" y="2689"/>
                    <a:pt x="1921" y="2720"/>
                    <a:pt x="2054" y="2761"/>
                  </a:cubicBezTo>
                  <a:cubicBezTo>
                    <a:pt x="2054" y="2885"/>
                    <a:pt x="2054" y="3010"/>
                    <a:pt x="2054" y="3135"/>
                  </a:cubicBezTo>
                  <a:close/>
                  <a:moveTo>
                    <a:pt x="2054" y="3840"/>
                  </a:moveTo>
                  <a:lnTo>
                    <a:pt x="2054" y="3840"/>
                  </a:lnTo>
                  <a:cubicBezTo>
                    <a:pt x="1921" y="3820"/>
                    <a:pt x="1796" y="3789"/>
                    <a:pt x="1660" y="3769"/>
                  </a:cubicBezTo>
                  <a:cubicBezTo>
                    <a:pt x="1660" y="3633"/>
                    <a:pt x="1660" y="3497"/>
                    <a:pt x="1660" y="3375"/>
                  </a:cubicBezTo>
                  <a:cubicBezTo>
                    <a:pt x="1796" y="3404"/>
                    <a:pt x="1921" y="3435"/>
                    <a:pt x="2054" y="3466"/>
                  </a:cubicBezTo>
                  <a:cubicBezTo>
                    <a:pt x="2054" y="3591"/>
                    <a:pt x="2054" y="3716"/>
                    <a:pt x="2054" y="3840"/>
                  </a:cubicBezTo>
                  <a:close/>
                  <a:moveTo>
                    <a:pt x="2054" y="4557"/>
                  </a:moveTo>
                  <a:lnTo>
                    <a:pt x="2054" y="4557"/>
                  </a:lnTo>
                  <a:cubicBezTo>
                    <a:pt x="1921" y="4526"/>
                    <a:pt x="1796" y="4505"/>
                    <a:pt x="1660" y="4483"/>
                  </a:cubicBezTo>
                  <a:cubicBezTo>
                    <a:pt x="1660" y="4350"/>
                    <a:pt x="1660" y="4225"/>
                    <a:pt x="1660" y="4089"/>
                  </a:cubicBezTo>
                  <a:cubicBezTo>
                    <a:pt x="1796" y="4121"/>
                    <a:pt x="1921" y="4141"/>
                    <a:pt x="2054" y="4172"/>
                  </a:cubicBezTo>
                  <a:cubicBezTo>
                    <a:pt x="2054" y="4297"/>
                    <a:pt x="2054" y="4421"/>
                    <a:pt x="2054" y="4557"/>
                  </a:cubicBezTo>
                  <a:close/>
                  <a:moveTo>
                    <a:pt x="2054" y="5262"/>
                  </a:moveTo>
                  <a:lnTo>
                    <a:pt x="2054" y="5262"/>
                  </a:lnTo>
                  <a:cubicBezTo>
                    <a:pt x="1921" y="5242"/>
                    <a:pt x="1796" y="5220"/>
                    <a:pt x="1660" y="5200"/>
                  </a:cubicBezTo>
                  <a:cubicBezTo>
                    <a:pt x="1660" y="5064"/>
                    <a:pt x="1660" y="4940"/>
                    <a:pt x="1660" y="4806"/>
                  </a:cubicBezTo>
                  <a:cubicBezTo>
                    <a:pt x="1796" y="4826"/>
                    <a:pt x="1921" y="4857"/>
                    <a:pt x="2054" y="4878"/>
                  </a:cubicBezTo>
                  <a:cubicBezTo>
                    <a:pt x="2054" y="5013"/>
                    <a:pt x="2054" y="5138"/>
                    <a:pt x="2054" y="5262"/>
                  </a:cubicBezTo>
                  <a:close/>
                  <a:moveTo>
                    <a:pt x="2054" y="5968"/>
                  </a:moveTo>
                  <a:lnTo>
                    <a:pt x="2054" y="5968"/>
                  </a:lnTo>
                  <a:cubicBezTo>
                    <a:pt x="1930" y="5948"/>
                    <a:pt x="1796" y="5937"/>
                    <a:pt x="1660" y="5917"/>
                  </a:cubicBezTo>
                  <a:cubicBezTo>
                    <a:pt x="1660" y="5792"/>
                    <a:pt x="1660" y="5656"/>
                    <a:pt x="1660" y="5521"/>
                  </a:cubicBezTo>
                  <a:cubicBezTo>
                    <a:pt x="1796" y="5543"/>
                    <a:pt x="1930" y="5574"/>
                    <a:pt x="2054" y="5594"/>
                  </a:cubicBezTo>
                  <a:cubicBezTo>
                    <a:pt x="2054" y="5719"/>
                    <a:pt x="2054" y="5843"/>
                    <a:pt x="2054" y="5968"/>
                  </a:cubicBezTo>
                  <a:close/>
                  <a:moveTo>
                    <a:pt x="2054" y="6674"/>
                  </a:moveTo>
                  <a:lnTo>
                    <a:pt x="2054" y="6674"/>
                  </a:lnTo>
                  <a:cubicBezTo>
                    <a:pt x="1930" y="6663"/>
                    <a:pt x="1796" y="6653"/>
                    <a:pt x="1671" y="6631"/>
                  </a:cubicBezTo>
                  <a:cubicBezTo>
                    <a:pt x="1671" y="6507"/>
                    <a:pt x="1671" y="6373"/>
                    <a:pt x="1671" y="6237"/>
                  </a:cubicBezTo>
                  <a:cubicBezTo>
                    <a:pt x="1796" y="6258"/>
                    <a:pt x="1930" y="6280"/>
                    <a:pt x="2054" y="6300"/>
                  </a:cubicBezTo>
                  <a:cubicBezTo>
                    <a:pt x="2054" y="6424"/>
                    <a:pt x="2054" y="6549"/>
                    <a:pt x="2054" y="6674"/>
                  </a:cubicBezTo>
                  <a:close/>
                  <a:moveTo>
                    <a:pt x="2054" y="7379"/>
                  </a:moveTo>
                  <a:lnTo>
                    <a:pt x="2054" y="7379"/>
                  </a:lnTo>
                  <a:cubicBezTo>
                    <a:pt x="1930" y="7368"/>
                    <a:pt x="1796" y="7368"/>
                    <a:pt x="1671" y="7359"/>
                  </a:cubicBezTo>
                  <a:cubicBezTo>
                    <a:pt x="1671" y="7223"/>
                    <a:pt x="1671" y="7088"/>
                    <a:pt x="1671" y="6954"/>
                  </a:cubicBezTo>
                  <a:cubicBezTo>
                    <a:pt x="1796" y="6974"/>
                    <a:pt x="1930" y="6994"/>
                    <a:pt x="2054" y="7005"/>
                  </a:cubicBezTo>
                  <a:cubicBezTo>
                    <a:pt x="2054" y="7130"/>
                    <a:pt x="2054" y="7255"/>
                    <a:pt x="2054" y="7379"/>
                  </a:cubicBezTo>
                  <a:close/>
                  <a:moveTo>
                    <a:pt x="2054" y="8094"/>
                  </a:moveTo>
                  <a:lnTo>
                    <a:pt x="2054" y="8094"/>
                  </a:lnTo>
                  <a:cubicBezTo>
                    <a:pt x="1930" y="8085"/>
                    <a:pt x="1796" y="8074"/>
                    <a:pt x="1671" y="8074"/>
                  </a:cubicBezTo>
                  <a:cubicBezTo>
                    <a:pt x="1671" y="7940"/>
                    <a:pt x="1671" y="7804"/>
                    <a:pt x="1671" y="7680"/>
                  </a:cubicBezTo>
                  <a:cubicBezTo>
                    <a:pt x="1796" y="7691"/>
                    <a:pt x="1930" y="7700"/>
                    <a:pt x="2054" y="7711"/>
                  </a:cubicBezTo>
                  <a:cubicBezTo>
                    <a:pt x="2054" y="7847"/>
                    <a:pt x="2054" y="7971"/>
                    <a:pt x="2054" y="8094"/>
                  </a:cubicBezTo>
                  <a:close/>
                  <a:moveTo>
                    <a:pt x="2065" y="8800"/>
                  </a:moveTo>
                  <a:lnTo>
                    <a:pt x="2065" y="8800"/>
                  </a:lnTo>
                  <a:cubicBezTo>
                    <a:pt x="1930" y="8800"/>
                    <a:pt x="1796" y="8790"/>
                    <a:pt x="1671" y="8790"/>
                  </a:cubicBezTo>
                  <a:cubicBezTo>
                    <a:pt x="1671" y="8655"/>
                    <a:pt x="1671" y="8521"/>
                    <a:pt x="1671" y="8396"/>
                  </a:cubicBezTo>
                  <a:cubicBezTo>
                    <a:pt x="1796" y="8406"/>
                    <a:pt x="1930" y="8417"/>
                    <a:pt x="2065" y="8428"/>
                  </a:cubicBezTo>
                  <a:cubicBezTo>
                    <a:pt x="2065" y="8552"/>
                    <a:pt x="2065" y="8677"/>
                    <a:pt x="2065" y="8800"/>
                  </a:cubicBezTo>
                  <a:close/>
                  <a:moveTo>
                    <a:pt x="2065" y="9505"/>
                  </a:moveTo>
                  <a:lnTo>
                    <a:pt x="2065" y="9505"/>
                  </a:lnTo>
                  <a:cubicBezTo>
                    <a:pt x="1930" y="9505"/>
                    <a:pt x="1805" y="9505"/>
                    <a:pt x="1671" y="9505"/>
                  </a:cubicBezTo>
                  <a:cubicBezTo>
                    <a:pt x="1671" y="9371"/>
                    <a:pt x="1671" y="9247"/>
                    <a:pt x="1671" y="9111"/>
                  </a:cubicBezTo>
                  <a:cubicBezTo>
                    <a:pt x="1805" y="9122"/>
                    <a:pt x="1930" y="9122"/>
                    <a:pt x="2065" y="9133"/>
                  </a:cubicBezTo>
                  <a:cubicBezTo>
                    <a:pt x="2065" y="9258"/>
                    <a:pt x="2065" y="9381"/>
                    <a:pt x="2065" y="9505"/>
                  </a:cubicBezTo>
                  <a:close/>
                  <a:moveTo>
                    <a:pt x="2065" y="10211"/>
                  </a:moveTo>
                  <a:lnTo>
                    <a:pt x="2065" y="10211"/>
                  </a:lnTo>
                  <a:cubicBezTo>
                    <a:pt x="1930" y="10222"/>
                    <a:pt x="1805" y="10222"/>
                    <a:pt x="1671" y="10222"/>
                  </a:cubicBezTo>
                  <a:cubicBezTo>
                    <a:pt x="1671" y="10086"/>
                    <a:pt x="1671" y="9963"/>
                    <a:pt x="1671" y="9828"/>
                  </a:cubicBezTo>
                  <a:cubicBezTo>
                    <a:pt x="1805" y="9828"/>
                    <a:pt x="1930" y="9839"/>
                    <a:pt x="2065" y="9839"/>
                  </a:cubicBezTo>
                  <a:cubicBezTo>
                    <a:pt x="2065" y="9963"/>
                    <a:pt x="2065" y="10086"/>
                    <a:pt x="2065" y="10211"/>
                  </a:cubicBezTo>
                  <a:close/>
                  <a:moveTo>
                    <a:pt x="2065" y="10928"/>
                  </a:moveTo>
                  <a:lnTo>
                    <a:pt x="2065" y="10928"/>
                  </a:lnTo>
                  <a:cubicBezTo>
                    <a:pt x="1930" y="10928"/>
                    <a:pt x="1805" y="10939"/>
                    <a:pt x="1671" y="10939"/>
                  </a:cubicBezTo>
                  <a:cubicBezTo>
                    <a:pt x="1671" y="10814"/>
                    <a:pt x="1671" y="10678"/>
                    <a:pt x="1671" y="10544"/>
                  </a:cubicBezTo>
                  <a:cubicBezTo>
                    <a:pt x="1805" y="10544"/>
                    <a:pt x="1930" y="10544"/>
                    <a:pt x="2065" y="10544"/>
                  </a:cubicBezTo>
                  <a:cubicBezTo>
                    <a:pt x="2065" y="10678"/>
                    <a:pt x="2065" y="10803"/>
                    <a:pt x="2065" y="10928"/>
                  </a:cubicBezTo>
                  <a:close/>
                  <a:moveTo>
                    <a:pt x="2065" y="11633"/>
                  </a:moveTo>
                  <a:lnTo>
                    <a:pt x="2065" y="11633"/>
                  </a:lnTo>
                  <a:cubicBezTo>
                    <a:pt x="1941" y="11644"/>
                    <a:pt x="1805" y="11653"/>
                    <a:pt x="1671" y="11653"/>
                  </a:cubicBezTo>
                  <a:cubicBezTo>
                    <a:pt x="1671" y="11529"/>
                    <a:pt x="1671" y="11395"/>
                    <a:pt x="1671" y="11259"/>
                  </a:cubicBezTo>
                  <a:cubicBezTo>
                    <a:pt x="1805" y="11259"/>
                    <a:pt x="1941" y="11259"/>
                    <a:pt x="2065" y="11259"/>
                  </a:cubicBezTo>
                  <a:cubicBezTo>
                    <a:pt x="2065" y="11384"/>
                    <a:pt x="2065" y="11508"/>
                    <a:pt x="2065" y="11633"/>
                  </a:cubicBezTo>
                  <a:close/>
                  <a:moveTo>
                    <a:pt x="2065" y="12339"/>
                  </a:moveTo>
                  <a:lnTo>
                    <a:pt x="2065" y="12339"/>
                  </a:lnTo>
                  <a:cubicBezTo>
                    <a:pt x="1941" y="12350"/>
                    <a:pt x="1805" y="12359"/>
                    <a:pt x="1680" y="12381"/>
                  </a:cubicBezTo>
                  <a:cubicBezTo>
                    <a:pt x="1680" y="12245"/>
                    <a:pt x="1680" y="12111"/>
                    <a:pt x="1680" y="11976"/>
                  </a:cubicBezTo>
                  <a:cubicBezTo>
                    <a:pt x="1805" y="11976"/>
                    <a:pt x="1941" y="11965"/>
                    <a:pt x="2065" y="11965"/>
                  </a:cubicBezTo>
                  <a:cubicBezTo>
                    <a:pt x="2065" y="12089"/>
                    <a:pt x="2065" y="12214"/>
                    <a:pt x="2065" y="12339"/>
                  </a:cubicBezTo>
                  <a:close/>
                  <a:moveTo>
                    <a:pt x="2065" y="13044"/>
                  </a:moveTo>
                  <a:lnTo>
                    <a:pt x="2065" y="13044"/>
                  </a:lnTo>
                  <a:cubicBezTo>
                    <a:pt x="1941" y="13065"/>
                    <a:pt x="1805" y="13076"/>
                    <a:pt x="1680" y="13096"/>
                  </a:cubicBezTo>
                  <a:cubicBezTo>
                    <a:pt x="1680" y="12962"/>
                    <a:pt x="1680" y="12826"/>
                    <a:pt x="1680" y="12702"/>
                  </a:cubicBezTo>
                  <a:cubicBezTo>
                    <a:pt x="1805" y="12692"/>
                    <a:pt x="1941" y="12681"/>
                    <a:pt x="2065" y="12670"/>
                  </a:cubicBezTo>
                  <a:cubicBezTo>
                    <a:pt x="2065" y="12795"/>
                    <a:pt x="2065" y="12920"/>
                    <a:pt x="2065" y="13044"/>
                  </a:cubicBezTo>
                  <a:close/>
                  <a:moveTo>
                    <a:pt x="2065" y="13761"/>
                  </a:moveTo>
                  <a:lnTo>
                    <a:pt x="2065" y="13761"/>
                  </a:lnTo>
                  <a:cubicBezTo>
                    <a:pt x="1680" y="13812"/>
                    <a:pt x="1680" y="13812"/>
                    <a:pt x="1680" y="13812"/>
                  </a:cubicBezTo>
                  <a:cubicBezTo>
                    <a:pt x="1680" y="13418"/>
                    <a:pt x="1680" y="13418"/>
                    <a:pt x="1680" y="13418"/>
                  </a:cubicBezTo>
                  <a:cubicBezTo>
                    <a:pt x="2065" y="13376"/>
                    <a:pt x="2065" y="13376"/>
                    <a:pt x="2065" y="13376"/>
                  </a:cubicBezTo>
                  <a:lnTo>
                    <a:pt x="2065" y="13761"/>
                  </a:lnTo>
                  <a:close/>
                  <a:moveTo>
                    <a:pt x="2386" y="13356"/>
                  </a:moveTo>
                  <a:lnTo>
                    <a:pt x="2386" y="13356"/>
                  </a:lnTo>
                  <a:cubicBezTo>
                    <a:pt x="2677" y="13336"/>
                    <a:pt x="2677" y="13336"/>
                    <a:pt x="2677" y="13336"/>
                  </a:cubicBezTo>
                  <a:cubicBezTo>
                    <a:pt x="2677" y="13688"/>
                    <a:pt x="2677" y="13688"/>
                    <a:pt x="2677" y="13688"/>
                  </a:cubicBezTo>
                  <a:cubicBezTo>
                    <a:pt x="2386" y="13719"/>
                    <a:pt x="2386" y="13719"/>
                    <a:pt x="2386" y="13719"/>
                  </a:cubicBezTo>
                  <a:lnTo>
                    <a:pt x="2386" y="13356"/>
                  </a:lnTo>
                  <a:close/>
                  <a:moveTo>
                    <a:pt x="2386" y="12661"/>
                  </a:moveTo>
                  <a:lnTo>
                    <a:pt x="2386" y="12661"/>
                  </a:lnTo>
                  <a:cubicBezTo>
                    <a:pt x="2491" y="12650"/>
                    <a:pt x="2584" y="12650"/>
                    <a:pt x="2677" y="12639"/>
                  </a:cubicBezTo>
                  <a:cubicBezTo>
                    <a:pt x="2677" y="12755"/>
                    <a:pt x="2677" y="12879"/>
                    <a:pt x="2677" y="12993"/>
                  </a:cubicBezTo>
                  <a:cubicBezTo>
                    <a:pt x="2584" y="13004"/>
                    <a:pt x="2491" y="13013"/>
                    <a:pt x="2386" y="13024"/>
                  </a:cubicBezTo>
                  <a:cubicBezTo>
                    <a:pt x="2386" y="12900"/>
                    <a:pt x="2386" y="12775"/>
                    <a:pt x="2386" y="12661"/>
                  </a:cubicBezTo>
                  <a:close/>
                  <a:moveTo>
                    <a:pt x="2386" y="12319"/>
                  </a:moveTo>
                  <a:lnTo>
                    <a:pt x="2386" y="12319"/>
                  </a:lnTo>
                  <a:cubicBezTo>
                    <a:pt x="2386" y="12203"/>
                    <a:pt x="2386" y="12080"/>
                    <a:pt x="2386" y="11956"/>
                  </a:cubicBezTo>
                  <a:cubicBezTo>
                    <a:pt x="2491" y="11956"/>
                    <a:pt x="2584" y="11956"/>
                    <a:pt x="2677" y="11945"/>
                  </a:cubicBezTo>
                  <a:cubicBezTo>
                    <a:pt x="2677" y="12058"/>
                    <a:pt x="2677" y="12183"/>
                    <a:pt x="2677" y="12298"/>
                  </a:cubicBezTo>
                  <a:cubicBezTo>
                    <a:pt x="2584" y="12308"/>
                    <a:pt x="2491" y="12319"/>
                    <a:pt x="2386" y="12319"/>
                  </a:cubicBezTo>
                  <a:close/>
                  <a:moveTo>
                    <a:pt x="2386" y="11259"/>
                  </a:moveTo>
                  <a:lnTo>
                    <a:pt x="2386" y="11259"/>
                  </a:lnTo>
                  <a:cubicBezTo>
                    <a:pt x="2491" y="11259"/>
                    <a:pt x="2584" y="11250"/>
                    <a:pt x="2677" y="11250"/>
                  </a:cubicBezTo>
                  <a:cubicBezTo>
                    <a:pt x="2677" y="11375"/>
                    <a:pt x="2677" y="11488"/>
                    <a:pt x="2677" y="11602"/>
                  </a:cubicBezTo>
                  <a:cubicBezTo>
                    <a:pt x="2584" y="11613"/>
                    <a:pt x="2491" y="11613"/>
                    <a:pt x="2386" y="11622"/>
                  </a:cubicBezTo>
                  <a:cubicBezTo>
                    <a:pt x="2386" y="11497"/>
                    <a:pt x="2386" y="11375"/>
                    <a:pt x="2386" y="11259"/>
                  </a:cubicBezTo>
                  <a:close/>
                  <a:moveTo>
                    <a:pt x="2386" y="10917"/>
                  </a:moveTo>
                  <a:lnTo>
                    <a:pt x="2386" y="10917"/>
                  </a:lnTo>
                  <a:cubicBezTo>
                    <a:pt x="2386" y="10803"/>
                    <a:pt x="2386" y="10678"/>
                    <a:pt x="2386" y="10554"/>
                  </a:cubicBezTo>
                  <a:cubicBezTo>
                    <a:pt x="2491" y="10554"/>
                    <a:pt x="2584" y="10554"/>
                    <a:pt x="2677" y="10554"/>
                  </a:cubicBezTo>
                  <a:cubicBezTo>
                    <a:pt x="2677" y="10678"/>
                    <a:pt x="2677" y="10792"/>
                    <a:pt x="2677" y="10907"/>
                  </a:cubicBezTo>
                  <a:cubicBezTo>
                    <a:pt x="2584" y="10917"/>
                    <a:pt x="2491" y="10917"/>
                    <a:pt x="2386" y="10917"/>
                  </a:cubicBezTo>
                  <a:close/>
                  <a:moveTo>
                    <a:pt x="2386" y="9859"/>
                  </a:moveTo>
                  <a:lnTo>
                    <a:pt x="2386" y="9859"/>
                  </a:lnTo>
                  <a:cubicBezTo>
                    <a:pt x="2491" y="9859"/>
                    <a:pt x="2584" y="9859"/>
                    <a:pt x="2677" y="9870"/>
                  </a:cubicBezTo>
                  <a:cubicBezTo>
                    <a:pt x="2677" y="9984"/>
                    <a:pt x="2677" y="10097"/>
                    <a:pt x="2677" y="10211"/>
                  </a:cubicBezTo>
                  <a:cubicBezTo>
                    <a:pt x="2584" y="10211"/>
                    <a:pt x="2491" y="10222"/>
                    <a:pt x="2386" y="10222"/>
                  </a:cubicBezTo>
                  <a:cubicBezTo>
                    <a:pt x="2386" y="10097"/>
                    <a:pt x="2386" y="9973"/>
                    <a:pt x="2386" y="9859"/>
                  </a:cubicBezTo>
                  <a:close/>
                  <a:moveTo>
                    <a:pt x="2386" y="9516"/>
                  </a:moveTo>
                  <a:lnTo>
                    <a:pt x="2386" y="9516"/>
                  </a:lnTo>
                  <a:cubicBezTo>
                    <a:pt x="2386" y="9403"/>
                    <a:pt x="2386" y="9278"/>
                    <a:pt x="2386" y="9153"/>
                  </a:cubicBezTo>
                  <a:cubicBezTo>
                    <a:pt x="2491" y="9164"/>
                    <a:pt x="2584" y="9164"/>
                    <a:pt x="2677" y="9174"/>
                  </a:cubicBezTo>
                  <a:cubicBezTo>
                    <a:pt x="2677" y="9289"/>
                    <a:pt x="2677" y="9403"/>
                    <a:pt x="2677" y="9516"/>
                  </a:cubicBezTo>
                  <a:cubicBezTo>
                    <a:pt x="2584" y="9516"/>
                    <a:pt x="2491" y="9516"/>
                    <a:pt x="2386" y="9516"/>
                  </a:cubicBezTo>
                  <a:close/>
                  <a:moveTo>
                    <a:pt x="2386" y="8459"/>
                  </a:moveTo>
                  <a:lnTo>
                    <a:pt x="2386" y="8459"/>
                  </a:lnTo>
                  <a:cubicBezTo>
                    <a:pt x="2491" y="8459"/>
                    <a:pt x="2584" y="8468"/>
                    <a:pt x="2677" y="8479"/>
                  </a:cubicBezTo>
                  <a:cubicBezTo>
                    <a:pt x="2677" y="8593"/>
                    <a:pt x="2677" y="8708"/>
                    <a:pt x="2677" y="8831"/>
                  </a:cubicBezTo>
                  <a:cubicBezTo>
                    <a:pt x="2584" y="8822"/>
                    <a:pt x="2491" y="8822"/>
                    <a:pt x="2386" y="8822"/>
                  </a:cubicBezTo>
                  <a:cubicBezTo>
                    <a:pt x="2386" y="8697"/>
                    <a:pt x="2386" y="8572"/>
                    <a:pt x="2386" y="8459"/>
                  </a:cubicBezTo>
                  <a:close/>
                  <a:moveTo>
                    <a:pt x="2386" y="7753"/>
                  </a:moveTo>
                  <a:lnTo>
                    <a:pt x="2386" y="7753"/>
                  </a:lnTo>
                  <a:cubicBezTo>
                    <a:pt x="2491" y="7762"/>
                    <a:pt x="2584" y="7773"/>
                    <a:pt x="2677" y="7784"/>
                  </a:cubicBezTo>
                  <a:cubicBezTo>
                    <a:pt x="2677" y="7898"/>
                    <a:pt x="2677" y="8023"/>
                    <a:pt x="2677" y="8136"/>
                  </a:cubicBezTo>
                  <a:cubicBezTo>
                    <a:pt x="2584" y="8125"/>
                    <a:pt x="2491" y="8125"/>
                    <a:pt x="2386" y="8116"/>
                  </a:cubicBezTo>
                  <a:cubicBezTo>
                    <a:pt x="2386" y="8002"/>
                    <a:pt x="2386" y="7878"/>
                    <a:pt x="2386" y="7753"/>
                  </a:cubicBezTo>
                  <a:close/>
                  <a:moveTo>
                    <a:pt x="2386" y="7057"/>
                  </a:moveTo>
                  <a:lnTo>
                    <a:pt x="2386" y="7057"/>
                  </a:lnTo>
                  <a:cubicBezTo>
                    <a:pt x="2491" y="7068"/>
                    <a:pt x="2584" y="7079"/>
                    <a:pt x="2677" y="7088"/>
                  </a:cubicBezTo>
                  <a:cubicBezTo>
                    <a:pt x="2677" y="7203"/>
                    <a:pt x="2677" y="7328"/>
                    <a:pt x="2677" y="7442"/>
                  </a:cubicBezTo>
                  <a:cubicBezTo>
                    <a:pt x="2584" y="7431"/>
                    <a:pt x="2491" y="7420"/>
                    <a:pt x="2386" y="7420"/>
                  </a:cubicBezTo>
                  <a:cubicBezTo>
                    <a:pt x="2386" y="7297"/>
                    <a:pt x="2386" y="7172"/>
                    <a:pt x="2386" y="7057"/>
                  </a:cubicBezTo>
                  <a:close/>
                  <a:moveTo>
                    <a:pt x="2386" y="6351"/>
                  </a:moveTo>
                  <a:lnTo>
                    <a:pt x="2386" y="6351"/>
                  </a:lnTo>
                  <a:cubicBezTo>
                    <a:pt x="2491" y="6373"/>
                    <a:pt x="2584" y="6382"/>
                    <a:pt x="2677" y="6393"/>
                  </a:cubicBezTo>
                  <a:cubicBezTo>
                    <a:pt x="2677" y="6518"/>
                    <a:pt x="2677" y="6631"/>
                    <a:pt x="2677" y="6747"/>
                  </a:cubicBezTo>
                  <a:cubicBezTo>
                    <a:pt x="2584" y="6736"/>
                    <a:pt x="2491" y="6725"/>
                    <a:pt x="2386" y="6716"/>
                  </a:cubicBezTo>
                  <a:cubicBezTo>
                    <a:pt x="2386" y="6600"/>
                    <a:pt x="2386" y="6476"/>
                    <a:pt x="2386" y="6351"/>
                  </a:cubicBezTo>
                  <a:close/>
                  <a:moveTo>
                    <a:pt x="2386" y="5656"/>
                  </a:moveTo>
                  <a:lnTo>
                    <a:pt x="2386" y="5656"/>
                  </a:lnTo>
                  <a:cubicBezTo>
                    <a:pt x="2491" y="5667"/>
                    <a:pt x="2584" y="5688"/>
                    <a:pt x="2677" y="5699"/>
                  </a:cubicBezTo>
                  <a:cubicBezTo>
                    <a:pt x="2677" y="5823"/>
                    <a:pt x="2677" y="5937"/>
                    <a:pt x="2677" y="6050"/>
                  </a:cubicBezTo>
                  <a:cubicBezTo>
                    <a:pt x="2584" y="6041"/>
                    <a:pt x="2491" y="6030"/>
                    <a:pt x="2386" y="6019"/>
                  </a:cubicBezTo>
                  <a:cubicBezTo>
                    <a:pt x="2386" y="5895"/>
                    <a:pt x="2386" y="5770"/>
                    <a:pt x="2386" y="5656"/>
                  </a:cubicBezTo>
                  <a:close/>
                  <a:moveTo>
                    <a:pt x="2386" y="4951"/>
                  </a:moveTo>
                  <a:lnTo>
                    <a:pt x="2386" y="4951"/>
                  </a:lnTo>
                  <a:cubicBezTo>
                    <a:pt x="2491" y="4971"/>
                    <a:pt x="2584" y="4993"/>
                    <a:pt x="2677" y="5013"/>
                  </a:cubicBezTo>
                  <a:cubicBezTo>
                    <a:pt x="2677" y="5127"/>
                    <a:pt x="2677" y="5242"/>
                    <a:pt x="2677" y="5356"/>
                  </a:cubicBezTo>
                  <a:cubicBezTo>
                    <a:pt x="2584" y="5345"/>
                    <a:pt x="2491" y="5336"/>
                    <a:pt x="2386" y="5314"/>
                  </a:cubicBezTo>
                  <a:cubicBezTo>
                    <a:pt x="2386" y="5200"/>
                    <a:pt x="2386" y="5075"/>
                    <a:pt x="2386" y="4951"/>
                  </a:cubicBezTo>
                  <a:close/>
                  <a:moveTo>
                    <a:pt x="2397" y="4256"/>
                  </a:moveTo>
                  <a:lnTo>
                    <a:pt x="2397" y="4256"/>
                  </a:lnTo>
                  <a:cubicBezTo>
                    <a:pt x="2491" y="4276"/>
                    <a:pt x="2584" y="4297"/>
                    <a:pt x="2677" y="4319"/>
                  </a:cubicBezTo>
                  <a:cubicBezTo>
                    <a:pt x="2677" y="4432"/>
                    <a:pt x="2677" y="4546"/>
                    <a:pt x="2677" y="4661"/>
                  </a:cubicBezTo>
                  <a:cubicBezTo>
                    <a:pt x="2584" y="4650"/>
                    <a:pt x="2491" y="4630"/>
                    <a:pt x="2397" y="4619"/>
                  </a:cubicBezTo>
                  <a:cubicBezTo>
                    <a:pt x="2397" y="4494"/>
                    <a:pt x="2397" y="4370"/>
                    <a:pt x="2397" y="4256"/>
                  </a:cubicBezTo>
                  <a:close/>
                  <a:moveTo>
                    <a:pt x="2397" y="3551"/>
                  </a:moveTo>
                  <a:lnTo>
                    <a:pt x="2397" y="3551"/>
                  </a:lnTo>
                  <a:cubicBezTo>
                    <a:pt x="2491" y="3571"/>
                    <a:pt x="2584" y="3602"/>
                    <a:pt x="2677" y="3622"/>
                  </a:cubicBezTo>
                  <a:cubicBezTo>
                    <a:pt x="2677" y="3738"/>
                    <a:pt x="2677" y="3851"/>
                    <a:pt x="2677" y="3976"/>
                  </a:cubicBezTo>
                  <a:cubicBezTo>
                    <a:pt x="2584" y="3956"/>
                    <a:pt x="2491" y="3934"/>
                    <a:pt x="2397" y="3913"/>
                  </a:cubicBezTo>
                  <a:cubicBezTo>
                    <a:pt x="2397" y="3789"/>
                    <a:pt x="2397" y="3675"/>
                    <a:pt x="2397" y="3551"/>
                  </a:cubicBezTo>
                  <a:close/>
                  <a:moveTo>
                    <a:pt x="2397" y="3219"/>
                  </a:moveTo>
                  <a:lnTo>
                    <a:pt x="2397" y="3219"/>
                  </a:lnTo>
                  <a:cubicBezTo>
                    <a:pt x="2397" y="3094"/>
                    <a:pt x="2397" y="2970"/>
                    <a:pt x="2397" y="2854"/>
                  </a:cubicBezTo>
                  <a:cubicBezTo>
                    <a:pt x="2491" y="2876"/>
                    <a:pt x="2584" y="2907"/>
                    <a:pt x="2677" y="2927"/>
                  </a:cubicBezTo>
                  <a:cubicBezTo>
                    <a:pt x="2677" y="3041"/>
                    <a:pt x="2677" y="3166"/>
                    <a:pt x="2677" y="3279"/>
                  </a:cubicBezTo>
                  <a:cubicBezTo>
                    <a:pt x="2584" y="3259"/>
                    <a:pt x="2491" y="3239"/>
                    <a:pt x="2397" y="3219"/>
                  </a:cubicBezTo>
                  <a:close/>
                  <a:moveTo>
                    <a:pt x="2397" y="2149"/>
                  </a:moveTo>
                  <a:lnTo>
                    <a:pt x="2397" y="2149"/>
                  </a:lnTo>
                  <a:cubicBezTo>
                    <a:pt x="2491" y="2180"/>
                    <a:pt x="2584" y="2202"/>
                    <a:pt x="2677" y="2233"/>
                  </a:cubicBezTo>
                  <a:cubicBezTo>
                    <a:pt x="2677" y="2346"/>
                    <a:pt x="2677" y="2471"/>
                    <a:pt x="2677" y="2585"/>
                  </a:cubicBezTo>
                  <a:cubicBezTo>
                    <a:pt x="2584" y="2565"/>
                    <a:pt x="2491" y="2533"/>
                    <a:pt x="2397" y="2513"/>
                  </a:cubicBezTo>
                  <a:cubicBezTo>
                    <a:pt x="2397" y="2389"/>
                    <a:pt x="2397" y="2273"/>
                    <a:pt x="2397" y="2149"/>
                  </a:cubicBezTo>
                  <a:close/>
                  <a:moveTo>
                    <a:pt x="2677" y="1890"/>
                  </a:moveTo>
                  <a:lnTo>
                    <a:pt x="2677" y="1890"/>
                  </a:lnTo>
                  <a:cubicBezTo>
                    <a:pt x="2397" y="1817"/>
                    <a:pt x="2397" y="1817"/>
                    <a:pt x="2397" y="1817"/>
                  </a:cubicBezTo>
                  <a:cubicBezTo>
                    <a:pt x="2397" y="1454"/>
                    <a:pt x="2397" y="1454"/>
                    <a:pt x="2397" y="1454"/>
                  </a:cubicBezTo>
                  <a:cubicBezTo>
                    <a:pt x="2677" y="1536"/>
                    <a:pt x="2677" y="1536"/>
                    <a:pt x="2677" y="1536"/>
                  </a:cubicBezTo>
                  <a:lnTo>
                    <a:pt x="2677" y="1890"/>
                  </a:lnTo>
                  <a:close/>
                  <a:moveTo>
                    <a:pt x="2936" y="13314"/>
                  </a:moveTo>
                  <a:lnTo>
                    <a:pt x="2936" y="13314"/>
                  </a:lnTo>
                  <a:cubicBezTo>
                    <a:pt x="3185" y="13294"/>
                    <a:pt x="3185" y="13294"/>
                    <a:pt x="3185" y="13294"/>
                  </a:cubicBezTo>
                  <a:cubicBezTo>
                    <a:pt x="3185" y="13625"/>
                    <a:pt x="3185" y="13625"/>
                    <a:pt x="3185" y="13625"/>
                  </a:cubicBezTo>
                  <a:cubicBezTo>
                    <a:pt x="2936" y="13657"/>
                    <a:pt x="2936" y="13657"/>
                    <a:pt x="2936" y="13657"/>
                  </a:cubicBezTo>
                  <a:lnTo>
                    <a:pt x="2936" y="13314"/>
                  </a:lnTo>
                  <a:close/>
                  <a:moveTo>
                    <a:pt x="2936" y="12630"/>
                  </a:moveTo>
                  <a:lnTo>
                    <a:pt x="2936" y="12630"/>
                  </a:lnTo>
                  <a:cubicBezTo>
                    <a:pt x="3020" y="12630"/>
                    <a:pt x="3103" y="12619"/>
                    <a:pt x="3185" y="12619"/>
                  </a:cubicBezTo>
                  <a:cubicBezTo>
                    <a:pt x="3185" y="12724"/>
                    <a:pt x="3185" y="12837"/>
                    <a:pt x="3185" y="12940"/>
                  </a:cubicBezTo>
                  <a:cubicBezTo>
                    <a:pt x="3103" y="12951"/>
                    <a:pt x="3020" y="12962"/>
                    <a:pt x="2936" y="12971"/>
                  </a:cubicBezTo>
                  <a:cubicBezTo>
                    <a:pt x="2936" y="12857"/>
                    <a:pt x="2936" y="12744"/>
                    <a:pt x="2936" y="12630"/>
                  </a:cubicBezTo>
                  <a:close/>
                  <a:moveTo>
                    <a:pt x="2936" y="11945"/>
                  </a:moveTo>
                  <a:lnTo>
                    <a:pt x="2936" y="11945"/>
                  </a:lnTo>
                  <a:cubicBezTo>
                    <a:pt x="3020" y="11934"/>
                    <a:pt x="3103" y="11934"/>
                    <a:pt x="3185" y="11934"/>
                  </a:cubicBezTo>
                  <a:cubicBezTo>
                    <a:pt x="3185" y="12038"/>
                    <a:pt x="3185" y="12152"/>
                    <a:pt x="3185" y="12267"/>
                  </a:cubicBezTo>
                  <a:cubicBezTo>
                    <a:pt x="3103" y="12267"/>
                    <a:pt x="3020" y="12276"/>
                    <a:pt x="2936" y="12287"/>
                  </a:cubicBezTo>
                  <a:cubicBezTo>
                    <a:pt x="2936" y="12174"/>
                    <a:pt x="2936" y="12058"/>
                    <a:pt x="2936" y="11945"/>
                  </a:cubicBezTo>
                  <a:close/>
                  <a:moveTo>
                    <a:pt x="2936" y="11259"/>
                  </a:moveTo>
                  <a:lnTo>
                    <a:pt x="2936" y="11259"/>
                  </a:lnTo>
                  <a:cubicBezTo>
                    <a:pt x="3020" y="11250"/>
                    <a:pt x="3103" y="11250"/>
                    <a:pt x="3185" y="11250"/>
                  </a:cubicBezTo>
                  <a:cubicBezTo>
                    <a:pt x="3185" y="11364"/>
                    <a:pt x="3185" y="11468"/>
                    <a:pt x="3185" y="11582"/>
                  </a:cubicBezTo>
                  <a:cubicBezTo>
                    <a:pt x="3103" y="11582"/>
                    <a:pt x="3020" y="11593"/>
                    <a:pt x="2936" y="11593"/>
                  </a:cubicBezTo>
                  <a:cubicBezTo>
                    <a:pt x="2936" y="11477"/>
                    <a:pt x="2936" y="11364"/>
                    <a:pt x="2936" y="11259"/>
                  </a:cubicBezTo>
                  <a:close/>
                  <a:moveTo>
                    <a:pt x="2947" y="10565"/>
                  </a:moveTo>
                  <a:lnTo>
                    <a:pt x="2947" y="10565"/>
                  </a:lnTo>
                  <a:cubicBezTo>
                    <a:pt x="3020" y="10565"/>
                    <a:pt x="3103" y="10565"/>
                    <a:pt x="3185" y="10565"/>
                  </a:cubicBezTo>
                  <a:cubicBezTo>
                    <a:pt x="3185" y="10678"/>
                    <a:pt x="3185" y="10792"/>
                    <a:pt x="3185" y="10896"/>
                  </a:cubicBezTo>
                  <a:cubicBezTo>
                    <a:pt x="3103" y="10896"/>
                    <a:pt x="3020" y="10907"/>
                    <a:pt x="2947" y="10907"/>
                  </a:cubicBezTo>
                  <a:cubicBezTo>
                    <a:pt x="2947" y="10792"/>
                    <a:pt x="2947" y="10678"/>
                    <a:pt x="2947" y="10565"/>
                  </a:cubicBezTo>
                  <a:close/>
                  <a:moveTo>
                    <a:pt x="2947" y="9879"/>
                  </a:moveTo>
                  <a:lnTo>
                    <a:pt x="2947" y="9879"/>
                  </a:lnTo>
                  <a:cubicBezTo>
                    <a:pt x="3029" y="9879"/>
                    <a:pt x="3114" y="9879"/>
                    <a:pt x="3185" y="9890"/>
                  </a:cubicBezTo>
                  <a:cubicBezTo>
                    <a:pt x="3185" y="9995"/>
                    <a:pt x="3185" y="10108"/>
                    <a:pt x="3185" y="10211"/>
                  </a:cubicBezTo>
                  <a:cubicBezTo>
                    <a:pt x="3114" y="10222"/>
                    <a:pt x="3029" y="10222"/>
                    <a:pt x="2947" y="10222"/>
                  </a:cubicBezTo>
                  <a:cubicBezTo>
                    <a:pt x="2947" y="10108"/>
                    <a:pt x="2947" y="9995"/>
                    <a:pt x="2947" y="9879"/>
                  </a:cubicBezTo>
                  <a:close/>
                  <a:moveTo>
                    <a:pt x="2947" y="9196"/>
                  </a:moveTo>
                  <a:lnTo>
                    <a:pt x="2947" y="9196"/>
                  </a:lnTo>
                  <a:cubicBezTo>
                    <a:pt x="3029" y="9196"/>
                    <a:pt x="3114" y="9205"/>
                    <a:pt x="3196" y="9205"/>
                  </a:cubicBezTo>
                  <a:cubicBezTo>
                    <a:pt x="3196" y="9320"/>
                    <a:pt x="3196" y="9423"/>
                    <a:pt x="3196" y="9536"/>
                  </a:cubicBezTo>
                  <a:cubicBezTo>
                    <a:pt x="3114" y="9536"/>
                    <a:pt x="3029" y="9536"/>
                    <a:pt x="2947" y="9536"/>
                  </a:cubicBezTo>
                  <a:cubicBezTo>
                    <a:pt x="2947" y="9423"/>
                    <a:pt x="2947" y="9309"/>
                    <a:pt x="2947" y="9196"/>
                  </a:cubicBezTo>
                  <a:close/>
                  <a:moveTo>
                    <a:pt x="2947" y="8499"/>
                  </a:moveTo>
                  <a:lnTo>
                    <a:pt x="2947" y="8499"/>
                  </a:lnTo>
                  <a:cubicBezTo>
                    <a:pt x="3029" y="8510"/>
                    <a:pt x="3114" y="8521"/>
                    <a:pt x="3196" y="8521"/>
                  </a:cubicBezTo>
                  <a:cubicBezTo>
                    <a:pt x="3196" y="8635"/>
                    <a:pt x="3196" y="8739"/>
                    <a:pt x="3196" y="8853"/>
                  </a:cubicBezTo>
                  <a:cubicBezTo>
                    <a:pt x="3114" y="8853"/>
                    <a:pt x="3029" y="8853"/>
                    <a:pt x="2947" y="8842"/>
                  </a:cubicBezTo>
                  <a:cubicBezTo>
                    <a:pt x="2947" y="8728"/>
                    <a:pt x="2947" y="8615"/>
                    <a:pt x="2947" y="8499"/>
                  </a:cubicBezTo>
                  <a:close/>
                  <a:moveTo>
                    <a:pt x="2947" y="7815"/>
                  </a:moveTo>
                  <a:lnTo>
                    <a:pt x="2947" y="7815"/>
                  </a:lnTo>
                  <a:cubicBezTo>
                    <a:pt x="3029" y="7825"/>
                    <a:pt x="3114" y="7836"/>
                    <a:pt x="3196" y="7847"/>
                  </a:cubicBezTo>
                  <a:cubicBezTo>
                    <a:pt x="3196" y="7949"/>
                    <a:pt x="3196" y="8065"/>
                    <a:pt x="3196" y="8167"/>
                  </a:cubicBezTo>
                  <a:cubicBezTo>
                    <a:pt x="3114" y="8167"/>
                    <a:pt x="3029" y="8158"/>
                    <a:pt x="2947" y="8158"/>
                  </a:cubicBezTo>
                  <a:cubicBezTo>
                    <a:pt x="2947" y="8043"/>
                    <a:pt x="2947" y="7929"/>
                    <a:pt x="2947" y="7815"/>
                  </a:cubicBezTo>
                  <a:close/>
                  <a:moveTo>
                    <a:pt x="2947" y="7130"/>
                  </a:moveTo>
                  <a:lnTo>
                    <a:pt x="2947" y="7130"/>
                  </a:lnTo>
                  <a:cubicBezTo>
                    <a:pt x="3029" y="7141"/>
                    <a:pt x="3114" y="7150"/>
                    <a:pt x="3196" y="7161"/>
                  </a:cubicBezTo>
                  <a:cubicBezTo>
                    <a:pt x="3196" y="7266"/>
                    <a:pt x="3196" y="7379"/>
                    <a:pt x="3196" y="7493"/>
                  </a:cubicBezTo>
                  <a:cubicBezTo>
                    <a:pt x="3114" y="7484"/>
                    <a:pt x="3029" y="7473"/>
                    <a:pt x="2947" y="7473"/>
                  </a:cubicBezTo>
                  <a:cubicBezTo>
                    <a:pt x="2947" y="7359"/>
                    <a:pt x="2947" y="7244"/>
                    <a:pt x="2947" y="7130"/>
                  </a:cubicBezTo>
                  <a:close/>
                  <a:moveTo>
                    <a:pt x="2958" y="6445"/>
                  </a:moveTo>
                  <a:lnTo>
                    <a:pt x="2958" y="6445"/>
                  </a:lnTo>
                  <a:cubicBezTo>
                    <a:pt x="3040" y="6456"/>
                    <a:pt x="3114" y="6467"/>
                    <a:pt x="3196" y="6476"/>
                  </a:cubicBezTo>
                  <a:cubicBezTo>
                    <a:pt x="3196" y="6591"/>
                    <a:pt x="3196" y="6694"/>
                    <a:pt x="3196" y="6807"/>
                  </a:cubicBezTo>
                  <a:cubicBezTo>
                    <a:pt x="3114" y="6798"/>
                    <a:pt x="3040" y="6787"/>
                    <a:pt x="2958" y="6778"/>
                  </a:cubicBezTo>
                  <a:cubicBezTo>
                    <a:pt x="2958" y="6663"/>
                    <a:pt x="2958" y="6560"/>
                    <a:pt x="2958" y="6445"/>
                  </a:cubicBezTo>
                  <a:close/>
                  <a:moveTo>
                    <a:pt x="2958" y="5750"/>
                  </a:moveTo>
                  <a:lnTo>
                    <a:pt x="2958" y="5750"/>
                  </a:lnTo>
                  <a:cubicBezTo>
                    <a:pt x="3040" y="5770"/>
                    <a:pt x="3123" y="5781"/>
                    <a:pt x="3196" y="5792"/>
                  </a:cubicBezTo>
                  <a:cubicBezTo>
                    <a:pt x="3196" y="5906"/>
                    <a:pt x="3196" y="6019"/>
                    <a:pt x="3196" y="6124"/>
                  </a:cubicBezTo>
                  <a:cubicBezTo>
                    <a:pt x="3123" y="6113"/>
                    <a:pt x="3040" y="6102"/>
                    <a:pt x="2958" y="6093"/>
                  </a:cubicBezTo>
                  <a:cubicBezTo>
                    <a:pt x="2958" y="5977"/>
                    <a:pt x="2958" y="5864"/>
                    <a:pt x="2958" y="5750"/>
                  </a:cubicBezTo>
                  <a:close/>
                  <a:moveTo>
                    <a:pt x="2958" y="5064"/>
                  </a:moveTo>
                  <a:lnTo>
                    <a:pt x="2958" y="5064"/>
                  </a:lnTo>
                  <a:cubicBezTo>
                    <a:pt x="3040" y="5086"/>
                    <a:pt x="3123" y="5096"/>
                    <a:pt x="3207" y="5118"/>
                  </a:cubicBezTo>
                  <a:cubicBezTo>
                    <a:pt x="3207" y="5220"/>
                    <a:pt x="3207" y="5336"/>
                    <a:pt x="3207" y="5438"/>
                  </a:cubicBezTo>
                  <a:cubicBezTo>
                    <a:pt x="3123" y="5427"/>
                    <a:pt x="3040" y="5418"/>
                    <a:pt x="2958" y="5407"/>
                  </a:cubicBezTo>
                  <a:cubicBezTo>
                    <a:pt x="2958" y="5294"/>
                    <a:pt x="2958" y="5180"/>
                    <a:pt x="2958" y="5064"/>
                  </a:cubicBezTo>
                  <a:close/>
                  <a:moveTo>
                    <a:pt x="2958" y="4381"/>
                  </a:moveTo>
                  <a:lnTo>
                    <a:pt x="2958" y="4381"/>
                  </a:lnTo>
                  <a:cubicBezTo>
                    <a:pt x="3040" y="4401"/>
                    <a:pt x="3123" y="4412"/>
                    <a:pt x="3207" y="4432"/>
                  </a:cubicBezTo>
                  <a:cubicBezTo>
                    <a:pt x="3207" y="4546"/>
                    <a:pt x="3207" y="4650"/>
                    <a:pt x="3207" y="4764"/>
                  </a:cubicBezTo>
                  <a:cubicBezTo>
                    <a:pt x="3123" y="4744"/>
                    <a:pt x="3040" y="4733"/>
                    <a:pt x="2958" y="4722"/>
                  </a:cubicBezTo>
                  <a:cubicBezTo>
                    <a:pt x="2958" y="4608"/>
                    <a:pt x="2958" y="4494"/>
                    <a:pt x="2958" y="4381"/>
                  </a:cubicBezTo>
                  <a:close/>
                  <a:moveTo>
                    <a:pt x="2958" y="3695"/>
                  </a:moveTo>
                  <a:lnTo>
                    <a:pt x="2958" y="3695"/>
                  </a:lnTo>
                  <a:cubicBezTo>
                    <a:pt x="3040" y="3706"/>
                    <a:pt x="3123" y="3727"/>
                    <a:pt x="3207" y="3747"/>
                  </a:cubicBezTo>
                  <a:cubicBezTo>
                    <a:pt x="3207" y="3862"/>
                    <a:pt x="3207" y="3965"/>
                    <a:pt x="3207" y="4080"/>
                  </a:cubicBezTo>
                  <a:cubicBezTo>
                    <a:pt x="3123" y="4058"/>
                    <a:pt x="3040" y="4049"/>
                    <a:pt x="2958" y="4027"/>
                  </a:cubicBezTo>
                  <a:cubicBezTo>
                    <a:pt x="2958" y="3913"/>
                    <a:pt x="2958" y="3800"/>
                    <a:pt x="2958" y="3695"/>
                  </a:cubicBezTo>
                  <a:close/>
                  <a:moveTo>
                    <a:pt x="2969" y="3001"/>
                  </a:moveTo>
                  <a:lnTo>
                    <a:pt x="2969" y="3001"/>
                  </a:lnTo>
                  <a:cubicBezTo>
                    <a:pt x="3040" y="3021"/>
                    <a:pt x="3123" y="3052"/>
                    <a:pt x="3207" y="3072"/>
                  </a:cubicBezTo>
                  <a:cubicBezTo>
                    <a:pt x="3207" y="3177"/>
                    <a:pt x="3207" y="3290"/>
                    <a:pt x="3207" y="3395"/>
                  </a:cubicBezTo>
                  <a:cubicBezTo>
                    <a:pt x="3123" y="3384"/>
                    <a:pt x="3040" y="3364"/>
                    <a:pt x="2969" y="3343"/>
                  </a:cubicBezTo>
                  <a:cubicBezTo>
                    <a:pt x="2969" y="3228"/>
                    <a:pt x="2969" y="3114"/>
                    <a:pt x="2969" y="3001"/>
                  </a:cubicBezTo>
                  <a:close/>
                  <a:moveTo>
                    <a:pt x="2969" y="2315"/>
                  </a:moveTo>
                  <a:lnTo>
                    <a:pt x="2969" y="2315"/>
                  </a:lnTo>
                  <a:cubicBezTo>
                    <a:pt x="3051" y="2335"/>
                    <a:pt x="3123" y="2367"/>
                    <a:pt x="3207" y="2389"/>
                  </a:cubicBezTo>
                  <a:cubicBezTo>
                    <a:pt x="3207" y="2502"/>
                    <a:pt x="3207" y="2607"/>
                    <a:pt x="3207" y="2720"/>
                  </a:cubicBezTo>
                  <a:cubicBezTo>
                    <a:pt x="3123" y="2698"/>
                    <a:pt x="3051" y="2678"/>
                    <a:pt x="2969" y="2658"/>
                  </a:cubicBezTo>
                  <a:cubicBezTo>
                    <a:pt x="2969" y="2544"/>
                    <a:pt x="2969" y="2429"/>
                    <a:pt x="2969" y="2315"/>
                  </a:cubicBezTo>
                  <a:close/>
                  <a:moveTo>
                    <a:pt x="3216" y="2035"/>
                  </a:moveTo>
                  <a:lnTo>
                    <a:pt x="3216" y="2035"/>
                  </a:lnTo>
                  <a:cubicBezTo>
                    <a:pt x="2969" y="1973"/>
                    <a:pt x="2969" y="1973"/>
                    <a:pt x="2969" y="1973"/>
                  </a:cubicBezTo>
                  <a:cubicBezTo>
                    <a:pt x="2969" y="1630"/>
                    <a:pt x="2969" y="1630"/>
                    <a:pt x="2969" y="1630"/>
                  </a:cubicBezTo>
                  <a:cubicBezTo>
                    <a:pt x="3216" y="1703"/>
                    <a:pt x="3216" y="1703"/>
                    <a:pt x="3216" y="1703"/>
                  </a:cubicBezTo>
                  <a:lnTo>
                    <a:pt x="3216" y="203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17"/>
              <a:endParaRPr lang="en-US" sz="22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4104" name="Freeform 8"/>
            <p:cNvSpPr>
              <a:spLocks noChangeArrowheads="1"/>
            </p:cNvSpPr>
            <p:nvPr/>
          </p:nvSpPr>
          <p:spPr bwMode="auto">
            <a:xfrm>
              <a:off x="7534084" y="4052404"/>
              <a:ext cx="190526" cy="1467847"/>
            </a:xfrm>
            <a:custGeom>
              <a:avLst/>
              <a:gdLst>
                <a:gd name="T0" fmla="*/ 0 w 1432"/>
                <a:gd name="T1" fmla="*/ 0 h 11011"/>
                <a:gd name="T2" fmla="*/ 1431 w 1432"/>
                <a:gd name="T3" fmla="*/ 10667 h 11011"/>
                <a:gd name="T4" fmla="*/ 0 w 1432"/>
                <a:gd name="T5" fmla="*/ 0 h 11011"/>
                <a:gd name="T6" fmla="*/ 1244 w 1432"/>
                <a:gd name="T7" fmla="*/ 10191 h 11011"/>
                <a:gd name="T8" fmla="*/ 198 w 1432"/>
                <a:gd name="T9" fmla="*/ 10191 h 11011"/>
                <a:gd name="T10" fmla="*/ 1244 w 1432"/>
                <a:gd name="T11" fmla="*/ 10191 h 11011"/>
                <a:gd name="T12" fmla="*/ 1244 w 1432"/>
                <a:gd name="T13" fmla="*/ 9505 h 11011"/>
                <a:gd name="T14" fmla="*/ 198 w 1432"/>
                <a:gd name="T15" fmla="*/ 9454 h 11011"/>
                <a:gd name="T16" fmla="*/ 1244 w 1432"/>
                <a:gd name="T17" fmla="*/ 9505 h 11011"/>
                <a:gd name="T18" fmla="*/ 1244 w 1432"/>
                <a:gd name="T19" fmla="*/ 8811 h 11011"/>
                <a:gd name="T20" fmla="*/ 198 w 1432"/>
                <a:gd name="T21" fmla="*/ 8726 h 11011"/>
                <a:gd name="T22" fmla="*/ 1244 w 1432"/>
                <a:gd name="T23" fmla="*/ 8811 h 11011"/>
                <a:gd name="T24" fmla="*/ 1244 w 1432"/>
                <a:gd name="T25" fmla="*/ 8125 h 11011"/>
                <a:gd name="T26" fmla="*/ 198 w 1432"/>
                <a:gd name="T27" fmla="*/ 7990 h 11011"/>
                <a:gd name="T28" fmla="*/ 1244 w 1432"/>
                <a:gd name="T29" fmla="*/ 8125 h 11011"/>
                <a:gd name="T30" fmla="*/ 1244 w 1432"/>
                <a:gd name="T31" fmla="*/ 7440 h 11011"/>
                <a:gd name="T32" fmla="*/ 198 w 1432"/>
                <a:gd name="T33" fmla="*/ 7255 h 11011"/>
                <a:gd name="T34" fmla="*/ 1244 w 1432"/>
                <a:gd name="T35" fmla="*/ 7440 h 11011"/>
                <a:gd name="T36" fmla="*/ 1244 w 1432"/>
                <a:gd name="T37" fmla="*/ 6745 h 11011"/>
                <a:gd name="T38" fmla="*/ 198 w 1432"/>
                <a:gd name="T39" fmla="*/ 6527 h 11011"/>
                <a:gd name="T40" fmla="*/ 1244 w 1432"/>
                <a:gd name="T41" fmla="*/ 6745 h 11011"/>
                <a:gd name="T42" fmla="*/ 1244 w 1432"/>
                <a:gd name="T43" fmla="*/ 6060 h 11011"/>
                <a:gd name="T44" fmla="*/ 198 w 1432"/>
                <a:gd name="T45" fmla="*/ 5790 h 11011"/>
                <a:gd name="T46" fmla="*/ 1244 w 1432"/>
                <a:gd name="T47" fmla="*/ 6060 h 11011"/>
                <a:gd name="T48" fmla="*/ 1244 w 1432"/>
                <a:gd name="T49" fmla="*/ 5376 h 11011"/>
                <a:gd name="T50" fmla="*/ 198 w 1432"/>
                <a:gd name="T51" fmla="*/ 5053 h 11011"/>
                <a:gd name="T52" fmla="*/ 1244 w 1432"/>
                <a:gd name="T53" fmla="*/ 5376 h 11011"/>
                <a:gd name="T54" fmla="*/ 1244 w 1432"/>
                <a:gd name="T55" fmla="*/ 4680 h 11011"/>
                <a:gd name="T56" fmla="*/ 198 w 1432"/>
                <a:gd name="T57" fmla="*/ 4328 h 11011"/>
                <a:gd name="T58" fmla="*/ 1244 w 1432"/>
                <a:gd name="T59" fmla="*/ 4680 h 11011"/>
                <a:gd name="T60" fmla="*/ 1244 w 1432"/>
                <a:gd name="T61" fmla="*/ 3996 h 11011"/>
                <a:gd name="T62" fmla="*/ 198 w 1432"/>
                <a:gd name="T63" fmla="*/ 3591 h 11011"/>
                <a:gd name="T64" fmla="*/ 1244 w 1432"/>
                <a:gd name="T65" fmla="*/ 3996 h 11011"/>
                <a:gd name="T66" fmla="*/ 1244 w 1432"/>
                <a:gd name="T67" fmla="*/ 3310 h 11011"/>
                <a:gd name="T68" fmla="*/ 198 w 1432"/>
                <a:gd name="T69" fmla="*/ 2854 h 11011"/>
                <a:gd name="T70" fmla="*/ 1244 w 1432"/>
                <a:gd name="T71" fmla="*/ 3310 h 11011"/>
                <a:gd name="T72" fmla="*/ 1244 w 1432"/>
                <a:gd name="T73" fmla="*/ 2616 h 11011"/>
                <a:gd name="T74" fmla="*/ 198 w 1432"/>
                <a:gd name="T75" fmla="*/ 2128 h 11011"/>
                <a:gd name="T76" fmla="*/ 1244 w 1432"/>
                <a:gd name="T77" fmla="*/ 2616 h 11011"/>
                <a:gd name="T78" fmla="*/ 1244 w 1432"/>
                <a:gd name="T79" fmla="*/ 1930 h 11011"/>
                <a:gd name="T80" fmla="*/ 198 w 1432"/>
                <a:gd name="T81" fmla="*/ 1392 h 11011"/>
                <a:gd name="T82" fmla="*/ 1244 w 1432"/>
                <a:gd name="T83" fmla="*/ 1930 h 11011"/>
                <a:gd name="T84" fmla="*/ 1244 w 1432"/>
                <a:gd name="T85" fmla="*/ 1245 h 11011"/>
                <a:gd name="T86" fmla="*/ 198 w 1432"/>
                <a:gd name="T87" fmla="*/ 655 h 11011"/>
                <a:gd name="T88" fmla="*/ 1244 w 1432"/>
                <a:gd name="T89" fmla="*/ 1245 h 1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32" h="11011">
                  <a:moveTo>
                    <a:pt x="0" y="0"/>
                  </a:moveTo>
                  <a:lnTo>
                    <a:pt x="0" y="0"/>
                  </a:lnTo>
                  <a:cubicBezTo>
                    <a:pt x="0" y="11010"/>
                    <a:pt x="0" y="11010"/>
                    <a:pt x="0" y="11010"/>
                  </a:cubicBezTo>
                  <a:cubicBezTo>
                    <a:pt x="1431" y="10667"/>
                    <a:pt x="1431" y="10667"/>
                    <a:pt x="1431" y="10667"/>
                  </a:cubicBezTo>
                  <a:cubicBezTo>
                    <a:pt x="1431" y="477"/>
                    <a:pt x="1431" y="477"/>
                    <a:pt x="1431" y="477"/>
                  </a:cubicBezTo>
                  <a:lnTo>
                    <a:pt x="0" y="0"/>
                  </a:lnTo>
                  <a:close/>
                  <a:moveTo>
                    <a:pt x="1244" y="10191"/>
                  </a:moveTo>
                  <a:lnTo>
                    <a:pt x="1244" y="10191"/>
                  </a:lnTo>
                  <a:cubicBezTo>
                    <a:pt x="198" y="10480"/>
                    <a:pt x="198" y="10480"/>
                    <a:pt x="198" y="10480"/>
                  </a:cubicBezTo>
                  <a:cubicBezTo>
                    <a:pt x="198" y="10191"/>
                    <a:pt x="198" y="10191"/>
                    <a:pt x="198" y="10191"/>
                  </a:cubicBezTo>
                  <a:cubicBezTo>
                    <a:pt x="1244" y="9962"/>
                    <a:pt x="1244" y="9962"/>
                    <a:pt x="1244" y="9962"/>
                  </a:cubicBezTo>
                  <a:lnTo>
                    <a:pt x="1244" y="10191"/>
                  </a:lnTo>
                  <a:close/>
                  <a:moveTo>
                    <a:pt x="1244" y="9505"/>
                  </a:moveTo>
                  <a:lnTo>
                    <a:pt x="1244" y="9505"/>
                  </a:lnTo>
                  <a:cubicBezTo>
                    <a:pt x="904" y="9588"/>
                    <a:pt x="550" y="9661"/>
                    <a:pt x="198" y="9743"/>
                  </a:cubicBezTo>
                  <a:cubicBezTo>
                    <a:pt x="198" y="9650"/>
                    <a:pt x="198" y="9557"/>
                    <a:pt x="198" y="9454"/>
                  </a:cubicBezTo>
                  <a:cubicBezTo>
                    <a:pt x="550" y="9392"/>
                    <a:pt x="904" y="9329"/>
                    <a:pt x="1244" y="9267"/>
                  </a:cubicBezTo>
                  <a:cubicBezTo>
                    <a:pt x="1244" y="9349"/>
                    <a:pt x="1244" y="9423"/>
                    <a:pt x="1244" y="9505"/>
                  </a:cubicBezTo>
                  <a:close/>
                  <a:moveTo>
                    <a:pt x="1244" y="8811"/>
                  </a:moveTo>
                  <a:lnTo>
                    <a:pt x="1244" y="8811"/>
                  </a:lnTo>
                  <a:cubicBezTo>
                    <a:pt x="904" y="8882"/>
                    <a:pt x="550" y="8944"/>
                    <a:pt x="198" y="9007"/>
                  </a:cubicBezTo>
                  <a:cubicBezTo>
                    <a:pt x="198" y="8913"/>
                    <a:pt x="198" y="8820"/>
                    <a:pt x="198" y="8726"/>
                  </a:cubicBezTo>
                  <a:cubicBezTo>
                    <a:pt x="550" y="8675"/>
                    <a:pt x="904" y="8624"/>
                    <a:pt x="1244" y="8581"/>
                  </a:cubicBezTo>
                  <a:cubicBezTo>
                    <a:pt x="1244" y="8655"/>
                    <a:pt x="1244" y="8737"/>
                    <a:pt x="1244" y="8811"/>
                  </a:cubicBezTo>
                  <a:close/>
                  <a:moveTo>
                    <a:pt x="1244" y="8125"/>
                  </a:moveTo>
                  <a:lnTo>
                    <a:pt x="1244" y="8125"/>
                  </a:lnTo>
                  <a:cubicBezTo>
                    <a:pt x="904" y="8176"/>
                    <a:pt x="550" y="8230"/>
                    <a:pt x="198" y="8270"/>
                  </a:cubicBezTo>
                  <a:cubicBezTo>
                    <a:pt x="198" y="8176"/>
                    <a:pt x="198" y="8083"/>
                    <a:pt x="198" y="7990"/>
                  </a:cubicBezTo>
                  <a:cubicBezTo>
                    <a:pt x="550" y="7960"/>
                    <a:pt x="904" y="7929"/>
                    <a:pt x="1244" y="7887"/>
                  </a:cubicBezTo>
                  <a:cubicBezTo>
                    <a:pt x="1244" y="7969"/>
                    <a:pt x="1244" y="8052"/>
                    <a:pt x="1244" y="8125"/>
                  </a:cubicBezTo>
                  <a:close/>
                  <a:moveTo>
                    <a:pt x="1244" y="7440"/>
                  </a:moveTo>
                  <a:lnTo>
                    <a:pt x="1244" y="7440"/>
                  </a:lnTo>
                  <a:cubicBezTo>
                    <a:pt x="904" y="7471"/>
                    <a:pt x="550" y="7502"/>
                    <a:pt x="198" y="7544"/>
                  </a:cubicBezTo>
                  <a:cubicBezTo>
                    <a:pt x="198" y="7451"/>
                    <a:pt x="198" y="7346"/>
                    <a:pt x="198" y="7255"/>
                  </a:cubicBezTo>
                  <a:cubicBezTo>
                    <a:pt x="550" y="7233"/>
                    <a:pt x="904" y="7223"/>
                    <a:pt x="1244" y="7201"/>
                  </a:cubicBezTo>
                  <a:cubicBezTo>
                    <a:pt x="1244" y="7275"/>
                    <a:pt x="1244" y="7357"/>
                    <a:pt x="1244" y="7440"/>
                  </a:cubicBezTo>
                  <a:close/>
                  <a:moveTo>
                    <a:pt x="1244" y="6745"/>
                  </a:moveTo>
                  <a:lnTo>
                    <a:pt x="1244" y="6745"/>
                  </a:lnTo>
                  <a:cubicBezTo>
                    <a:pt x="904" y="6765"/>
                    <a:pt x="550" y="6787"/>
                    <a:pt x="198" y="6807"/>
                  </a:cubicBezTo>
                  <a:cubicBezTo>
                    <a:pt x="198" y="6714"/>
                    <a:pt x="198" y="6620"/>
                    <a:pt x="198" y="6527"/>
                  </a:cubicBezTo>
                  <a:cubicBezTo>
                    <a:pt x="550" y="6518"/>
                    <a:pt x="904" y="6518"/>
                    <a:pt x="1244" y="6507"/>
                  </a:cubicBezTo>
                  <a:cubicBezTo>
                    <a:pt x="1244" y="6589"/>
                    <a:pt x="1244" y="6674"/>
                    <a:pt x="1244" y="6745"/>
                  </a:cubicBezTo>
                  <a:close/>
                  <a:moveTo>
                    <a:pt x="1244" y="6060"/>
                  </a:moveTo>
                  <a:lnTo>
                    <a:pt x="1244" y="6060"/>
                  </a:lnTo>
                  <a:cubicBezTo>
                    <a:pt x="904" y="6071"/>
                    <a:pt x="550" y="6071"/>
                    <a:pt x="198" y="6071"/>
                  </a:cubicBezTo>
                  <a:cubicBezTo>
                    <a:pt x="198" y="5977"/>
                    <a:pt x="198" y="5884"/>
                    <a:pt x="198" y="5790"/>
                  </a:cubicBezTo>
                  <a:cubicBezTo>
                    <a:pt x="550" y="5801"/>
                    <a:pt x="904" y="5812"/>
                    <a:pt x="1244" y="5821"/>
                  </a:cubicBezTo>
                  <a:cubicBezTo>
                    <a:pt x="1244" y="5895"/>
                    <a:pt x="1244" y="5977"/>
                    <a:pt x="1244" y="6060"/>
                  </a:cubicBezTo>
                  <a:close/>
                  <a:moveTo>
                    <a:pt x="1244" y="5376"/>
                  </a:moveTo>
                  <a:lnTo>
                    <a:pt x="1244" y="5376"/>
                  </a:lnTo>
                  <a:cubicBezTo>
                    <a:pt x="904" y="5365"/>
                    <a:pt x="550" y="5354"/>
                    <a:pt x="198" y="5345"/>
                  </a:cubicBezTo>
                  <a:cubicBezTo>
                    <a:pt x="198" y="5251"/>
                    <a:pt x="198" y="5147"/>
                    <a:pt x="198" y="5053"/>
                  </a:cubicBezTo>
                  <a:cubicBezTo>
                    <a:pt x="550" y="5085"/>
                    <a:pt x="904" y="5107"/>
                    <a:pt x="1244" y="5127"/>
                  </a:cubicBezTo>
                  <a:cubicBezTo>
                    <a:pt x="1244" y="5209"/>
                    <a:pt x="1244" y="5292"/>
                    <a:pt x="1244" y="5376"/>
                  </a:cubicBezTo>
                  <a:close/>
                  <a:moveTo>
                    <a:pt x="1244" y="4680"/>
                  </a:moveTo>
                  <a:lnTo>
                    <a:pt x="1244" y="4680"/>
                  </a:lnTo>
                  <a:cubicBezTo>
                    <a:pt x="904" y="4659"/>
                    <a:pt x="550" y="4639"/>
                    <a:pt x="198" y="4608"/>
                  </a:cubicBezTo>
                  <a:cubicBezTo>
                    <a:pt x="198" y="4515"/>
                    <a:pt x="198" y="4421"/>
                    <a:pt x="198" y="4328"/>
                  </a:cubicBezTo>
                  <a:cubicBezTo>
                    <a:pt x="550" y="4359"/>
                    <a:pt x="904" y="4401"/>
                    <a:pt x="1244" y="4432"/>
                  </a:cubicBezTo>
                  <a:cubicBezTo>
                    <a:pt x="1244" y="4515"/>
                    <a:pt x="1244" y="4597"/>
                    <a:pt x="1244" y="4680"/>
                  </a:cubicBezTo>
                  <a:close/>
                  <a:moveTo>
                    <a:pt x="1244" y="3996"/>
                  </a:moveTo>
                  <a:lnTo>
                    <a:pt x="1244" y="3996"/>
                  </a:lnTo>
                  <a:cubicBezTo>
                    <a:pt x="904" y="3954"/>
                    <a:pt x="550" y="3912"/>
                    <a:pt x="198" y="3871"/>
                  </a:cubicBezTo>
                  <a:cubicBezTo>
                    <a:pt x="198" y="3778"/>
                    <a:pt x="198" y="3684"/>
                    <a:pt x="198" y="3591"/>
                  </a:cubicBezTo>
                  <a:cubicBezTo>
                    <a:pt x="550" y="3642"/>
                    <a:pt x="904" y="3695"/>
                    <a:pt x="1244" y="3747"/>
                  </a:cubicBezTo>
                  <a:cubicBezTo>
                    <a:pt x="1244" y="3829"/>
                    <a:pt x="1244" y="3912"/>
                    <a:pt x="1244" y="3996"/>
                  </a:cubicBezTo>
                  <a:close/>
                  <a:moveTo>
                    <a:pt x="1244" y="3310"/>
                  </a:moveTo>
                  <a:lnTo>
                    <a:pt x="1244" y="3310"/>
                  </a:lnTo>
                  <a:cubicBezTo>
                    <a:pt x="904" y="3248"/>
                    <a:pt x="550" y="3197"/>
                    <a:pt x="198" y="3145"/>
                  </a:cubicBezTo>
                  <a:cubicBezTo>
                    <a:pt x="198" y="3050"/>
                    <a:pt x="198" y="2948"/>
                    <a:pt x="198" y="2854"/>
                  </a:cubicBezTo>
                  <a:cubicBezTo>
                    <a:pt x="550" y="2927"/>
                    <a:pt x="904" y="2990"/>
                    <a:pt x="1244" y="3050"/>
                  </a:cubicBezTo>
                  <a:cubicBezTo>
                    <a:pt x="1244" y="3134"/>
                    <a:pt x="1244" y="3228"/>
                    <a:pt x="1244" y="3310"/>
                  </a:cubicBezTo>
                  <a:close/>
                  <a:moveTo>
                    <a:pt x="1244" y="2616"/>
                  </a:moveTo>
                  <a:lnTo>
                    <a:pt x="1244" y="2616"/>
                  </a:lnTo>
                  <a:cubicBezTo>
                    <a:pt x="904" y="2553"/>
                    <a:pt x="550" y="2480"/>
                    <a:pt x="198" y="2409"/>
                  </a:cubicBezTo>
                  <a:cubicBezTo>
                    <a:pt x="198" y="2315"/>
                    <a:pt x="198" y="2222"/>
                    <a:pt x="198" y="2128"/>
                  </a:cubicBezTo>
                  <a:cubicBezTo>
                    <a:pt x="550" y="2200"/>
                    <a:pt x="904" y="2284"/>
                    <a:pt x="1244" y="2367"/>
                  </a:cubicBezTo>
                  <a:cubicBezTo>
                    <a:pt x="1244" y="2449"/>
                    <a:pt x="1244" y="2532"/>
                    <a:pt x="1244" y="2616"/>
                  </a:cubicBezTo>
                  <a:close/>
                  <a:moveTo>
                    <a:pt x="1244" y="1930"/>
                  </a:moveTo>
                  <a:lnTo>
                    <a:pt x="1244" y="1930"/>
                  </a:lnTo>
                  <a:cubicBezTo>
                    <a:pt x="904" y="1848"/>
                    <a:pt x="550" y="1764"/>
                    <a:pt x="198" y="1672"/>
                  </a:cubicBezTo>
                  <a:cubicBezTo>
                    <a:pt x="198" y="1578"/>
                    <a:pt x="198" y="1485"/>
                    <a:pt x="198" y="1392"/>
                  </a:cubicBezTo>
                  <a:cubicBezTo>
                    <a:pt x="550" y="1485"/>
                    <a:pt x="904" y="1578"/>
                    <a:pt x="1244" y="1672"/>
                  </a:cubicBezTo>
                  <a:cubicBezTo>
                    <a:pt x="1244" y="1754"/>
                    <a:pt x="1244" y="1848"/>
                    <a:pt x="1244" y="1930"/>
                  </a:cubicBezTo>
                  <a:close/>
                  <a:moveTo>
                    <a:pt x="1244" y="1245"/>
                  </a:moveTo>
                  <a:lnTo>
                    <a:pt x="1244" y="1245"/>
                  </a:lnTo>
                  <a:cubicBezTo>
                    <a:pt x="198" y="944"/>
                    <a:pt x="198" y="944"/>
                    <a:pt x="198" y="944"/>
                  </a:cubicBezTo>
                  <a:cubicBezTo>
                    <a:pt x="198" y="655"/>
                    <a:pt x="198" y="655"/>
                    <a:pt x="198" y="655"/>
                  </a:cubicBezTo>
                  <a:cubicBezTo>
                    <a:pt x="1244" y="975"/>
                    <a:pt x="1244" y="975"/>
                    <a:pt x="1244" y="975"/>
                  </a:cubicBezTo>
                  <a:lnTo>
                    <a:pt x="1244" y="124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17"/>
              <a:endParaRPr lang="en-US" sz="22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4105" name="Freeform 9"/>
            <p:cNvSpPr>
              <a:spLocks noChangeArrowheads="1"/>
            </p:cNvSpPr>
            <p:nvPr/>
          </p:nvSpPr>
          <p:spPr bwMode="auto">
            <a:xfrm>
              <a:off x="7152445" y="4055344"/>
              <a:ext cx="366350" cy="1463730"/>
            </a:xfrm>
            <a:custGeom>
              <a:avLst/>
              <a:gdLst>
                <a:gd name="T0" fmla="*/ 2273 w 2752"/>
                <a:gd name="T1" fmla="*/ 10439 h 10979"/>
                <a:gd name="T2" fmla="*/ 2273 w 2752"/>
                <a:gd name="T3" fmla="*/ 9878 h 10979"/>
                <a:gd name="T4" fmla="*/ 1817 w 2752"/>
                <a:gd name="T5" fmla="*/ 9286 h 10979"/>
                <a:gd name="T6" fmla="*/ 1817 w 2752"/>
                <a:gd name="T7" fmla="*/ 8436 h 10979"/>
                <a:gd name="T8" fmla="*/ 2273 w 2752"/>
                <a:gd name="T9" fmla="*/ 7886 h 10979"/>
                <a:gd name="T10" fmla="*/ 2273 w 2752"/>
                <a:gd name="T11" fmla="*/ 7659 h 10979"/>
                <a:gd name="T12" fmla="*/ 2273 w 2752"/>
                <a:gd name="T13" fmla="*/ 6548 h 10979"/>
                <a:gd name="T14" fmla="*/ 2273 w 2752"/>
                <a:gd name="T15" fmla="*/ 5998 h 10979"/>
                <a:gd name="T16" fmla="*/ 1817 w 2752"/>
                <a:gd name="T17" fmla="*/ 5480 h 10979"/>
                <a:gd name="T18" fmla="*/ 1817 w 2752"/>
                <a:gd name="T19" fmla="*/ 4627 h 10979"/>
                <a:gd name="T20" fmla="*/ 2273 w 2752"/>
                <a:gd name="T21" fmla="*/ 3777 h 10979"/>
                <a:gd name="T22" fmla="*/ 2273 w 2752"/>
                <a:gd name="T23" fmla="*/ 4327 h 10979"/>
                <a:gd name="T24" fmla="*/ 2273 w 2752"/>
                <a:gd name="T25" fmla="*/ 2666 h 10979"/>
                <a:gd name="T26" fmla="*/ 2273 w 2752"/>
                <a:gd name="T27" fmla="*/ 2107 h 10979"/>
                <a:gd name="T28" fmla="*/ 1817 w 2752"/>
                <a:gd name="T29" fmla="*/ 1671 h 10979"/>
                <a:gd name="T30" fmla="*/ 2273 w 2752"/>
                <a:gd name="T31" fmla="*/ 997 h 10979"/>
                <a:gd name="T32" fmla="*/ 1225 w 2752"/>
                <a:gd name="T33" fmla="*/ 1277 h 10979"/>
                <a:gd name="T34" fmla="*/ 1225 w 2752"/>
                <a:gd name="T35" fmla="*/ 1526 h 10979"/>
                <a:gd name="T36" fmla="*/ 1215 w 2752"/>
                <a:gd name="T37" fmla="*/ 2584 h 10979"/>
                <a:gd name="T38" fmla="*/ 1215 w 2752"/>
                <a:gd name="T39" fmla="*/ 3113 h 10979"/>
                <a:gd name="T40" fmla="*/ 1505 w 2752"/>
                <a:gd name="T41" fmla="*/ 3590 h 10979"/>
                <a:gd name="T42" fmla="*/ 1505 w 2752"/>
                <a:gd name="T43" fmla="*/ 4420 h 10979"/>
                <a:gd name="T44" fmla="*/ 1215 w 2752"/>
                <a:gd name="T45" fmla="*/ 4992 h 10979"/>
                <a:gd name="T46" fmla="*/ 1215 w 2752"/>
                <a:gd name="T47" fmla="*/ 5241 h 10979"/>
                <a:gd name="T48" fmla="*/ 1215 w 2752"/>
                <a:gd name="T49" fmla="*/ 6299 h 10979"/>
                <a:gd name="T50" fmla="*/ 1215 w 2752"/>
                <a:gd name="T51" fmla="*/ 6829 h 10979"/>
                <a:gd name="T52" fmla="*/ 1505 w 2752"/>
                <a:gd name="T53" fmla="*/ 7347 h 10979"/>
                <a:gd name="T54" fmla="*/ 1505 w 2752"/>
                <a:gd name="T55" fmla="*/ 8177 h 10979"/>
                <a:gd name="T56" fmla="*/ 1204 w 2752"/>
                <a:gd name="T57" fmla="*/ 8696 h 10979"/>
                <a:gd name="T58" fmla="*/ 1204 w 2752"/>
                <a:gd name="T59" fmla="*/ 8945 h 10979"/>
                <a:gd name="T60" fmla="*/ 1204 w 2752"/>
                <a:gd name="T61" fmla="*/ 10003 h 10979"/>
                <a:gd name="T62" fmla="*/ 966 w 2752"/>
                <a:gd name="T63" fmla="*/ 10252 h 10979"/>
                <a:gd name="T64" fmla="*/ 748 w 2752"/>
                <a:gd name="T65" fmla="*/ 9713 h 10979"/>
                <a:gd name="T66" fmla="*/ 966 w 2752"/>
                <a:gd name="T67" fmla="*/ 8934 h 10979"/>
                <a:gd name="T68" fmla="*/ 966 w 2752"/>
                <a:gd name="T69" fmla="*/ 8416 h 10979"/>
                <a:gd name="T70" fmla="*/ 748 w 2752"/>
                <a:gd name="T71" fmla="*/ 8155 h 10979"/>
                <a:gd name="T72" fmla="*/ 748 w 2752"/>
                <a:gd name="T73" fmla="*/ 7118 h 10979"/>
                <a:gd name="T74" fmla="*/ 966 w 2752"/>
                <a:gd name="T75" fmla="*/ 6588 h 10979"/>
                <a:gd name="T76" fmla="*/ 748 w 2752"/>
                <a:gd name="T77" fmla="*/ 6081 h 10979"/>
                <a:gd name="T78" fmla="*/ 748 w 2752"/>
                <a:gd name="T79" fmla="*/ 5302 h 10979"/>
                <a:gd name="T80" fmla="*/ 966 w 2752"/>
                <a:gd name="T81" fmla="*/ 4743 h 10979"/>
                <a:gd name="T82" fmla="*/ 966 w 2752"/>
                <a:gd name="T83" fmla="*/ 4494 h 10979"/>
                <a:gd name="T84" fmla="*/ 966 w 2752"/>
                <a:gd name="T85" fmla="*/ 3445 h 10979"/>
                <a:gd name="T86" fmla="*/ 966 w 2752"/>
                <a:gd name="T87" fmla="*/ 2927 h 10979"/>
                <a:gd name="T88" fmla="*/ 748 w 2752"/>
                <a:gd name="T89" fmla="*/ 2190 h 10979"/>
                <a:gd name="T90" fmla="*/ 748 w 2752"/>
                <a:gd name="T91" fmla="*/ 1671 h 10979"/>
                <a:gd name="T92" fmla="*/ 748 w 2752"/>
                <a:gd name="T93" fmla="*/ 1411 h 10979"/>
                <a:gd name="T94" fmla="*/ 561 w 2752"/>
                <a:gd name="T95" fmla="*/ 10210 h 10979"/>
                <a:gd name="T96" fmla="*/ 550 w 2752"/>
                <a:gd name="T97" fmla="*/ 9184 h 10979"/>
                <a:gd name="T98" fmla="*/ 550 w 2752"/>
                <a:gd name="T99" fmla="*/ 8665 h 10979"/>
                <a:gd name="T100" fmla="*/ 374 w 2752"/>
                <a:gd name="T101" fmla="*/ 8146 h 10979"/>
                <a:gd name="T102" fmla="*/ 365 w 2752"/>
                <a:gd name="T103" fmla="*/ 7388 h 10979"/>
                <a:gd name="T104" fmla="*/ 550 w 2752"/>
                <a:gd name="T105" fmla="*/ 6869 h 10979"/>
                <a:gd name="T106" fmla="*/ 550 w 2752"/>
                <a:gd name="T107" fmla="*/ 6610 h 10979"/>
                <a:gd name="T108" fmla="*/ 550 w 2752"/>
                <a:gd name="T109" fmla="*/ 5582 h 10979"/>
                <a:gd name="T110" fmla="*/ 541 w 2752"/>
                <a:gd name="T111" fmla="*/ 5064 h 10979"/>
                <a:gd name="T112" fmla="*/ 365 w 2752"/>
                <a:gd name="T113" fmla="*/ 4576 h 10979"/>
                <a:gd name="T114" fmla="*/ 354 w 2752"/>
                <a:gd name="T115" fmla="*/ 3819 h 10979"/>
                <a:gd name="T116" fmla="*/ 541 w 2752"/>
                <a:gd name="T117" fmla="*/ 3269 h 10979"/>
                <a:gd name="T118" fmla="*/ 541 w 2752"/>
                <a:gd name="T119" fmla="*/ 3009 h 10979"/>
                <a:gd name="T120" fmla="*/ 541 w 2752"/>
                <a:gd name="T121" fmla="*/ 1983 h 10979"/>
                <a:gd name="T122" fmla="*/ 354 w 2752"/>
                <a:gd name="T123" fmla="*/ 1277 h 10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52" h="10979">
                  <a:moveTo>
                    <a:pt x="0" y="10564"/>
                  </a:moveTo>
                  <a:lnTo>
                    <a:pt x="0" y="10564"/>
                  </a:lnTo>
                  <a:cubicBezTo>
                    <a:pt x="2751" y="10978"/>
                    <a:pt x="2751" y="10978"/>
                    <a:pt x="2751" y="10978"/>
                  </a:cubicBezTo>
                  <a:cubicBezTo>
                    <a:pt x="2751" y="0"/>
                    <a:pt x="2751" y="0"/>
                    <a:pt x="2751" y="0"/>
                  </a:cubicBezTo>
                  <a:cubicBezTo>
                    <a:pt x="0" y="945"/>
                    <a:pt x="0" y="945"/>
                    <a:pt x="0" y="945"/>
                  </a:cubicBezTo>
                  <a:lnTo>
                    <a:pt x="0" y="10564"/>
                  </a:lnTo>
                  <a:close/>
                  <a:moveTo>
                    <a:pt x="2273" y="10439"/>
                  </a:moveTo>
                  <a:lnTo>
                    <a:pt x="2273" y="10439"/>
                  </a:lnTo>
                  <a:cubicBezTo>
                    <a:pt x="1817" y="10377"/>
                    <a:pt x="1817" y="10377"/>
                    <a:pt x="1817" y="10377"/>
                  </a:cubicBezTo>
                  <a:cubicBezTo>
                    <a:pt x="1817" y="10065"/>
                    <a:pt x="1817" y="10065"/>
                    <a:pt x="1817" y="10065"/>
                  </a:cubicBezTo>
                  <a:cubicBezTo>
                    <a:pt x="2273" y="10107"/>
                    <a:pt x="2273" y="10107"/>
                    <a:pt x="2273" y="10107"/>
                  </a:cubicBezTo>
                  <a:lnTo>
                    <a:pt x="2273" y="10439"/>
                  </a:lnTo>
                  <a:close/>
                  <a:moveTo>
                    <a:pt x="2273" y="9878"/>
                  </a:moveTo>
                  <a:lnTo>
                    <a:pt x="2273" y="9878"/>
                  </a:lnTo>
                  <a:cubicBezTo>
                    <a:pt x="2128" y="9869"/>
                    <a:pt x="1972" y="9847"/>
                    <a:pt x="1817" y="9827"/>
                  </a:cubicBezTo>
                  <a:cubicBezTo>
                    <a:pt x="1817" y="9722"/>
                    <a:pt x="1817" y="9620"/>
                    <a:pt x="1817" y="9526"/>
                  </a:cubicBezTo>
                  <a:cubicBezTo>
                    <a:pt x="1972" y="9526"/>
                    <a:pt x="2128" y="9536"/>
                    <a:pt x="2273" y="9547"/>
                  </a:cubicBezTo>
                  <a:cubicBezTo>
                    <a:pt x="2273" y="9660"/>
                    <a:pt x="2273" y="9776"/>
                    <a:pt x="2273" y="9878"/>
                  </a:cubicBezTo>
                  <a:close/>
                  <a:moveTo>
                    <a:pt x="2273" y="9328"/>
                  </a:moveTo>
                  <a:lnTo>
                    <a:pt x="2273" y="9328"/>
                  </a:lnTo>
                  <a:cubicBezTo>
                    <a:pt x="2128" y="9308"/>
                    <a:pt x="1972" y="9297"/>
                    <a:pt x="1817" y="9286"/>
                  </a:cubicBezTo>
                  <a:cubicBezTo>
                    <a:pt x="1817" y="9184"/>
                    <a:pt x="1817" y="9079"/>
                    <a:pt x="1817" y="8977"/>
                  </a:cubicBezTo>
                  <a:cubicBezTo>
                    <a:pt x="1972" y="8986"/>
                    <a:pt x="2128" y="8986"/>
                    <a:pt x="2273" y="8997"/>
                  </a:cubicBezTo>
                  <a:cubicBezTo>
                    <a:pt x="2273" y="9110"/>
                    <a:pt x="2273" y="9215"/>
                    <a:pt x="2273" y="9328"/>
                  </a:cubicBezTo>
                  <a:close/>
                  <a:moveTo>
                    <a:pt x="2273" y="8768"/>
                  </a:moveTo>
                  <a:lnTo>
                    <a:pt x="2273" y="8768"/>
                  </a:lnTo>
                  <a:cubicBezTo>
                    <a:pt x="2128" y="8758"/>
                    <a:pt x="1972" y="8747"/>
                    <a:pt x="1817" y="8736"/>
                  </a:cubicBezTo>
                  <a:cubicBezTo>
                    <a:pt x="1817" y="8634"/>
                    <a:pt x="1817" y="8540"/>
                    <a:pt x="1817" y="8436"/>
                  </a:cubicBezTo>
                  <a:cubicBezTo>
                    <a:pt x="1972" y="8436"/>
                    <a:pt x="2128" y="8436"/>
                    <a:pt x="2273" y="8436"/>
                  </a:cubicBezTo>
                  <a:cubicBezTo>
                    <a:pt x="2273" y="8549"/>
                    <a:pt x="2273" y="8665"/>
                    <a:pt x="2273" y="8768"/>
                  </a:cubicBezTo>
                  <a:close/>
                  <a:moveTo>
                    <a:pt x="2273" y="8218"/>
                  </a:moveTo>
                  <a:lnTo>
                    <a:pt x="2273" y="8218"/>
                  </a:lnTo>
                  <a:cubicBezTo>
                    <a:pt x="2128" y="8209"/>
                    <a:pt x="1972" y="8198"/>
                    <a:pt x="1817" y="8198"/>
                  </a:cubicBezTo>
                  <a:cubicBezTo>
                    <a:pt x="1817" y="8093"/>
                    <a:pt x="1817" y="7991"/>
                    <a:pt x="1817" y="7886"/>
                  </a:cubicBezTo>
                  <a:cubicBezTo>
                    <a:pt x="1972" y="7886"/>
                    <a:pt x="2128" y="7886"/>
                    <a:pt x="2273" y="7886"/>
                  </a:cubicBezTo>
                  <a:cubicBezTo>
                    <a:pt x="2273" y="8000"/>
                    <a:pt x="2273" y="8104"/>
                    <a:pt x="2273" y="8218"/>
                  </a:cubicBezTo>
                  <a:close/>
                  <a:moveTo>
                    <a:pt x="2273" y="7659"/>
                  </a:moveTo>
                  <a:lnTo>
                    <a:pt x="2273" y="7659"/>
                  </a:lnTo>
                  <a:cubicBezTo>
                    <a:pt x="2128" y="7659"/>
                    <a:pt x="1972" y="7659"/>
                    <a:pt x="1817" y="7648"/>
                  </a:cubicBezTo>
                  <a:cubicBezTo>
                    <a:pt x="1817" y="7554"/>
                    <a:pt x="1817" y="7450"/>
                    <a:pt x="1817" y="7347"/>
                  </a:cubicBezTo>
                  <a:cubicBezTo>
                    <a:pt x="1972" y="7336"/>
                    <a:pt x="2128" y="7336"/>
                    <a:pt x="2273" y="7325"/>
                  </a:cubicBezTo>
                  <a:cubicBezTo>
                    <a:pt x="2273" y="7441"/>
                    <a:pt x="2273" y="7554"/>
                    <a:pt x="2273" y="7659"/>
                  </a:cubicBezTo>
                  <a:close/>
                  <a:moveTo>
                    <a:pt x="2273" y="7109"/>
                  </a:moveTo>
                  <a:lnTo>
                    <a:pt x="2273" y="7109"/>
                  </a:lnTo>
                  <a:cubicBezTo>
                    <a:pt x="2128" y="7109"/>
                    <a:pt x="1972" y="7109"/>
                    <a:pt x="1817" y="7109"/>
                  </a:cubicBezTo>
                  <a:cubicBezTo>
                    <a:pt x="1817" y="7004"/>
                    <a:pt x="1817" y="6900"/>
                    <a:pt x="1817" y="6797"/>
                  </a:cubicBezTo>
                  <a:cubicBezTo>
                    <a:pt x="1972" y="6797"/>
                    <a:pt x="2128" y="6786"/>
                    <a:pt x="2273" y="6775"/>
                  </a:cubicBezTo>
                  <a:cubicBezTo>
                    <a:pt x="2273" y="6891"/>
                    <a:pt x="2273" y="6993"/>
                    <a:pt x="2273" y="7109"/>
                  </a:cubicBezTo>
                  <a:close/>
                  <a:moveTo>
                    <a:pt x="2273" y="6548"/>
                  </a:moveTo>
                  <a:lnTo>
                    <a:pt x="2273" y="6548"/>
                  </a:lnTo>
                  <a:cubicBezTo>
                    <a:pt x="2128" y="6557"/>
                    <a:pt x="1972" y="6557"/>
                    <a:pt x="1817" y="6568"/>
                  </a:cubicBezTo>
                  <a:cubicBezTo>
                    <a:pt x="1817" y="6466"/>
                    <a:pt x="1817" y="6361"/>
                    <a:pt x="1817" y="6257"/>
                  </a:cubicBezTo>
                  <a:cubicBezTo>
                    <a:pt x="1972" y="6248"/>
                    <a:pt x="2128" y="6237"/>
                    <a:pt x="2273" y="6216"/>
                  </a:cubicBezTo>
                  <a:cubicBezTo>
                    <a:pt x="2273" y="6330"/>
                    <a:pt x="2273" y="6444"/>
                    <a:pt x="2273" y="6548"/>
                  </a:cubicBezTo>
                  <a:close/>
                  <a:moveTo>
                    <a:pt x="2273" y="5998"/>
                  </a:moveTo>
                  <a:lnTo>
                    <a:pt x="2273" y="5998"/>
                  </a:lnTo>
                  <a:cubicBezTo>
                    <a:pt x="2128" y="6007"/>
                    <a:pt x="1972" y="6007"/>
                    <a:pt x="1817" y="6018"/>
                  </a:cubicBezTo>
                  <a:cubicBezTo>
                    <a:pt x="1817" y="5916"/>
                    <a:pt x="1817" y="5811"/>
                    <a:pt x="1817" y="5718"/>
                  </a:cubicBezTo>
                  <a:cubicBezTo>
                    <a:pt x="1972" y="5698"/>
                    <a:pt x="2128" y="5676"/>
                    <a:pt x="2273" y="5667"/>
                  </a:cubicBezTo>
                  <a:cubicBezTo>
                    <a:pt x="2273" y="5780"/>
                    <a:pt x="2273" y="5883"/>
                    <a:pt x="2273" y="5998"/>
                  </a:cubicBezTo>
                  <a:close/>
                  <a:moveTo>
                    <a:pt x="2273" y="5437"/>
                  </a:moveTo>
                  <a:lnTo>
                    <a:pt x="2273" y="5437"/>
                  </a:lnTo>
                  <a:cubicBezTo>
                    <a:pt x="2128" y="5448"/>
                    <a:pt x="1972" y="5469"/>
                    <a:pt x="1817" y="5480"/>
                  </a:cubicBezTo>
                  <a:cubicBezTo>
                    <a:pt x="1817" y="5375"/>
                    <a:pt x="1817" y="5271"/>
                    <a:pt x="1817" y="5168"/>
                  </a:cubicBezTo>
                  <a:cubicBezTo>
                    <a:pt x="1972" y="5146"/>
                    <a:pt x="2128" y="5126"/>
                    <a:pt x="2273" y="5106"/>
                  </a:cubicBezTo>
                  <a:cubicBezTo>
                    <a:pt x="2273" y="5219"/>
                    <a:pt x="2273" y="5333"/>
                    <a:pt x="2273" y="5437"/>
                  </a:cubicBezTo>
                  <a:close/>
                  <a:moveTo>
                    <a:pt x="2273" y="4888"/>
                  </a:moveTo>
                  <a:lnTo>
                    <a:pt x="2273" y="4888"/>
                  </a:lnTo>
                  <a:cubicBezTo>
                    <a:pt x="2128" y="4899"/>
                    <a:pt x="1972" y="4919"/>
                    <a:pt x="1817" y="4930"/>
                  </a:cubicBezTo>
                  <a:cubicBezTo>
                    <a:pt x="1817" y="4825"/>
                    <a:pt x="1817" y="4732"/>
                    <a:pt x="1817" y="4627"/>
                  </a:cubicBezTo>
                  <a:cubicBezTo>
                    <a:pt x="1972" y="4596"/>
                    <a:pt x="2128" y="4576"/>
                    <a:pt x="2273" y="4556"/>
                  </a:cubicBezTo>
                  <a:cubicBezTo>
                    <a:pt x="2273" y="4670"/>
                    <a:pt x="2273" y="4774"/>
                    <a:pt x="2273" y="4888"/>
                  </a:cubicBezTo>
                  <a:close/>
                  <a:moveTo>
                    <a:pt x="1817" y="3839"/>
                  </a:moveTo>
                  <a:lnTo>
                    <a:pt x="1817" y="3839"/>
                  </a:lnTo>
                  <a:cubicBezTo>
                    <a:pt x="1817" y="3746"/>
                    <a:pt x="1817" y="3643"/>
                    <a:pt x="1817" y="3539"/>
                  </a:cubicBezTo>
                  <a:cubicBezTo>
                    <a:pt x="1972" y="3508"/>
                    <a:pt x="2128" y="3476"/>
                    <a:pt x="2273" y="3445"/>
                  </a:cubicBezTo>
                  <a:cubicBezTo>
                    <a:pt x="2273" y="3559"/>
                    <a:pt x="2273" y="3663"/>
                    <a:pt x="2273" y="3777"/>
                  </a:cubicBezTo>
                  <a:cubicBezTo>
                    <a:pt x="2128" y="3799"/>
                    <a:pt x="1972" y="3819"/>
                    <a:pt x="1817" y="3839"/>
                  </a:cubicBezTo>
                  <a:close/>
                  <a:moveTo>
                    <a:pt x="2273" y="4327"/>
                  </a:moveTo>
                  <a:lnTo>
                    <a:pt x="2273" y="4327"/>
                  </a:lnTo>
                  <a:cubicBezTo>
                    <a:pt x="2128" y="4349"/>
                    <a:pt x="1972" y="4369"/>
                    <a:pt x="1817" y="4389"/>
                  </a:cubicBezTo>
                  <a:cubicBezTo>
                    <a:pt x="1817" y="4286"/>
                    <a:pt x="1817" y="4182"/>
                    <a:pt x="1817" y="4078"/>
                  </a:cubicBezTo>
                  <a:cubicBezTo>
                    <a:pt x="1972" y="4057"/>
                    <a:pt x="2128" y="4026"/>
                    <a:pt x="2273" y="3995"/>
                  </a:cubicBezTo>
                  <a:cubicBezTo>
                    <a:pt x="2273" y="4109"/>
                    <a:pt x="2273" y="4224"/>
                    <a:pt x="2273" y="4327"/>
                  </a:cubicBezTo>
                  <a:close/>
                  <a:moveTo>
                    <a:pt x="2273" y="3216"/>
                  </a:moveTo>
                  <a:lnTo>
                    <a:pt x="2273" y="3216"/>
                  </a:lnTo>
                  <a:cubicBezTo>
                    <a:pt x="2128" y="3249"/>
                    <a:pt x="1972" y="3269"/>
                    <a:pt x="1817" y="3300"/>
                  </a:cubicBezTo>
                  <a:cubicBezTo>
                    <a:pt x="1817" y="3196"/>
                    <a:pt x="1817" y="3093"/>
                    <a:pt x="1817" y="2989"/>
                  </a:cubicBezTo>
                  <a:cubicBezTo>
                    <a:pt x="1972" y="2958"/>
                    <a:pt x="2128" y="2927"/>
                    <a:pt x="2273" y="2895"/>
                  </a:cubicBezTo>
                  <a:cubicBezTo>
                    <a:pt x="2273" y="3000"/>
                    <a:pt x="2273" y="3113"/>
                    <a:pt x="2273" y="3216"/>
                  </a:cubicBezTo>
                  <a:close/>
                  <a:moveTo>
                    <a:pt x="2273" y="2666"/>
                  </a:moveTo>
                  <a:lnTo>
                    <a:pt x="2273" y="2666"/>
                  </a:lnTo>
                  <a:cubicBezTo>
                    <a:pt x="2128" y="2697"/>
                    <a:pt x="1972" y="2729"/>
                    <a:pt x="1817" y="2760"/>
                  </a:cubicBezTo>
                  <a:cubicBezTo>
                    <a:pt x="1817" y="2657"/>
                    <a:pt x="1817" y="2553"/>
                    <a:pt x="1817" y="2448"/>
                  </a:cubicBezTo>
                  <a:cubicBezTo>
                    <a:pt x="1972" y="2408"/>
                    <a:pt x="2128" y="2377"/>
                    <a:pt x="2273" y="2335"/>
                  </a:cubicBezTo>
                  <a:cubicBezTo>
                    <a:pt x="2273" y="2448"/>
                    <a:pt x="2273" y="2553"/>
                    <a:pt x="2273" y="2666"/>
                  </a:cubicBezTo>
                  <a:close/>
                  <a:moveTo>
                    <a:pt x="2273" y="2107"/>
                  </a:moveTo>
                  <a:lnTo>
                    <a:pt x="2273" y="2107"/>
                  </a:lnTo>
                  <a:cubicBezTo>
                    <a:pt x="2128" y="2148"/>
                    <a:pt x="1972" y="2179"/>
                    <a:pt x="1817" y="2210"/>
                  </a:cubicBezTo>
                  <a:cubicBezTo>
                    <a:pt x="1817" y="2107"/>
                    <a:pt x="1817" y="2003"/>
                    <a:pt x="1817" y="1909"/>
                  </a:cubicBezTo>
                  <a:cubicBezTo>
                    <a:pt x="1972" y="1867"/>
                    <a:pt x="2128" y="1827"/>
                    <a:pt x="2273" y="1785"/>
                  </a:cubicBezTo>
                  <a:cubicBezTo>
                    <a:pt x="2273" y="1889"/>
                    <a:pt x="2273" y="2003"/>
                    <a:pt x="2273" y="2107"/>
                  </a:cubicBezTo>
                  <a:close/>
                  <a:moveTo>
                    <a:pt x="2273" y="1557"/>
                  </a:moveTo>
                  <a:lnTo>
                    <a:pt x="2273" y="1557"/>
                  </a:lnTo>
                  <a:cubicBezTo>
                    <a:pt x="2128" y="1589"/>
                    <a:pt x="1972" y="1629"/>
                    <a:pt x="1817" y="1671"/>
                  </a:cubicBezTo>
                  <a:cubicBezTo>
                    <a:pt x="1817" y="1567"/>
                    <a:pt x="1817" y="1464"/>
                    <a:pt x="1817" y="1360"/>
                  </a:cubicBezTo>
                  <a:cubicBezTo>
                    <a:pt x="1972" y="1317"/>
                    <a:pt x="2128" y="1266"/>
                    <a:pt x="2273" y="1224"/>
                  </a:cubicBezTo>
                  <a:cubicBezTo>
                    <a:pt x="2273" y="1339"/>
                    <a:pt x="2273" y="1442"/>
                    <a:pt x="2273" y="1557"/>
                  </a:cubicBezTo>
                  <a:close/>
                  <a:moveTo>
                    <a:pt x="1817" y="821"/>
                  </a:moveTo>
                  <a:lnTo>
                    <a:pt x="1817" y="821"/>
                  </a:lnTo>
                  <a:cubicBezTo>
                    <a:pt x="2273" y="674"/>
                    <a:pt x="2273" y="674"/>
                    <a:pt x="2273" y="674"/>
                  </a:cubicBezTo>
                  <a:cubicBezTo>
                    <a:pt x="2273" y="997"/>
                    <a:pt x="2273" y="997"/>
                    <a:pt x="2273" y="997"/>
                  </a:cubicBezTo>
                  <a:cubicBezTo>
                    <a:pt x="1817" y="1121"/>
                    <a:pt x="1817" y="1121"/>
                    <a:pt x="1817" y="1121"/>
                  </a:cubicBezTo>
                  <a:lnTo>
                    <a:pt x="1817" y="821"/>
                  </a:lnTo>
                  <a:close/>
                  <a:moveTo>
                    <a:pt x="1225" y="997"/>
                  </a:moveTo>
                  <a:lnTo>
                    <a:pt x="1225" y="997"/>
                  </a:lnTo>
                  <a:cubicBezTo>
                    <a:pt x="1516" y="903"/>
                    <a:pt x="1516" y="903"/>
                    <a:pt x="1516" y="903"/>
                  </a:cubicBezTo>
                  <a:cubicBezTo>
                    <a:pt x="1516" y="1204"/>
                    <a:pt x="1516" y="1204"/>
                    <a:pt x="1516" y="1204"/>
                  </a:cubicBezTo>
                  <a:cubicBezTo>
                    <a:pt x="1225" y="1277"/>
                    <a:pt x="1225" y="1277"/>
                    <a:pt x="1225" y="1277"/>
                  </a:cubicBezTo>
                  <a:lnTo>
                    <a:pt x="1225" y="997"/>
                  </a:lnTo>
                  <a:close/>
                  <a:moveTo>
                    <a:pt x="1225" y="1526"/>
                  </a:moveTo>
                  <a:lnTo>
                    <a:pt x="1225" y="1526"/>
                  </a:lnTo>
                  <a:cubicBezTo>
                    <a:pt x="1318" y="1504"/>
                    <a:pt x="1412" y="1473"/>
                    <a:pt x="1516" y="1442"/>
                  </a:cubicBezTo>
                  <a:cubicBezTo>
                    <a:pt x="1516" y="1546"/>
                    <a:pt x="1516" y="1640"/>
                    <a:pt x="1516" y="1743"/>
                  </a:cubicBezTo>
                  <a:cubicBezTo>
                    <a:pt x="1412" y="1765"/>
                    <a:pt x="1318" y="1785"/>
                    <a:pt x="1225" y="1816"/>
                  </a:cubicBezTo>
                  <a:cubicBezTo>
                    <a:pt x="1225" y="1713"/>
                    <a:pt x="1225" y="1620"/>
                    <a:pt x="1225" y="1526"/>
                  </a:cubicBezTo>
                  <a:close/>
                  <a:moveTo>
                    <a:pt x="1215" y="2054"/>
                  </a:moveTo>
                  <a:lnTo>
                    <a:pt x="1215" y="2054"/>
                  </a:lnTo>
                  <a:cubicBezTo>
                    <a:pt x="1318" y="2034"/>
                    <a:pt x="1412" y="2003"/>
                    <a:pt x="1516" y="1983"/>
                  </a:cubicBezTo>
                  <a:cubicBezTo>
                    <a:pt x="1516" y="2076"/>
                    <a:pt x="1516" y="2179"/>
                    <a:pt x="1516" y="2272"/>
                  </a:cubicBezTo>
                  <a:cubicBezTo>
                    <a:pt x="1412" y="2294"/>
                    <a:pt x="1318" y="2314"/>
                    <a:pt x="1215" y="2346"/>
                  </a:cubicBezTo>
                  <a:cubicBezTo>
                    <a:pt x="1215" y="2252"/>
                    <a:pt x="1215" y="2148"/>
                    <a:pt x="1215" y="2054"/>
                  </a:cubicBezTo>
                  <a:close/>
                  <a:moveTo>
                    <a:pt x="1215" y="2584"/>
                  </a:moveTo>
                  <a:lnTo>
                    <a:pt x="1215" y="2584"/>
                  </a:lnTo>
                  <a:cubicBezTo>
                    <a:pt x="1318" y="2564"/>
                    <a:pt x="1412" y="2543"/>
                    <a:pt x="1516" y="2511"/>
                  </a:cubicBezTo>
                  <a:cubicBezTo>
                    <a:pt x="1516" y="2615"/>
                    <a:pt x="1516" y="2708"/>
                    <a:pt x="1516" y="2813"/>
                  </a:cubicBezTo>
                  <a:cubicBezTo>
                    <a:pt x="1412" y="2833"/>
                    <a:pt x="1318" y="2853"/>
                    <a:pt x="1215" y="2875"/>
                  </a:cubicBezTo>
                  <a:cubicBezTo>
                    <a:pt x="1215" y="2782"/>
                    <a:pt x="1215" y="2688"/>
                    <a:pt x="1215" y="2584"/>
                  </a:cubicBezTo>
                  <a:close/>
                  <a:moveTo>
                    <a:pt x="1215" y="3113"/>
                  </a:moveTo>
                  <a:lnTo>
                    <a:pt x="1215" y="3113"/>
                  </a:lnTo>
                  <a:cubicBezTo>
                    <a:pt x="1318" y="3093"/>
                    <a:pt x="1412" y="3071"/>
                    <a:pt x="1505" y="3051"/>
                  </a:cubicBezTo>
                  <a:cubicBezTo>
                    <a:pt x="1505" y="3154"/>
                    <a:pt x="1505" y="3249"/>
                    <a:pt x="1505" y="3352"/>
                  </a:cubicBezTo>
                  <a:cubicBezTo>
                    <a:pt x="1412" y="3363"/>
                    <a:pt x="1318" y="3383"/>
                    <a:pt x="1215" y="3403"/>
                  </a:cubicBezTo>
                  <a:cubicBezTo>
                    <a:pt x="1215" y="3310"/>
                    <a:pt x="1215" y="3216"/>
                    <a:pt x="1215" y="3113"/>
                  </a:cubicBezTo>
                  <a:close/>
                  <a:moveTo>
                    <a:pt x="1215" y="3652"/>
                  </a:moveTo>
                  <a:lnTo>
                    <a:pt x="1215" y="3652"/>
                  </a:lnTo>
                  <a:cubicBezTo>
                    <a:pt x="1318" y="3632"/>
                    <a:pt x="1412" y="3612"/>
                    <a:pt x="1505" y="3590"/>
                  </a:cubicBezTo>
                  <a:cubicBezTo>
                    <a:pt x="1505" y="3683"/>
                    <a:pt x="1505" y="3788"/>
                    <a:pt x="1505" y="3881"/>
                  </a:cubicBezTo>
                  <a:cubicBezTo>
                    <a:pt x="1412" y="3902"/>
                    <a:pt x="1318" y="3913"/>
                    <a:pt x="1215" y="3933"/>
                  </a:cubicBezTo>
                  <a:cubicBezTo>
                    <a:pt x="1215" y="3839"/>
                    <a:pt x="1215" y="3746"/>
                    <a:pt x="1215" y="3652"/>
                  </a:cubicBezTo>
                  <a:close/>
                  <a:moveTo>
                    <a:pt x="1215" y="4182"/>
                  </a:moveTo>
                  <a:lnTo>
                    <a:pt x="1215" y="4182"/>
                  </a:lnTo>
                  <a:cubicBezTo>
                    <a:pt x="1309" y="4162"/>
                    <a:pt x="1412" y="4140"/>
                    <a:pt x="1505" y="4131"/>
                  </a:cubicBezTo>
                  <a:cubicBezTo>
                    <a:pt x="1505" y="4224"/>
                    <a:pt x="1505" y="4327"/>
                    <a:pt x="1505" y="4420"/>
                  </a:cubicBezTo>
                  <a:cubicBezTo>
                    <a:pt x="1412" y="4431"/>
                    <a:pt x="1309" y="4440"/>
                    <a:pt x="1215" y="4462"/>
                  </a:cubicBezTo>
                  <a:cubicBezTo>
                    <a:pt x="1215" y="4369"/>
                    <a:pt x="1215" y="4275"/>
                    <a:pt x="1215" y="4182"/>
                  </a:cubicBezTo>
                  <a:close/>
                  <a:moveTo>
                    <a:pt x="1215" y="4712"/>
                  </a:moveTo>
                  <a:lnTo>
                    <a:pt x="1215" y="4712"/>
                  </a:lnTo>
                  <a:cubicBezTo>
                    <a:pt x="1309" y="4690"/>
                    <a:pt x="1412" y="4681"/>
                    <a:pt x="1505" y="4659"/>
                  </a:cubicBezTo>
                  <a:cubicBezTo>
                    <a:pt x="1505" y="4763"/>
                    <a:pt x="1505" y="4856"/>
                    <a:pt x="1505" y="4961"/>
                  </a:cubicBezTo>
                  <a:cubicBezTo>
                    <a:pt x="1412" y="4970"/>
                    <a:pt x="1309" y="4981"/>
                    <a:pt x="1215" y="4992"/>
                  </a:cubicBezTo>
                  <a:cubicBezTo>
                    <a:pt x="1215" y="4899"/>
                    <a:pt x="1215" y="4805"/>
                    <a:pt x="1215" y="4712"/>
                  </a:cubicBezTo>
                  <a:close/>
                  <a:moveTo>
                    <a:pt x="1215" y="5241"/>
                  </a:moveTo>
                  <a:lnTo>
                    <a:pt x="1215" y="5241"/>
                  </a:lnTo>
                  <a:cubicBezTo>
                    <a:pt x="1309" y="5219"/>
                    <a:pt x="1412" y="5210"/>
                    <a:pt x="1505" y="5199"/>
                  </a:cubicBezTo>
                  <a:cubicBezTo>
                    <a:pt x="1505" y="5293"/>
                    <a:pt x="1505" y="5395"/>
                    <a:pt x="1505" y="5489"/>
                  </a:cubicBezTo>
                  <a:cubicBezTo>
                    <a:pt x="1412" y="5500"/>
                    <a:pt x="1309" y="5511"/>
                    <a:pt x="1215" y="5520"/>
                  </a:cubicBezTo>
                  <a:cubicBezTo>
                    <a:pt x="1215" y="5426"/>
                    <a:pt x="1215" y="5333"/>
                    <a:pt x="1215" y="5241"/>
                  </a:cubicBezTo>
                  <a:close/>
                  <a:moveTo>
                    <a:pt x="1215" y="5769"/>
                  </a:moveTo>
                  <a:lnTo>
                    <a:pt x="1215" y="5769"/>
                  </a:lnTo>
                  <a:cubicBezTo>
                    <a:pt x="1309" y="5760"/>
                    <a:pt x="1412" y="5749"/>
                    <a:pt x="1505" y="5738"/>
                  </a:cubicBezTo>
                  <a:cubicBezTo>
                    <a:pt x="1505" y="5831"/>
                    <a:pt x="1505" y="5936"/>
                    <a:pt x="1505" y="6029"/>
                  </a:cubicBezTo>
                  <a:cubicBezTo>
                    <a:pt x="1412" y="6039"/>
                    <a:pt x="1309" y="6039"/>
                    <a:pt x="1215" y="6050"/>
                  </a:cubicBezTo>
                  <a:cubicBezTo>
                    <a:pt x="1215" y="5956"/>
                    <a:pt x="1215" y="5863"/>
                    <a:pt x="1215" y="5769"/>
                  </a:cubicBezTo>
                  <a:close/>
                  <a:moveTo>
                    <a:pt x="1215" y="6299"/>
                  </a:moveTo>
                  <a:lnTo>
                    <a:pt x="1215" y="6299"/>
                  </a:lnTo>
                  <a:cubicBezTo>
                    <a:pt x="1309" y="6288"/>
                    <a:pt x="1412" y="6279"/>
                    <a:pt x="1505" y="6268"/>
                  </a:cubicBezTo>
                  <a:cubicBezTo>
                    <a:pt x="1505" y="6372"/>
                    <a:pt x="1505" y="6466"/>
                    <a:pt x="1505" y="6568"/>
                  </a:cubicBezTo>
                  <a:cubicBezTo>
                    <a:pt x="1412" y="6568"/>
                    <a:pt x="1309" y="6568"/>
                    <a:pt x="1215" y="6579"/>
                  </a:cubicBezTo>
                  <a:cubicBezTo>
                    <a:pt x="1215" y="6486"/>
                    <a:pt x="1215" y="6392"/>
                    <a:pt x="1215" y="6299"/>
                  </a:cubicBezTo>
                  <a:close/>
                  <a:moveTo>
                    <a:pt x="1215" y="6829"/>
                  </a:moveTo>
                  <a:lnTo>
                    <a:pt x="1215" y="6829"/>
                  </a:lnTo>
                  <a:cubicBezTo>
                    <a:pt x="1309" y="6818"/>
                    <a:pt x="1402" y="6818"/>
                    <a:pt x="1505" y="6807"/>
                  </a:cubicBezTo>
                  <a:cubicBezTo>
                    <a:pt x="1505" y="6911"/>
                    <a:pt x="1505" y="7004"/>
                    <a:pt x="1505" y="7109"/>
                  </a:cubicBezTo>
                  <a:cubicBezTo>
                    <a:pt x="1402" y="7109"/>
                    <a:pt x="1309" y="7109"/>
                    <a:pt x="1215" y="7109"/>
                  </a:cubicBezTo>
                  <a:cubicBezTo>
                    <a:pt x="1215" y="7015"/>
                    <a:pt x="1215" y="6922"/>
                    <a:pt x="1215" y="6829"/>
                  </a:cubicBezTo>
                  <a:close/>
                  <a:moveTo>
                    <a:pt x="1215" y="7358"/>
                  </a:moveTo>
                  <a:lnTo>
                    <a:pt x="1215" y="7358"/>
                  </a:lnTo>
                  <a:cubicBezTo>
                    <a:pt x="1309" y="7347"/>
                    <a:pt x="1402" y="7347"/>
                    <a:pt x="1505" y="7347"/>
                  </a:cubicBezTo>
                  <a:cubicBezTo>
                    <a:pt x="1505" y="7441"/>
                    <a:pt x="1505" y="7543"/>
                    <a:pt x="1505" y="7637"/>
                  </a:cubicBezTo>
                  <a:cubicBezTo>
                    <a:pt x="1402" y="7637"/>
                    <a:pt x="1309" y="7637"/>
                    <a:pt x="1215" y="7637"/>
                  </a:cubicBezTo>
                  <a:cubicBezTo>
                    <a:pt x="1215" y="7543"/>
                    <a:pt x="1215" y="7450"/>
                    <a:pt x="1215" y="7358"/>
                  </a:cubicBezTo>
                  <a:close/>
                  <a:moveTo>
                    <a:pt x="1204" y="7886"/>
                  </a:moveTo>
                  <a:lnTo>
                    <a:pt x="1204" y="7886"/>
                  </a:lnTo>
                  <a:cubicBezTo>
                    <a:pt x="1309" y="7886"/>
                    <a:pt x="1402" y="7886"/>
                    <a:pt x="1505" y="7875"/>
                  </a:cubicBezTo>
                  <a:cubicBezTo>
                    <a:pt x="1505" y="7980"/>
                    <a:pt x="1505" y="8073"/>
                    <a:pt x="1505" y="8177"/>
                  </a:cubicBezTo>
                  <a:cubicBezTo>
                    <a:pt x="1402" y="8177"/>
                    <a:pt x="1309" y="8166"/>
                    <a:pt x="1204" y="8166"/>
                  </a:cubicBezTo>
                  <a:cubicBezTo>
                    <a:pt x="1204" y="8073"/>
                    <a:pt x="1204" y="7980"/>
                    <a:pt x="1204" y="7886"/>
                  </a:cubicBezTo>
                  <a:close/>
                  <a:moveTo>
                    <a:pt x="1204" y="8416"/>
                  </a:moveTo>
                  <a:lnTo>
                    <a:pt x="1204" y="8416"/>
                  </a:lnTo>
                  <a:cubicBezTo>
                    <a:pt x="1309" y="8416"/>
                    <a:pt x="1402" y="8416"/>
                    <a:pt x="1505" y="8416"/>
                  </a:cubicBezTo>
                  <a:cubicBezTo>
                    <a:pt x="1505" y="8520"/>
                    <a:pt x="1505" y="8614"/>
                    <a:pt x="1505" y="8716"/>
                  </a:cubicBezTo>
                  <a:cubicBezTo>
                    <a:pt x="1402" y="8705"/>
                    <a:pt x="1309" y="8696"/>
                    <a:pt x="1204" y="8696"/>
                  </a:cubicBezTo>
                  <a:cubicBezTo>
                    <a:pt x="1204" y="8603"/>
                    <a:pt x="1204" y="8509"/>
                    <a:pt x="1204" y="8416"/>
                  </a:cubicBezTo>
                  <a:close/>
                  <a:moveTo>
                    <a:pt x="1204" y="8945"/>
                  </a:moveTo>
                  <a:lnTo>
                    <a:pt x="1204" y="8945"/>
                  </a:lnTo>
                  <a:cubicBezTo>
                    <a:pt x="1309" y="8945"/>
                    <a:pt x="1402" y="8945"/>
                    <a:pt x="1496" y="8955"/>
                  </a:cubicBezTo>
                  <a:cubicBezTo>
                    <a:pt x="1496" y="9048"/>
                    <a:pt x="1496" y="9152"/>
                    <a:pt x="1496" y="9246"/>
                  </a:cubicBezTo>
                  <a:cubicBezTo>
                    <a:pt x="1402" y="9246"/>
                    <a:pt x="1309" y="9235"/>
                    <a:pt x="1204" y="9226"/>
                  </a:cubicBezTo>
                  <a:cubicBezTo>
                    <a:pt x="1204" y="9132"/>
                    <a:pt x="1204" y="9039"/>
                    <a:pt x="1204" y="8945"/>
                  </a:cubicBezTo>
                  <a:close/>
                  <a:moveTo>
                    <a:pt x="1204" y="9473"/>
                  </a:moveTo>
                  <a:lnTo>
                    <a:pt x="1204" y="9473"/>
                  </a:lnTo>
                  <a:cubicBezTo>
                    <a:pt x="1309" y="9473"/>
                    <a:pt x="1402" y="9484"/>
                    <a:pt x="1496" y="9495"/>
                  </a:cubicBezTo>
                  <a:cubicBezTo>
                    <a:pt x="1496" y="9589"/>
                    <a:pt x="1496" y="9691"/>
                    <a:pt x="1496" y="9785"/>
                  </a:cubicBezTo>
                  <a:cubicBezTo>
                    <a:pt x="1402" y="9776"/>
                    <a:pt x="1309" y="9765"/>
                    <a:pt x="1204" y="9754"/>
                  </a:cubicBezTo>
                  <a:cubicBezTo>
                    <a:pt x="1204" y="9660"/>
                    <a:pt x="1204" y="9567"/>
                    <a:pt x="1204" y="9473"/>
                  </a:cubicBezTo>
                  <a:close/>
                  <a:moveTo>
                    <a:pt x="1204" y="10003"/>
                  </a:moveTo>
                  <a:lnTo>
                    <a:pt x="1204" y="10003"/>
                  </a:lnTo>
                  <a:cubicBezTo>
                    <a:pt x="1496" y="10023"/>
                    <a:pt x="1496" y="10023"/>
                    <a:pt x="1496" y="10023"/>
                  </a:cubicBezTo>
                  <a:cubicBezTo>
                    <a:pt x="1496" y="10325"/>
                    <a:pt x="1496" y="10325"/>
                    <a:pt x="1496" y="10325"/>
                  </a:cubicBezTo>
                  <a:cubicBezTo>
                    <a:pt x="1204" y="10283"/>
                    <a:pt x="1204" y="10283"/>
                    <a:pt x="1204" y="10283"/>
                  </a:cubicBezTo>
                  <a:lnTo>
                    <a:pt x="1204" y="10003"/>
                  </a:lnTo>
                  <a:close/>
                  <a:moveTo>
                    <a:pt x="966" y="10252"/>
                  </a:moveTo>
                  <a:lnTo>
                    <a:pt x="966" y="10252"/>
                  </a:lnTo>
                  <a:cubicBezTo>
                    <a:pt x="748" y="10232"/>
                    <a:pt x="748" y="10232"/>
                    <a:pt x="748" y="10232"/>
                  </a:cubicBezTo>
                  <a:cubicBezTo>
                    <a:pt x="748" y="9961"/>
                    <a:pt x="748" y="9961"/>
                    <a:pt x="748" y="9961"/>
                  </a:cubicBezTo>
                  <a:cubicBezTo>
                    <a:pt x="966" y="9983"/>
                    <a:pt x="966" y="9983"/>
                    <a:pt x="966" y="9983"/>
                  </a:cubicBezTo>
                  <a:lnTo>
                    <a:pt x="966" y="10252"/>
                  </a:lnTo>
                  <a:close/>
                  <a:moveTo>
                    <a:pt x="966" y="9733"/>
                  </a:moveTo>
                  <a:lnTo>
                    <a:pt x="966" y="9733"/>
                  </a:lnTo>
                  <a:cubicBezTo>
                    <a:pt x="893" y="9722"/>
                    <a:pt x="821" y="9713"/>
                    <a:pt x="748" y="9713"/>
                  </a:cubicBezTo>
                  <a:cubicBezTo>
                    <a:pt x="748" y="9620"/>
                    <a:pt x="748" y="9536"/>
                    <a:pt x="748" y="9442"/>
                  </a:cubicBezTo>
                  <a:cubicBezTo>
                    <a:pt x="821" y="9453"/>
                    <a:pt x="893" y="9453"/>
                    <a:pt x="966" y="9464"/>
                  </a:cubicBezTo>
                  <a:cubicBezTo>
                    <a:pt x="966" y="9547"/>
                    <a:pt x="966" y="9640"/>
                    <a:pt x="966" y="9733"/>
                  </a:cubicBezTo>
                  <a:close/>
                  <a:moveTo>
                    <a:pt x="748" y="9195"/>
                  </a:moveTo>
                  <a:lnTo>
                    <a:pt x="748" y="9195"/>
                  </a:lnTo>
                  <a:cubicBezTo>
                    <a:pt x="748" y="9101"/>
                    <a:pt x="748" y="9017"/>
                    <a:pt x="748" y="8923"/>
                  </a:cubicBezTo>
                  <a:cubicBezTo>
                    <a:pt x="821" y="8934"/>
                    <a:pt x="893" y="8934"/>
                    <a:pt x="966" y="8934"/>
                  </a:cubicBezTo>
                  <a:cubicBezTo>
                    <a:pt x="966" y="9028"/>
                    <a:pt x="966" y="9121"/>
                    <a:pt x="966" y="9204"/>
                  </a:cubicBezTo>
                  <a:cubicBezTo>
                    <a:pt x="893" y="9204"/>
                    <a:pt x="821" y="9195"/>
                    <a:pt x="748" y="9195"/>
                  </a:cubicBezTo>
                  <a:close/>
                  <a:moveTo>
                    <a:pt x="966" y="8685"/>
                  </a:moveTo>
                  <a:lnTo>
                    <a:pt x="966" y="8685"/>
                  </a:lnTo>
                  <a:cubicBezTo>
                    <a:pt x="893" y="8685"/>
                    <a:pt x="821" y="8674"/>
                    <a:pt x="748" y="8674"/>
                  </a:cubicBezTo>
                  <a:cubicBezTo>
                    <a:pt x="748" y="8581"/>
                    <a:pt x="748" y="8498"/>
                    <a:pt x="748" y="8405"/>
                  </a:cubicBezTo>
                  <a:cubicBezTo>
                    <a:pt x="821" y="8416"/>
                    <a:pt x="893" y="8416"/>
                    <a:pt x="966" y="8416"/>
                  </a:cubicBezTo>
                  <a:cubicBezTo>
                    <a:pt x="966" y="8509"/>
                    <a:pt x="966" y="8592"/>
                    <a:pt x="966" y="8685"/>
                  </a:cubicBezTo>
                  <a:close/>
                  <a:moveTo>
                    <a:pt x="748" y="8155"/>
                  </a:moveTo>
                  <a:lnTo>
                    <a:pt x="748" y="8155"/>
                  </a:lnTo>
                  <a:cubicBezTo>
                    <a:pt x="748" y="8062"/>
                    <a:pt x="748" y="7980"/>
                    <a:pt x="748" y="7886"/>
                  </a:cubicBezTo>
                  <a:cubicBezTo>
                    <a:pt x="821" y="7886"/>
                    <a:pt x="893" y="7886"/>
                    <a:pt x="966" y="7886"/>
                  </a:cubicBezTo>
                  <a:cubicBezTo>
                    <a:pt x="966" y="7980"/>
                    <a:pt x="966" y="8073"/>
                    <a:pt x="966" y="8166"/>
                  </a:cubicBezTo>
                  <a:cubicBezTo>
                    <a:pt x="893" y="8155"/>
                    <a:pt x="821" y="8155"/>
                    <a:pt x="748" y="8155"/>
                  </a:cubicBezTo>
                  <a:close/>
                  <a:moveTo>
                    <a:pt x="966" y="7637"/>
                  </a:moveTo>
                  <a:lnTo>
                    <a:pt x="966" y="7637"/>
                  </a:lnTo>
                  <a:cubicBezTo>
                    <a:pt x="893" y="7637"/>
                    <a:pt x="821" y="7637"/>
                    <a:pt x="748" y="7637"/>
                  </a:cubicBezTo>
                  <a:cubicBezTo>
                    <a:pt x="748" y="7543"/>
                    <a:pt x="748" y="7461"/>
                    <a:pt x="748" y="7367"/>
                  </a:cubicBezTo>
                  <a:cubicBezTo>
                    <a:pt x="821" y="7367"/>
                    <a:pt x="893" y="7367"/>
                    <a:pt x="966" y="7367"/>
                  </a:cubicBezTo>
                  <a:cubicBezTo>
                    <a:pt x="966" y="7461"/>
                    <a:pt x="966" y="7543"/>
                    <a:pt x="966" y="7637"/>
                  </a:cubicBezTo>
                  <a:close/>
                  <a:moveTo>
                    <a:pt x="748" y="7118"/>
                  </a:moveTo>
                  <a:lnTo>
                    <a:pt x="748" y="7118"/>
                  </a:lnTo>
                  <a:cubicBezTo>
                    <a:pt x="748" y="7025"/>
                    <a:pt x="748" y="6942"/>
                    <a:pt x="748" y="6849"/>
                  </a:cubicBezTo>
                  <a:cubicBezTo>
                    <a:pt x="821" y="6849"/>
                    <a:pt x="893" y="6849"/>
                    <a:pt x="966" y="6838"/>
                  </a:cubicBezTo>
                  <a:cubicBezTo>
                    <a:pt x="966" y="6931"/>
                    <a:pt x="966" y="7025"/>
                    <a:pt x="966" y="7118"/>
                  </a:cubicBezTo>
                  <a:cubicBezTo>
                    <a:pt x="893" y="7118"/>
                    <a:pt x="821" y="7118"/>
                    <a:pt x="748" y="7118"/>
                  </a:cubicBezTo>
                  <a:close/>
                  <a:moveTo>
                    <a:pt x="966" y="6588"/>
                  </a:moveTo>
                  <a:lnTo>
                    <a:pt x="966" y="6588"/>
                  </a:lnTo>
                  <a:cubicBezTo>
                    <a:pt x="893" y="6588"/>
                    <a:pt x="821" y="6599"/>
                    <a:pt x="748" y="6599"/>
                  </a:cubicBezTo>
                  <a:cubicBezTo>
                    <a:pt x="748" y="6506"/>
                    <a:pt x="748" y="6423"/>
                    <a:pt x="748" y="6341"/>
                  </a:cubicBezTo>
                  <a:cubicBezTo>
                    <a:pt x="821" y="6330"/>
                    <a:pt x="893" y="6319"/>
                    <a:pt x="966" y="6319"/>
                  </a:cubicBezTo>
                  <a:cubicBezTo>
                    <a:pt x="966" y="6412"/>
                    <a:pt x="966" y="6497"/>
                    <a:pt x="966" y="6588"/>
                  </a:cubicBezTo>
                  <a:close/>
                  <a:moveTo>
                    <a:pt x="966" y="6070"/>
                  </a:moveTo>
                  <a:lnTo>
                    <a:pt x="966" y="6070"/>
                  </a:lnTo>
                  <a:cubicBezTo>
                    <a:pt x="893" y="6070"/>
                    <a:pt x="821" y="6070"/>
                    <a:pt x="748" y="6081"/>
                  </a:cubicBezTo>
                  <a:cubicBezTo>
                    <a:pt x="748" y="5987"/>
                    <a:pt x="748" y="5905"/>
                    <a:pt x="748" y="5822"/>
                  </a:cubicBezTo>
                  <a:cubicBezTo>
                    <a:pt x="821" y="5811"/>
                    <a:pt x="893" y="5800"/>
                    <a:pt x="966" y="5791"/>
                  </a:cubicBezTo>
                  <a:cubicBezTo>
                    <a:pt x="966" y="5883"/>
                    <a:pt x="966" y="5976"/>
                    <a:pt x="966" y="6070"/>
                  </a:cubicBezTo>
                  <a:close/>
                  <a:moveTo>
                    <a:pt x="966" y="5542"/>
                  </a:moveTo>
                  <a:lnTo>
                    <a:pt x="966" y="5542"/>
                  </a:lnTo>
                  <a:cubicBezTo>
                    <a:pt x="893" y="5551"/>
                    <a:pt x="821" y="5551"/>
                    <a:pt x="748" y="5562"/>
                  </a:cubicBezTo>
                  <a:cubicBezTo>
                    <a:pt x="748" y="5469"/>
                    <a:pt x="748" y="5386"/>
                    <a:pt x="748" y="5302"/>
                  </a:cubicBezTo>
                  <a:cubicBezTo>
                    <a:pt x="821" y="5293"/>
                    <a:pt x="893" y="5282"/>
                    <a:pt x="966" y="5271"/>
                  </a:cubicBezTo>
                  <a:cubicBezTo>
                    <a:pt x="966" y="5364"/>
                    <a:pt x="966" y="5448"/>
                    <a:pt x="966" y="5542"/>
                  </a:cubicBezTo>
                  <a:close/>
                  <a:moveTo>
                    <a:pt x="966" y="5023"/>
                  </a:moveTo>
                  <a:lnTo>
                    <a:pt x="966" y="5023"/>
                  </a:lnTo>
                  <a:cubicBezTo>
                    <a:pt x="893" y="5023"/>
                    <a:pt x="821" y="5032"/>
                    <a:pt x="748" y="5043"/>
                  </a:cubicBezTo>
                  <a:cubicBezTo>
                    <a:pt x="748" y="4950"/>
                    <a:pt x="748" y="4867"/>
                    <a:pt x="748" y="4783"/>
                  </a:cubicBezTo>
                  <a:cubicBezTo>
                    <a:pt x="821" y="4774"/>
                    <a:pt x="893" y="4752"/>
                    <a:pt x="966" y="4743"/>
                  </a:cubicBezTo>
                  <a:cubicBezTo>
                    <a:pt x="966" y="4836"/>
                    <a:pt x="966" y="4930"/>
                    <a:pt x="966" y="5023"/>
                  </a:cubicBezTo>
                  <a:close/>
                  <a:moveTo>
                    <a:pt x="966" y="4494"/>
                  </a:moveTo>
                  <a:lnTo>
                    <a:pt x="966" y="4494"/>
                  </a:lnTo>
                  <a:cubicBezTo>
                    <a:pt x="893" y="4505"/>
                    <a:pt x="821" y="4514"/>
                    <a:pt x="748" y="4525"/>
                  </a:cubicBezTo>
                  <a:cubicBezTo>
                    <a:pt x="748" y="4431"/>
                    <a:pt x="748" y="4349"/>
                    <a:pt x="748" y="4264"/>
                  </a:cubicBezTo>
                  <a:cubicBezTo>
                    <a:pt x="821" y="4244"/>
                    <a:pt x="893" y="4233"/>
                    <a:pt x="966" y="4224"/>
                  </a:cubicBezTo>
                  <a:cubicBezTo>
                    <a:pt x="966" y="4318"/>
                    <a:pt x="966" y="4400"/>
                    <a:pt x="966" y="4494"/>
                  </a:cubicBezTo>
                  <a:close/>
                  <a:moveTo>
                    <a:pt x="966" y="3975"/>
                  </a:moveTo>
                  <a:lnTo>
                    <a:pt x="966" y="3975"/>
                  </a:lnTo>
                  <a:cubicBezTo>
                    <a:pt x="893" y="3984"/>
                    <a:pt x="821" y="3995"/>
                    <a:pt x="748" y="4006"/>
                  </a:cubicBezTo>
                  <a:cubicBezTo>
                    <a:pt x="748" y="3913"/>
                    <a:pt x="748" y="3830"/>
                    <a:pt x="748" y="3746"/>
                  </a:cubicBezTo>
                  <a:cubicBezTo>
                    <a:pt x="821" y="3726"/>
                    <a:pt x="893" y="3715"/>
                    <a:pt x="966" y="3694"/>
                  </a:cubicBezTo>
                  <a:cubicBezTo>
                    <a:pt x="966" y="3788"/>
                    <a:pt x="966" y="3881"/>
                    <a:pt x="966" y="3975"/>
                  </a:cubicBezTo>
                  <a:close/>
                  <a:moveTo>
                    <a:pt x="966" y="3445"/>
                  </a:moveTo>
                  <a:lnTo>
                    <a:pt x="966" y="3445"/>
                  </a:lnTo>
                  <a:cubicBezTo>
                    <a:pt x="893" y="3456"/>
                    <a:pt x="821" y="3476"/>
                    <a:pt x="748" y="3487"/>
                  </a:cubicBezTo>
                  <a:cubicBezTo>
                    <a:pt x="748" y="3394"/>
                    <a:pt x="748" y="3310"/>
                    <a:pt x="748" y="3227"/>
                  </a:cubicBezTo>
                  <a:cubicBezTo>
                    <a:pt x="821" y="3207"/>
                    <a:pt x="893" y="3196"/>
                    <a:pt x="966" y="3176"/>
                  </a:cubicBezTo>
                  <a:cubicBezTo>
                    <a:pt x="966" y="3269"/>
                    <a:pt x="966" y="3352"/>
                    <a:pt x="966" y="3445"/>
                  </a:cubicBezTo>
                  <a:close/>
                  <a:moveTo>
                    <a:pt x="966" y="2927"/>
                  </a:moveTo>
                  <a:lnTo>
                    <a:pt x="966" y="2927"/>
                  </a:lnTo>
                  <a:cubicBezTo>
                    <a:pt x="893" y="2938"/>
                    <a:pt x="821" y="2947"/>
                    <a:pt x="748" y="2969"/>
                  </a:cubicBezTo>
                  <a:cubicBezTo>
                    <a:pt x="748" y="2875"/>
                    <a:pt x="748" y="2791"/>
                    <a:pt x="748" y="2708"/>
                  </a:cubicBezTo>
                  <a:cubicBezTo>
                    <a:pt x="821" y="2688"/>
                    <a:pt x="893" y="2666"/>
                    <a:pt x="966" y="2657"/>
                  </a:cubicBezTo>
                  <a:cubicBezTo>
                    <a:pt x="966" y="2740"/>
                    <a:pt x="966" y="2833"/>
                    <a:pt x="966" y="2927"/>
                  </a:cubicBezTo>
                  <a:close/>
                  <a:moveTo>
                    <a:pt x="748" y="2448"/>
                  </a:moveTo>
                  <a:lnTo>
                    <a:pt x="748" y="2448"/>
                  </a:lnTo>
                  <a:cubicBezTo>
                    <a:pt x="748" y="2357"/>
                    <a:pt x="748" y="2272"/>
                    <a:pt x="748" y="2190"/>
                  </a:cubicBezTo>
                  <a:cubicBezTo>
                    <a:pt x="821" y="2170"/>
                    <a:pt x="893" y="2148"/>
                    <a:pt x="966" y="2127"/>
                  </a:cubicBezTo>
                  <a:cubicBezTo>
                    <a:pt x="966" y="2221"/>
                    <a:pt x="966" y="2314"/>
                    <a:pt x="966" y="2397"/>
                  </a:cubicBezTo>
                  <a:cubicBezTo>
                    <a:pt x="893" y="2419"/>
                    <a:pt x="821" y="2428"/>
                    <a:pt x="748" y="2448"/>
                  </a:cubicBezTo>
                  <a:close/>
                  <a:moveTo>
                    <a:pt x="966" y="1878"/>
                  </a:moveTo>
                  <a:lnTo>
                    <a:pt x="966" y="1878"/>
                  </a:lnTo>
                  <a:cubicBezTo>
                    <a:pt x="893" y="1889"/>
                    <a:pt x="821" y="1909"/>
                    <a:pt x="748" y="1930"/>
                  </a:cubicBezTo>
                  <a:cubicBezTo>
                    <a:pt x="748" y="1838"/>
                    <a:pt x="748" y="1754"/>
                    <a:pt x="748" y="1671"/>
                  </a:cubicBezTo>
                  <a:cubicBezTo>
                    <a:pt x="821" y="1651"/>
                    <a:pt x="893" y="1629"/>
                    <a:pt x="966" y="1609"/>
                  </a:cubicBezTo>
                  <a:cubicBezTo>
                    <a:pt x="966" y="1691"/>
                    <a:pt x="966" y="1785"/>
                    <a:pt x="966" y="1878"/>
                  </a:cubicBezTo>
                  <a:close/>
                  <a:moveTo>
                    <a:pt x="748" y="1152"/>
                  </a:moveTo>
                  <a:lnTo>
                    <a:pt x="748" y="1152"/>
                  </a:lnTo>
                  <a:cubicBezTo>
                    <a:pt x="966" y="1079"/>
                    <a:pt x="966" y="1079"/>
                    <a:pt x="966" y="1079"/>
                  </a:cubicBezTo>
                  <a:cubicBezTo>
                    <a:pt x="966" y="1349"/>
                    <a:pt x="966" y="1349"/>
                    <a:pt x="966" y="1349"/>
                  </a:cubicBezTo>
                  <a:cubicBezTo>
                    <a:pt x="748" y="1411"/>
                    <a:pt x="748" y="1411"/>
                    <a:pt x="748" y="1411"/>
                  </a:cubicBezTo>
                  <a:lnTo>
                    <a:pt x="748" y="1152"/>
                  </a:lnTo>
                  <a:close/>
                  <a:moveTo>
                    <a:pt x="561" y="10210"/>
                  </a:moveTo>
                  <a:lnTo>
                    <a:pt x="561" y="10210"/>
                  </a:lnTo>
                  <a:cubicBezTo>
                    <a:pt x="374" y="10179"/>
                    <a:pt x="374" y="10179"/>
                    <a:pt x="374" y="10179"/>
                  </a:cubicBezTo>
                  <a:cubicBezTo>
                    <a:pt x="374" y="9941"/>
                    <a:pt x="374" y="9941"/>
                    <a:pt x="374" y="9941"/>
                  </a:cubicBezTo>
                  <a:cubicBezTo>
                    <a:pt x="561" y="9952"/>
                    <a:pt x="561" y="9952"/>
                    <a:pt x="561" y="9952"/>
                  </a:cubicBezTo>
                  <a:lnTo>
                    <a:pt x="561" y="10210"/>
                  </a:lnTo>
                  <a:close/>
                  <a:moveTo>
                    <a:pt x="561" y="9691"/>
                  </a:moveTo>
                  <a:lnTo>
                    <a:pt x="561" y="9691"/>
                  </a:lnTo>
                  <a:cubicBezTo>
                    <a:pt x="499" y="9691"/>
                    <a:pt x="437" y="9682"/>
                    <a:pt x="374" y="9671"/>
                  </a:cubicBezTo>
                  <a:cubicBezTo>
                    <a:pt x="374" y="9589"/>
                    <a:pt x="374" y="9504"/>
                    <a:pt x="374" y="9433"/>
                  </a:cubicBezTo>
                  <a:cubicBezTo>
                    <a:pt x="437" y="9433"/>
                    <a:pt x="499" y="9433"/>
                    <a:pt x="561" y="9442"/>
                  </a:cubicBezTo>
                  <a:cubicBezTo>
                    <a:pt x="561" y="9526"/>
                    <a:pt x="561" y="9609"/>
                    <a:pt x="561" y="9691"/>
                  </a:cubicBezTo>
                  <a:close/>
                  <a:moveTo>
                    <a:pt x="550" y="9184"/>
                  </a:moveTo>
                  <a:lnTo>
                    <a:pt x="550" y="9184"/>
                  </a:lnTo>
                  <a:cubicBezTo>
                    <a:pt x="499" y="9173"/>
                    <a:pt x="437" y="9173"/>
                    <a:pt x="374" y="9163"/>
                  </a:cubicBezTo>
                  <a:cubicBezTo>
                    <a:pt x="374" y="9079"/>
                    <a:pt x="374" y="8997"/>
                    <a:pt x="374" y="8914"/>
                  </a:cubicBezTo>
                  <a:cubicBezTo>
                    <a:pt x="437" y="8923"/>
                    <a:pt x="499" y="8923"/>
                    <a:pt x="550" y="8923"/>
                  </a:cubicBezTo>
                  <a:cubicBezTo>
                    <a:pt x="550" y="9008"/>
                    <a:pt x="550" y="9101"/>
                    <a:pt x="550" y="9184"/>
                  </a:cubicBezTo>
                  <a:close/>
                  <a:moveTo>
                    <a:pt x="550" y="8665"/>
                  </a:moveTo>
                  <a:lnTo>
                    <a:pt x="550" y="8665"/>
                  </a:lnTo>
                  <a:cubicBezTo>
                    <a:pt x="488" y="8665"/>
                    <a:pt x="437" y="8654"/>
                    <a:pt x="374" y="8654"/>
                  </a:cubicBezTo>
                  <a:cubicBezTo>
                    <a:pt x="374" y="8571"/>
                    <a:pt x="374" y="8489"/>
                    <a:pt x="374" y="8405"/>
                  </a:cubicBezTo>
                  <a:cubicBezTo>
                    <a:pt x="437" y="8405"/>
                    <a:pt x="488" y="8416"/>
                    <a:pt x="550" y="8416"/>
                  </a:cubicBezTo>
                  <a:cubicBezTo>
                    <a:pt x="550" y="8498"/>
                    <a:pt x="550" y="8581"/>
                    <a:pt x="550" y="8665"/>
                  </a:cubicBezTo>
                  <a:close/>
                  <a:moveTo>
                    <a:pt x="550" y="8155"/>
                  </a:moveTo>
                  <a:lnTo>
                    <a:pt x="550" y="8155"/>
                  </a:lnTo>
                  <a:cubicBezTo>
                    <a:pt x="488" y="8146"/>
                    <a:pt x="426" y="8146"/>
                    <a:pt x="374" y="8146"/>
                  </a:cubicBezTo>
                  <a:cubicBezTo>
                    <a:pt x="374" y="8062"/>
                    <a:pt x="374" y="7980"/>
                    <a:pt x="374" y="7897"/>
                  </a:cubicBezTo>
                  <a:cubicBezTo>
                    <a:pt x="426" y="7897"/>
                    <a:pt x="488" y="7897"/>
                    <a:pt x="550" y="7897"/>
                  </a:cubicBezTo>
                  <a:cubicBezTo>
                    <a:pt x="550" y="7980"/>
                    <a:pt x="550" y="8062"/>
                    <a:pt x="550" y="8155"/>
                  </a:cubicBezTo>
                  <a:close/>
                  <a:moveTo>
                    <a:pt x="550" y="7637"/>
                  </a:moveTo>
                  <a:lnTo>
                    <a:pt x="550" y="7637"/>
                  </a:lnTo>
                  <a:cubicBezTo>
                    <a:pt x="488" y="7637"/>
                    <a:pt x="426" y="7637"/>
                    <a:pt x="365" y="7637"/>
                  </a:cubicBezTo>
                  <a:cubicBezTo>
                    <a:pt x="365" y="7554"/>
                    <a:pt x="365" y="7472"/>
                    <a:pt x="365" y="7388"/>
                  </a:cubicBezTo>
                  <a:cubicBezTo>
                    <a:pt x="426" y="7388"/>
                    <a:pt x="488" y="7388"/>
                    <a:pt x="550" y="7378"/>
                  </a:cubicBezTo>
                  <a:cubicBezTo>
                    <a:pt x="550" y="7472"/>
                    <a:pt x="550" y="7554"/>
                    <a:pt x="550" y="7637"/>
                  </a:cubicBezTo>
                  <a:close/>
                  <a:moveTo>
                    <a:pt x="550" y="7118"/>
                  </a:moveTo>
                  <a:lnTo>
                    <a:pt x="550" y="7118"/>
                  </a:lnTo>
                  <a:cubicBezTo>
                    <a:pt x="488" y="7129"/>
                    <a:pt x="426" y="7129"/>
                    <a:pt x="365" y="7129"/>
                  </a:cubicBezTo>
                  <a:cubicBezTo>
                    <a:pt x="365" y="7047"/>
                    <a:pt x="365" y="6962"/>
                    <a:pt x="365" y="6880"/>
                  </a:cubicBezTo>
                  <a:cubicBezTo>
                    <a:pt x="426" y="6880"/>
                    <a:pt x="488" y="6869"/>
                    <a:pt x="550" y="6869"/>
                  </a:cubicBezTo>
                  <a:cubicBezTo>
                    <a:pt x="550" y="6953"/>
                    <a:pt x="550" y="7036"/>
                    <a:pt x="550" y="7118"/>
                  </a:cubicBezTo>
                  <a:close/>
                  <a:moveTo>
                    <a:pt x="550" y="6610"/>
                  </a:moveTo>
                  <a:lnTo>
                    <a:pt x="550" y="6610"/>
                  </a:lnTo>
                  <a:cubicBezTo>
                    <a:pt x="488" y="6610"/>
                    <a:pt x="426" y="6610"/>
                    <a:pt x="365" y="6610"/>
                  </a:cubicBezTo>
                  <a:cubicBezTo>
                    <a:pt x="365" y="6537"/>
                    <a:pt x="365" y="6455"/>
                    <a:pt x="365" y="6372"/>
                  </a:cubicBezTo>
                  <a:cubicBezTo>
                    <a:pt x="426" y="6361"/>
                    <a:pt x="488" y="6361"/>
                    <a:pt x="550" y="6350"/>
                  </a:cubicBezTo>
                  <a:cubicBezTo>
                    <a:pt x="550" y="6444"/>
                    <a:pt x="550" y="6528"/>
                    <a:pt x="550" y="6610"/>
                  </a:cubicBezTo>
                  <a:close/>
                  <a:moveTo>
                    <a:pt x="550" y="6092"/>
                  </a:moveTo>
                  <a:lnTo>
                    <a:pt x="550" y="6092"/>
                  </a:lnTo>
                  <a:cubicBezTo>
                    <a:pt x="488" y="6101"/>
                    <a:pt x="426" y="6101"/>
                    <a:pt x="365" y="6101"/>
                  </a:cubicBezTo>
                  <a:cubicBezTo>
                    <a:pt x="365" y="6018"/>
                    <a:pt x="365" y="5947"/>
                    <a:pt x="365" y="5863"/>
                  </a:cubicBezTo>
                  <a:cubicBezTo>
                    <a:pt x="426" y="5852"/>
                    <a:pt x="488" y="5842"/>
                    <a:pt x="550" y="5842"/>
                  </a:cubicBezTo>
                  <a:cubicBezTo>
                    <a:pt x="550" y="5925"/>
                    <a:pt x="550" y="6007"/>
                    <a:pt x="550" y="6092"/>
                  </a:cubicBezTo>
                  <a:close/>
                  <a:moveTo>
                    <a:pt x="550" y="5582"/>
                  </a:moveTo>
                  <a:lnTo>
                    <a:pt x="550" y="5582"/>
                  </a:lnTo>
                  <a:cubicBezTo>
                    <a:pt x="488" y="5582"/>
                    <a:pt x="426" y="5593"/>
                    <a:pt x="365" y="5593"/>
                  </a:cubicBezTo>
                  <a:cubicBezTo>
                    <a:pt x="365" y="5511"/>
                    <a:pt x="365" y="5426"/>
                    <a:pt x="365" y="5355"/>
                  </a:cubicBezTo>
                  <a:cubicBezTo>
                    <a:pt x="426" y="5344"/>
                    <a:pt x="488" y="5333"/>
                    <a:pt x="550" y="5324"/>
                  </a:cubicBezTo>
                  <a:cubicBezTo>
                    <a:pt x="550" y="5406"/>
                    <a:pt x="550" y="5500"/>
                    <a:pt x="550" y="5582"/>
                  </a:cubicBezTo>
                  <a:close/>
                  <a:moveTo>
                    <a:pt x="541" y="5064"/>
                  </a:moveTo>
                  <a:lnTo>
                    <a:pt x="541" y="5064"/>
                  </a:lnTo>
                  <a:cubicBezTo>
                    <a:pt x="479" y="5075"/>
                    <a:pt x="426" y="5075"/>
                    <a:pt x="365" y="5086"/>
                  </a:cubicBezTo>
                  <a:cubicBezTo>
                    <a:pt x="365" y="5001"/>
                    <a:pt x="365" y="4919"/>
                    <a:pt x="365" y="4836"/>
                  </a:cubicBezTo>
                  <a:cubicBezTo>
                    <a:pt x="426" y="4836"/>
                    <a:pt x="479" y="4825"/>
                    <a:pt x="541" y="4814"/>
                  </a:cubicBezTo>
                  <a:cubicBezTo>
                    <a:pt x="541" y="4899"/>
                    <a:pt x="541" y="4981"/>
                    <a:pt x="541" y="5064"/>
                  </a:cubicBezTo>
                  <a:close/>
                  <a:moveTo>
                    <a:pt x="541" y="4556"/>
                  </a:moveTo>
                  <a:lnTo>
                    <a:pt x="541" y="4556"/>
                  </a:lnTo>
                  <a:cubicBezTo>
                    <a:pt x="479" y="4556"/>
                    <a:pt x="416" y="4565"/>
                    <a:pt x="365" y="4576"/>
                  </a:cubicBezTo>
                  <a:cubicBezTo>
                    <a:pt x="365" y="4494"/>
                    <a:pt x="365" y="4411"/>
                    <a:pt x="365" y="4327"/>
                  </a:cubicBezTo>
                  <a:cubicBezTo>
                    <a:pt x="416" y="4318"/>
                    <a:pt x="479" y="4307"/>
                    <a:pt x="541" y="4296"/>
                  </a:cubicBezTo>
                  <a:cubicBezTo>
                    <a:pt x="541" y="4380"/>
                    <a:pt x="541" y="4472"/>
                    <a:pt x="541" y="4556"/>
                  </a:cubicBezTo>
                  <a:close/>
                  <a:moveTo>
                    <a:pt x="541" y="4037"/>
                  </a:moveTo>
                  <a:lnTo>
                    <a:pt x="541" y="4037"/>
                  </a:lnTo>
                  <a:cubicBezTo>
                    <a:pt x="479" y="4046"/>
                    <a:pt x="416" y="4057"/>
                    <a:pt x="354" y="4068"/>
                  </a:cubicBezTo>
                  <a:cubicBezTo>
                    <a:pt x="354" y="3984"/>
                    <a:pt x="354" y="3902"/>
                    <a:pt x="354" y="3819"/>
                  </a:cubicBezTo>
                  <a:cubicBezTo>
                    <a:pt x="416" y="3808"/>
                    <a:pt x="479" y="3799"/>
                    <a:pt x="541" y="3788"/>
                  </a:cubicBezTo>
                  <a:cubicBezTo>
                    <a:pt x="541" y="3870"/>
                    <a:pt x="541" y="3955"/>
                    <a:pt x="541" y="4037"/>
                  </a:cubicBezTo>
                  <a:close/>
                  <a:moveTo>
                    <a:pt x="541" y="3528"/>
                  </a:moveTo>
                  <a:lnTo>
                    <a:pt x="541" y="3528"/>
                  </a:lnTo>
                  <a:cubicBezTo>
                    <a:pt x="479" y="3539"/>
                    <a:pt x="416" y="3550"/>
                    <a:pt x="354" y="3559"/>
                  </a:cubicBezTo>
                  <a:cubicBezTo>
                    <a:pt x="354" y="3476"/>
                    <a:pt x="354" y="3394"/>
                    <a:pt x="354" y="3310"/>
                  </a:cubicBezTo>
                  <a:cubicBezTo>
                    <a:pt x="416" y="3300"/>
                    <a:pt x="479" y="3278"/>
                    <a:pt x="541" y="3269"/>
                  </a:cubicBezTo>
                  <a:cubicBezTo>
                    <a:pt x="541" y="3352"/>
                    <a:pt x="541" y="3434"/>
                    <a:pt x="541" y="3528"/>
                  </a:cubicBezTo>
                  <a:close/>
                  <a:moveTo>
                    <a:pt x="541" y="3009"/>
                  </a:moveTo>
                  <a:lnTo>
                    <a:pt x="541" y="3009"/>
                  </a:lnTo>
                  <a:cubicBezTo>
                    <a:pt x="479" y="3020"/>
                    <a:pt x="416" y="3029"/>
                    <a:pt x="354" y="3051"/>
                  </a:cubicBezTo>
                  <a:cubicBezTo>
                    <a:pt x="354" y="2969"/>
                    <a:pt x="354" y="2884"/>
                    <a:pt x="354" y="2802"/>
                  </a:cubicBezTo>
                  <a:cubicBezTo>
                    <a:pt x="416" y="2782"/>
                    <a:pt x="479" y="2771"/>
                    <a:pt x="541" y="2760"/>
                  </a:cubicBezTo>
                  <a:cubicBezTo>
                    <a:pt x="541" y="2844"/>
                    <a:pt x="541" y="2927"/>
                    <a:pt x="541" y="3009"/>
                  </a:cubicBezTo>
                  <a:close/>
                  <a:moveTo>
                    <a:pt x="541" y="2501"/>
                  </a:moveTo>
                  <a:lnTo>
                    <a:pt x="541" y="2501"/>
                  </a:lnTo>
                  <a:cubicBezTo>
                    <a:pt x="479" y="2511"/>
                    <a:pt x="416" y="2521"/>
                    <a:pt x="354" y="2532"/>
                  </a:cubicBezTo>
                  <a:cubicBezTo>
                    <a:pt x="354" y="2459"/>
                    <a:pt x="354" y="2377"/>
                    <a:pt x="354" y="2294"/>
                  </a:cubicBezTo>
                  <a:cubicBezTo>
                    <a:pt x="416" y="2272"/>
                    <a:pt x="479" y="2263"/>
                    <a:pt x="541" y="2241"/>
                  </a:cubicBezTo>
                  <a:cubicBezTo>
                    <a:pt x="541" y="2324"/>
                    <a:pt x="541" y="2408"/>
                    <a:pt x="541" y="2501"/>
                  </a:cubicBezTo>
                  <a:close/>
                  <a:moveTo>
                    <a:pt x="541" y="1983"/>
                  </a:moveTo>
                  <a:lnTo>
                    <a:pt x="541" y="1983"/>
                  </a:lnTo>
                  <a:cubicBezTo>
                    <a:pt x="479" y="1992"/>
                    <a:pt x="416" y="2014"/>
                    <a:pt x="354" y="2023"/>
                  </a:cubicBezTo>
                  <a:cubicBezTo>
                    <a:pt x="354" y="1941"/>
                    <a:pt x="354" y="1867"/>
                    <a:pt x="354" y="1785"/>
                  </a:cubicBezTo>
                  <a:cubicBezTo>
                    <a:pt x="416" y="1765"/>
                    <a:pt x="479" y="1743"/>
                    <a:pt x="541" y="1722"/>
                  </a:cubicBezTo>
                  <a:cubicBezTo>
                    <a:pt x="541" y="1816"/>
                    <a:pt x="541" y="1898"/>
                    <a:pt x="541" y="1983"/>
                  </a:cubicBezTo>
                  <a:close/>
                  <a:moveTo>
                    <a:pt x="354" y="1277"/>
                  </a:moveTo>
                  <a:lnTo>
                    <a:pt x="354" y="1277"/>
                  </a:lnTo>
                  <a:cubicBezTo>
                    <a:pt x="530" y="1215"/>
                    <a:pt x="530" y="1215"/>
                    <a:pt x="530" y="1215"/>
                  </a:cubicBezTo>
                  <a:cubicBezTo>
                    <a:pt x="530" y="1464"/>
                    <a:pt x="530" y="1464"/>
                    <a:pt x="530" y="1464"/>
                  </a:cubicBezTo>
                  <a:cubicBezTo>
                    <a:pt x="354" y="1515"/>
                    <a:pt x="354" y="1515"/>
                    <a:pt x="354" y="1515"/>
                  </a:cubicBezTo>
                  <a:lnTo>
                    <a:pt x="354" y="12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17"/>
              <a:endParaRPr lang="en-US" sz="220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4106" name="Freeform 10"/>
            <p:cNvSpPr>
              <a:spLocks noChangeArrowheads="1"/>
            </p:cNvSpPr>
            <p:nvPr/>
          </p:nvSpPr>
          <p:spPr bwMode="auto">
            <a:xfrm>
              <a:off x="3898813" y="5478497"/>
              <a:ext cx="4583782" cy="778618"/>
            </a:xfrm>
            <a:custGeom>
              <a:avLst/>
              <a:gdLst>
                <a:gd name="T0" fmla="*/ 0 w 34378"/>
                <a:gd name="T1" fmla="*/ 799 h 5843"/>
                <a:gd name="T2" fmla="*/ 19839 w 34378"/>
                <a:gd name="T3" fmla="*/ 5842 h 5843"/>
                <a:gd name="T4" fmla="*/ 34377 w 34378"/>
                <a:gd name="T5" fmla="*/ 22 h 5843"/>
                <a:gd name="T6" fmla="*/ 30871 w 34378"/>
                <a:gd name="T7" fmla="*/ 0 h 5843"/>
                <a:gd name="T8" fmla="*/ 27227 w 34378"/>
                <a:gd name="T9" fmla="*/ 934 h 5843"/>
                <a:gd name="T10" fmla="*/ 24311 w 34378"/>
                <a:gd name="T11" fmla="*/ 518 h 5843"/>
                <a:gd name="T12" fmla="*/ 21344 w 34378"/>
                <a:gd name="T13" fmla="*/ 1370 h 5843"/>
                <a:gd name="T14" fmla="*/ 19403 w 34378"/>
                <a:gd name="T15" fmla="*/ 1110 h 5843"/>
                <a:gd name="T16" fmla="*/ 16603 w 34378"/>
                <a:gd name="T17" fmla="*/ 1827 h 5843"/>
                <a:gd name="T18" fmla="*/ 11258 w 34378"/>
                <a:gd name="T19" fmla="*/ 954 h 5843"/>
                <a:gd name="T20" fmla="*/ 7470 w 34378"/>
                <a:gd name="T21" fmla="*/ 1526 h 5843"/>
                <a:gd name="T22" fmla="*/ 4659 w 34378"/>
                <a:gd name="T23" fmla="*/ 799 h 5843"/>
                <a:gd name="T24" fmla="*/ 0 w 34378"/>
                <a:gd name="T25" fmla="*/ 799 h 5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378" h="5843">
                  <a:moveTo>
                    <a:pt x="0" y="799"/>
                  </a:moveTo>
                  <a:lnTo>
                    <a:pt x="19839" y="5842"/>
                  </a:lnTo>
                  <a:lnTo>
                    <a:pt x="34377" y="22"/>
                  </a:lnTo>
                  <a:lnTo>
                    <a:pt x="30871" y="0"/>
                  </a:lnTo>
                  <a:lnTo>
                    <a:pt x="27227" y="934"/>
                  </a:lnTo>
                  <a:lnTo>
                    <a:pt x="24311" y="518"/>
                  </a:lnTo>
                  <a:lnTo>
                    <a:pt x="21344" y="1370"/>
                  </a:lnTo>
                  <a:lnTo>
                    <a:pt x="19403" y="1110"/>
                  </a:lnTo>
                  <a:lnTo>
                    <a:pt x="16603" y="1827"/>
                  </a:lnTo>
                  <a:lnTo>
                    <a:pt x="11258" y="954"/>
                  </a:lnTo>
                  <a:lnTo>
                    <a:pt x="7470" y="1526"/>
                  </a:lnTo>
                  <a:lnTo>
                    <a:pt x="4659" y="799"/>
                  </a:lnTo>
                  <a:lnTo>
                    <a:pt x="0" y="799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17"/>
              <a:endParaRPr lang="en-US" sz="2200">
                <a:solidFill>
                  <a:srgbClr val="445469"/>
                </a:solidFill>
                <a:latin typeface="Lato Light"/>
              </a:endParaRPr>
            </a:p>
          </p:txBody>
        </p:sp>
      </p:grpSp>
      <p:sp>
        <p:nvSpPr>
          <p:cNvPr id="4109" name="Freeform 13"/>
          <p:cNvSpPr>
            <a:spLocks noChangeArrowheads="1"/>
          </p:cNvSpPr>
          <p:nvPr/>
        </p:nvSpPr>
        <p:spPr bwMode="auto">
          <a:xfrm>
            <a:off x="7106578" y="2255209"/>
            <a:ext cx="2067275" cy="266292"/>
          </a:xfrm>
          <a:custGeom>
            <a:avLst/>
            <a:gdLst>
              <a:gd name="T0" fmla="*/ 114 w 7846"/>
              <a:gd name="T1" fmla="*/ 1982 h 1983"/>
              <a:gd name="T2" fmla="*/ 0 w 7846"/>
              <a:gd name="T3" fmla="*/ 1868 h 1983"/>
              <a:gd name="T4" fmla="*/ 1877 w 7846"/>
              <a:gd name="T5" fmla="*/ 0 h 1983"/>
              <a:gd name="T6" fmla="*/ 7845 w 7846"/>
              <a:gd name="T7" fmla="*/ 0 h 1983"/>
              <a:gd name="T8" fmla="*/ 7845 w 7846"/>
              <a:gd name="T9" fmla="*/ 156 h 1983"/>
              <a:gd name="T10" fmla="*/ 1940 w 7846"/>
              <a:gd name="T11" fmla="*/ 156 h 1983"/>
              <a:gd name="T12" fmla="*/ 114 w 7846"/>
              <a:gd name="T13" fmla="*/ 1982 h 1983"/>
              <a:gd name="connsiteX0" fmla="*/ 145 w 11510"/>
              <a:gd name="connsiteY0" fmla="*/ 10085 h 10085"/>
              <a:gd name="connsiteX1" fmla="*/ 0 w 11510"/>
              <a:gd name="connsiteY1" fmla="*/ 9510 h 10085"/>
              <a:gd name="connsiteX2" fmla="*/ 2392 w 11510"/>
              <a:gd name="connsiteY2" fmla="*/ 90 h 10085"/>
              <a:gd name="connsiteX3" fmla="*/ 11510 w 11510"/>
              <a:gd name="connsiteY3" fmla="*/ 0 h 10085"/>
              <a:gd name="connsiteX4" fmla="*/ 9999 w 11510"/>
              <a:gd name="connsiteY4" fmla="*/ 877 h 10085"/>
              <a:gd name="connsiteX5" fmla="*/ 2473 w 11510"/>
              <a:gd name="connsiteY5" fmla="*/ 877 h 10085"/>
              <a:gd name="connsiteX6" fmla="*/ 145 w 11510"/>
              <a:gd name="connsiteY6" fmla="*/ 10085 h 10085"/>
              <a:gd name="connsiteX0" fmla="*/ 145 w 11510"/>
              <a:gd name="connsiteY0" fmla="*/ 10085 h 10085"/>
              <a:gd name="connsiteX1" fmla="*/ 0 w 11510"/>
              <a:gd name="connsiteY1" fmla="*/ 9510 h 10085"/>
              <a:gd name="connsiteX2" fmla="*/ 2392 w 11510"/>
              <a:gd name="connsiteY2" fmla="*/ 90 h 10085"/>
              <a:gd name="connsiteX3" fmla="*/ 11510 w 11510"/>
              <a:gd name="connsiteY3" fmla="*/ 0 h 10085"/>
              <a:gd name="connsiteX4" fmla="*/ 11510 w 11510"/>
              <a:gd name="connsiteY4" fmla="*/ 967 h 10085"/>
              <a:gd name="connsiteX5" fmla="*/ 2473 w 11510"/>
              <a:gd name="connsiteY5" fmla="*/ 877 h 10085"/>
              <a:gd name="connsiteX6" fmla="*/ 145 w 11510"/>
              <a:gd name="connsiteY6" fmla="*/ 10085 h 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10" h="10085">
                <a:moveTo>
                  <a:pt x="145" y="10085"/>
                </a:moveTo>
                <a:cubicBezTo>
                  <a:pt x="97" y="9893"/>
                  <a:pt x="48" y="9702"/>
                  <a:pt x="0" y="9510"/>
                </a:cubicBezTo>
                <a:lnTo>
                  <a:pt x="2392" y="90"/>
                </a:lnTo>
                <a:lnTo>
                  <a:pt x="11510" y="0"/>
                </a:lnTo>
                <a:lnTo>
                  <a:pt x="11510" y="967"/>
                </a:lnTo>
                <a:lnTo>
                  <a:pt x="2473" y="877"/>
                </a:lnTo>
                <a:lnTo>
                  <a:pt x="145" y="1008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914217"/>
            <a:endParaRPr lang="en-US" sz="22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4110" name="Freeform 14"/>
          <p:cNvSpPr>
            <a:spLocks noChangeArrowheads="1"/>
          </p:cNvSpPr>
          <p:nvPr/>
        </p:nvSpPr>
        <p:spPr bwMode="auto">
          <a:xfrm>
            <a:off x="7724610" y="4434135"/>
            <a:ext cx="2597405" cy="191580"/>
          </a:xfrm>
          <a:custGeom>
            <a:avLst/>
            <a:gdLst>
              <a:gd name="T0" fmla="*/ 116 w 4765"/>
              <a:gd name="T1" fmla="*/ 1442 h 1443"/>
              <a:gd name="T2" fmla="*/ 0 w 4765"/>
              <a:gd name="T3" fmla="*/ 1329 h 1443"/>
              <a:gd name="T4" fmla="*/ 1257 w 4765"/>
              <a:gd name="T5" fmla="*/ 0 h 1443"/>
              <a:gd name="T6" fmla="*/ 4764 w 4765"/>
              <a:gd name="T7" fmla="*/ 0 h 1443"/>
              <a:gd name="T8" fmla="*/ 4764 w 4765"/>
              <a:gd name="T9" fmla="*/ 156 h 1443"/>
              <a:gd name="T10" fmla="*/ 1320 w 4765"/>
              <a:gd name="T11" fmla="*/ 156 h 1443"/>
              <a:gd name="T12" fmla="*/ 116 w 4765"/>
              <a:gd name="T13" fmla="*/ 1442 h 1443"/>
              <a:gd name="connsiteX0" fmla="*/ 243 w 15967"/>
              <a:gd name="connsiteY0" fmla="*/ 9993 h 9993"/>
              <a:gd name="connsiteX1" fmla="*/ 0 w 15967"/>
              <a:gd name="connsiteY1" fmla="*/ 9210 h 9993"/>
              <a:gd name="connsiteX2" fmla="*/ 2638 w 15967"/>
              <a:gd name="connsiteY2" fmla="*/ 0 h 9993"/>
              <a:gd name="connsiteX3" fmla="*/ 15967 w 15967"/>
              <a:gd name="connsiteY3" fmla="*/ 0 h 9993"/>
              <a:gd name="connsiteX4" fmla="*/ 9998 w 15967"/>
              <a:gd name="connsiteY4" fmla="*/ 1081 h 9993"/>
              <a:gd name="connsiteX5" fmla="*/ 2770 w 15967"/>
              <a:gd name="connsiteY5" fmla="*/ 1081 h 9993"/>
              <a:gd name="connsiteX6" fmla="*/ 243 w 15967"/>
              <a:gd name="connsiteY6" fmla="*/ 9993 h 9993"/>
              <a:gd name="connsiteX0" fmla="*/ 152 w 10019"/>
              <a:gd name="connsiteY0" fmla="*/ 10000 h 10000"/>
              <a:gd name="connsiteX1" fmla="*/ 0 w 10019"/>
              <a:gd name="connsiteY1" fmla="*/ 9216 h 10000"/>
              <a:gd name="connsiteX2" fmla="*/ 1652 w 10019"/>
              <a:gd name="connsiteY2" fmla="*/ 0 h 10000"/>
              <a:gd name="connsiteX3" fmla="*/ 10000 w 10019"/>
              <a:gd name="connsiteY3" fmla="*/ 0 h 10000"/>
              <a:gd name="connsiteX4" fmla="*/ 10019 w 10019"/>
              <a:gd name="connsiteY4" fmla="*/ 1206 h 10000"/>
              <a:gd name="connsiteX5" fmla="*/ 1735 w 10019"/>
              <a:gd name="connsiteY5" fmla="*/ 1082 h 10000"/>
              <a:gd name="connsiteX6" fmla="*/ 152 w 10019"/>
              <a:gd name="connsiteY6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9" h="10000">
                <a:moveTo>
                  <a:pt x="152" y="10000"/>
                </a:moveTo>
                <a:cubicBezTo>
                  <a:pt x="101" y="9739"/>
                  <a:pt x="51" y="9477"/>
                  <a:pt x="0" y="9216"/>
                </a:cubicBezTo>
                <a:lnTo>
                  <a:pt x="1652" y="0"/>
                </a:lnTo>
                <a:lnTo>
                  <a:pt x="10000" y="0"/>
                </a:lnTo>
                <a:cubicBezTo>
                  <a:pt x="10006" y="402"/>
                  <a:pt x="10013" y="804"/>
                  <a:pt x="10019" y="1206"/>
                </a:cubicBezTo>
                <a:lnTo>
                  <a:pt x="1735" y="1082"/>
                </a:lnTo>
                <a:lnTo>
                  <a:pt x="152" y="1000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914217"/>
            <a:endParaRPr lang="en-US" sz="22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49804" y="469017"/>
            <a:ext cx="290015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217">
              <a:defRPr/>
            </a:pPr>
            <a:r>
              <a:rPr lang="en-US" sz="1000" b="1" spc="300" dirty="0">
                <a:solidFill>
                  <a:srgbClr val="445469"/>
                </a:solidFill>
                <a:latin typeface="Lato Regular"/>
                <a:cs typeface="Lato Regular"/>
              </a:rPr>
              <a:t>Solving Programming Problem</a:t>
            </a:r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5726510" y="719642"/>
            <a:ext cx="738981" cy="129382"/>
            <a:chOff x="1703388" y="2006913"/>
            <a:chExt cx="1478230" cy="258682"/>
          </a:xfrm>
        </p:grpSpPr>
        <p:sp>
          <p:nvSpPr>
            <p:cNvPr id="33" name="Oval 32"/>
            <p:cNvSpPr/>
            <p:nvPr/>
          </p:nvSpPr>
          <p:spPr>
            <a:xfrm>
              <a:off x="1703388" y="2006913"/>
              <a:ext cx="258809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dirty="0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008243" y="2006913"/>
              <a:ext cx="258809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dirty="0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313099" y="2006913"/>
              <a:ext cx="258809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dirty="0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617954" y="2006913"/>
              <a:ext cx="258809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dirty="0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922809" y="2006913"/>
              <a:ext cx="258809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dirty="0">
                <a:solidFill>
                  <a:prstClr val="white"/>
                </a:solidFill>
                <a:latin typeface="Lato Light"/>
              </a:endParaRPr>
            </a:p>
          </p:txBody>
        </p:sp>
      </p:grpSp>
      <p:sp>
        <p:nvSpPr>
          <p:cNvPr id="38" name="TextBox 72"/>
          <p:cNvSpPr txBox="1">
            <a:spLocks noChangeArrowheads="1"/>
          </p:cNvSpPr>
          <p:nvPr/>
        </p:nvSpPr>
        <p:spPr bwMode="auto">
          <a:xfrm>
            <a:off x="4925104" y="498078"/>
            <a:ext cx="23644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 defTabSz="914217"/>
            <a:r>
              <a:rPr lang="id-ID" sz="3300" b="1" dirty="0">
                <a:solidFill>
                  <a:srgbClr val="445469"/>
                </a:solidFill>
                <a:latin typeface="Lato Regular" charset="0"/>
                <a:cs typeface="Lato Regular" charset="0"/>
              </a:rPr>
              <a:t>Backgrounds</a:t>
            </a:r>
            <a:endParaRPr lang="en-US" sz="3300" b="1" dirty="0">
              <a:solidFill>
                <a:srgbClr val="445469"/>
              </a:solidFill>
              <a:latin typeface="Lato Regular" charset="0"/>
              <a:cs typeface="Lato Regular" charset="0"/>
            </a:endParaRPr>
          </a:p>
        </p:txBody>
      </p:sp>
      <p:sp>
        <p:nvSpPr>
          <p:cNvPr id="41" name="Freeform 13"/>
          <p:cNvSpPr>
            <a:spLocks noChangeArrowheads="1"/>
          </p:cNvSpPr>
          <p:nvPr/>
        </p:nvSpPr>
        <p:spPr bwMode="auto">
          <a:xfrm flipH="1">
            <a:off x="3520315" y="2804304"/>
            <a:ext cx="2096528" cy="264078"/>
          </a:xfrm>
          <a:custGeom>
            <a:avLst/>
            <a:gdLst>
              <a:gd name="T0" fmla="*/ 114 w 7846"/>
              <a:gd name="T1" fmla="*/ 1982 h 1983"/>
              <a:gd name="T2" fmla="*/ 0 w 7846"/>
              <a:gd name="T3" fmla="*/ 1868 h 1983"/>
              <a:gd name="T4" fmla="*/ 1877 w 7846"/>
              <a:gd name="T5" fmla="*/ 0 h 1983"/>
              <a:gd name="T6" fmla="*/ 7845 w 7846"/>
              <a:gd name="T7" fmla="*/ 0 h 1983"/>
              <a:gd name="T8" fmla="*/ 7845 w 7846"/>
              <a:gd name="T9" fmla="*/ 156 h 1983"/>
              <a:gd name="T10" fmla="*/ 1940 w 7846"/>
              <a:gd name="T11" fmla="*/ 156 h 1983"/>
              <a:gd name="T12" fmla="*/ 114 w 7846"/>
              <a:gd name="T13" fmla="*/ 1982 h 1983"/>
              <a:gd name="connsiteX0" fmla="*/ 145 w 11562"/>
              <a:gd name="connsiteY0" fmla="*/ 9995 h 9995"/>
              <a:gd name="connsiteX1" fmla="*/ 0 w 11562"/>
              <a:gd name="connsiteY1" fmla="*/ 9420 h 9995"/>
              <a:gd name="connsiteX2" fmla="*/ 2392 w 11562"/>
              <a:gd name="connsiteY2" fmla="*/ 0 h 9995"/>
              <a:gd name="connsiteX3" fmla="*/ 9999 w 11562"/>
              <a:gd name="connsiteY3" fmla="*/ 0 h 9995"/>
              <a:gd name="connsiteX4" fmla="*/ 11562 w 11562"/>
              <a:gd name="connsiteY4" fmla="*/ 696 h 9995"/>
              <a:gd name="connsiteX5" fmla="*/ 2473 w 11562"/>
              <a:gd name="connsiteY5" fmla="*/ 787 h 9995"/>
              <a:gd name="connsiteX6" fmla="*/ 145 w 11562"/>
              <a:gd name="connsiteY6" fmla="*/ 9995 h 9995"/>
              <a:gd name="connsiteX0" fmla="*/ 125 w 10000"/>
              <a:gd name="connsiteY0" fmla="*/ 10091 h 10091"/>
              <a:gd name="connsiteX1" fmla="*/ 0 w 10000"/>
              <a:gd name="connsiteY1" fmla="*/ 9516 h 10091"/>
              <a:gd name="connsiteX2" fmla="*/ 2069 w 10000"/>
              <a:gd name="connsiteY2" fmla="*/ 91 h 10091"/>
              <a:gd name="connsiteX3" fmla="*/ 9966 w 10000"/>
              <a:gd name="connsiteY3" fmla="*/ 0 h 10091"/>
              <a:gd name="connsiteX4" fmla="*/ 10000 w 10000"/>
              <a:gd name="connsiteY4" fmla="*/ 787 h 10091"/>
              <a:gd name="connsiteX5" fmla="*/ 2139 w 10000"/>
              <a:gd name="connsiteY5" fmla="*/ 878 h 10091"/>
              <a:gd name="connsiteX6" fmla="*/ 125 w 10000"/>
              <a:gd name="connsiteY6" fmla="*/ 10091 h 1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91">
                <a:moveTo>
                  <a:pt x="125" y="10091"/>
                </a:moveTo>
                <a:cubicBezTo>
                  <a:pt x="84" y="9899"/>
                  <a:pt x="42" y="9708"/>
                  <a:pt x="0" y="9516"/>
                </a:cubicBezTo>
                <a:lnTo>
                  <a:pt x="2069" y="91"/>
                </a:lnTo>
                <a:lnTo>
                  <a:pt x="9966" y="0"/>
                </a:lnTo>
                <a:cubicBezTo>
                  <a:pt x="9977" y="262"/>
                  <a:pt x="9989" y="525"/>
                  <a:pt x="10000" y="787"/>
                </a:cubicBezTo>
                <a:lnTo>
                  <a:pt x="2139" y="878"/>
                </a:lnTo>
                <a:lnTo>
                  <a:pt x="125" y="1009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914217"/>
            <a:endParaRPr lang="en-US" sz="220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07141" y="2257470"/>
            <a:ext cx="2622245" cy="1058733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defTabSz="914217">
              <a:lnSpc>
                <a:spcPct val="110000"/>
              </a:lnSpc>
            </a:pPr>
            <a:r>
              <a:rPr lang="en-US" sz="1400" dirty="0">
                <a:solidFill>
                  <a:srgbClr val="445469"/>
                </a:solidFill>
                <a:latin typeface="Lato Light"/>
                <a:cs typeface="Lato Light"/>
              </a:rPr>
              <a:t>Solving programming problem also become the model for many big competitions in the world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60878" y="1954090"/>
            <a:ext cx="1282687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defTabSz="914217"/>
            <a:r>
              <a:rPr lang="en-US" sz="1600" b="1" dirty="0">
                <a:solidFill>
                  <a:srgbClr val="445469"/>
                </a:solidFill>
                <a:latin typeface="Lato Regular"/>
              </a:rPr>
              <a:t>Competition</a:t>
            </a:r>
            <a:endParaRPr lang="id-ID" sz="1600" b="1" dirty="0">
              <a:solidFill>
                <a:srgbClr val="445469"/>
              </a:solidFill>
              <a:latin typeface="Lato Regula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51656" y="2816754"/>
            <a:ext cx="2558918" cy="800714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r" defTabSz="914217">
              <a:lnSpc>
                <a:spcPct val="110000"/>
              </a:lnSpc>
            </a:pPr>
            <a:r>
              <a:rPr lang="en-US" sz="1400" dirty="0">
                <a:solidFill>
                  <a:srgbClr val="445469"/>
                </a:solidFill>
                <a:latin typeface="Lato Light"/>
                <a:cs typeface="Lato Light"/>
              </a:rPr>
              <a:t>Solving programming problem has become requirements in applying a job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12738" y="2502234"/>
            <a:ext cx="1641760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r" defTabSz="914217"/>
            <a:r>
              <a:rPr lang="id-ID" sz="1600" b="1" dirty="0">
                <a:solidFill>
                  <a:srgbClr val="445469"/>
                </a:solidFill>
                <a:latin typeface="Lato Regular"/>
              </a:rPr>
              <a:t>Job Opportunity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463883" y="4424385"/>
            <a:ext cx="2622245" cy="1295721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defTabSz="914217">
              <a:lnSpc>
                <a:spcPct val="110000"/>
              </a:lnSpc>
            </a:pPr>
            <a:r>
              <a:rPr lang="en-US" sz="1400" dirty="0">
                <a:solidFill>
                  <a:srgbClr val="445469"/>
                </a:solidFill>
                <a:latin typeface="Lato Light"/>
                <a:cs typeface="Lato Light"/>
              </a:rPr>
              <a:t>An Online Judge platform, one of the eldest platform that still actively used even today because of the challenging problem.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470319" y="4121005"/>
            <a:ext cx="660722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defTabSz="914217"/>
            <a:r>
              <a:rPr lang="en-US" sz="1600" b="1" dirty="0">
                <a:solidFill>
                  <a:srgbClr val="445469"/>
                </a:solidFill>
                <a:latin typeface="Lato Regular"/>
              </a:rPr>
              <a:t>SPOJ</a:t>
            </a:r>
            <a:endParaRPr lang="id-ID" sz="1600" b="1" dirty="0">
              <a:solidFill>
                <a:srgbClr val="445469"/>
              </a:solidFill>
              <a:latin typeface="Lato Regular"/>
            </a:endParaRPr>
          </a:p>
        </p:txBody>
      </p:sp>
      <p:sp>
        <p:nvSpPr>
          <p:cNvPr id="53" name="Freeform 188"/>
          <p:cNvSpPr>
            <a:spLocks noChangeArrowheads="1"/>
          </p:cNvSpPr>
          <p:nvPr/>
        </p:nvSpPr>
        <p:spPr bwMode="auto">
          <a:xfrm>
            <a:off x="2592666" y="3755129"/>
            <a:ext cx="579367" cy="594549"/>
          </a:xfrm>
          <a:custGeom>
            <a:avLst/>
            <a:gdLst>
              <a:gd name="T0" fmla="*/ 89912 w 604"/>
              <a:gd name="T1" fmla="*/ 90389 h 619"/>
              <a:gd name="T2" fmla="*/ 89912 w 604"/>
              <a:gd name="T3" fmla="*/ 90389 h 619"/>
              <a:gd name="T4" fmla="*/ 100342 w 604"/>
              <a:gd name="T5" fmla="*/ 79585 h 619"/>
              <a:gd name="T6" fmla="*/ 89912 w 604"/>
              <a:gd name="T7" fmla="*/ 69142 h 619"/>
              <a:gd name="T8" fmla="*/ 79122 w 604"/>
              <a:gd name="T9" fmla="*/ 79585 h 619"/>
              <a:gd name="T10" fmla="*/ 89912 w 604"/>
              <a:gd name="T11" fmla="*/ 90389 h 619"/>
              <a:gd name="T12" fmla="*/ 47473 w 604"/>
              <a:gd name="T13" fmla="*/ 90389 h 619"/>
              <a:gd name="T14" fmla="*/ 47473 w 604"/>
              <a:gd name="T15" fmla="*/ 90389 h 619"/>
              <a:gd name="T16" fmla="*/ 58263 w 604"/>
              <a:gd name="T17" fmla="*/ 79585 h 619"/>
              <a:gd name="T18" fmla="*/ 47473 w 604"/>
              <a:gd name="T19" fmla="*/ 69142 h 619"/>
              <a:gd name="T20" fmla="*/ 37044 w 604"/>
              <a:gd name="T21" fmla="*/ 79585 h 619"/>
              <a:gd name="T22" fmla="*/ 47473 w 604"/>
              <a:gd name="T23" fmla="*/ 90389 h 619"/>
              <a:gd name="T24" fmla="*/ 131991 w 604"/>
              <a:gd name="T25" fmla="*/ 90389 h 619"/>
              <a:gd name="T26" fmla="*/ 131991 w 604"/>
              <a:gd name="T27" fmla="*/ 90389 h 619"/>
              <a:gd name="T28" fmla="*/ 142780 w 604"/>
              <a:gd name="T29" fmla="*/ 79585 h 619"/>
              <a:gd name="T30" fmla="*/ 131991 w 604"/>
              <a:gd name="T31" fmla="*/ 69142 h 619"/>
              <a:gd name="T32" fmla="*/ 121561 w 604"/>
              <a:gd name="T33" fmla="*/ 79585 h 619"/>
              <a:gd name="T34" fmla="*/ 131991 w 604"/>
              <a:gd name="T35" fmla="*/ 90389 h 619"/>
              <a:gd name="T36" fmla="*/ 190613 w 604"/>
              <a:gd name="T37" fmla="*/ 63740 h 619"/>
              <a:gd name="T38" fmla="*/ 190613 w 604"/>
              <a:gd name="T39" fmla="*/ 63740 h 619"/>
              <a:gd name="T40" fmla="*/ 190613 w 604"/>
              <a:gd name="T41" fmla="*/ 69142 h 619"/>
              <a:gd name="T42" fmla="*/ 190613 w 604"/>
              <a:gd name="T43" fmla="*/ 79585 h 619"/>
              <a:gd name="T44" fmla="*/ 206438 w 604"/>
              <a:gd name="T45" fmla="*/ 122079 h 619"/>
              <a:gd name="T46" fmla="*/ 169394 w 604"/>
              <a:gd name="T47" fmla="*/ 180417 h 619"/>
              <a:gd name="T48" fmla="*/ 169394 w 604"/>
              <a:gd name="T49" fmla="*/ 201664 h 619"/>
              <a:gd name="T50" fmla="*/ 142780 w 604"/>
              <a:gd name="T51" fmla="*/ 185819 h 619"/>
              <a:gd name="T52" fmla="*/ 126956 w 604"/>
              <a:gd name="T53" fmla="*/ 190861 h 619"/>
              <a:gd name="T54" fmla="*/ 84517 w 604"/>
              <a:gd name="T55" fmla="*/ 175016 h 619"/>
              <a:gd name="T56" fmla="*/ 74087 w 604"/>
              <a:gd name="T57" fmla="*/ 175016 h 619"/>
              <a:gd name="T58" fmla="*/ 63298 w 604"/>
              <a:gd name="T59" fmla="*/ 175016 h 619"/>
              <a:gd name="T60" fmla="*/ 126956 w 604"/>
              <a:gd name="T61" fmla="*/ 201664 h 619"/>
              <a:gd name="T62" fmla="*/ 142780 w 604"/>
              <a:gd name="T63" fmla="*/ 201664 h 619"/>
              <a:gd name="T64" fmla="*/ 185218 w 604"/>
              <a:gd name="T65" fmla="*/ 222551 h 619"/>
              <a:gd name="T66" fmla="*/ 185218 w 604"/>
              <a:gd name="T67" fmla="*/ 185819 h 619"/>
              <a:gd name="T68" fmla="*/ 216867 w 604"/>
              <a:gd name="T69" fmla="*/ 122079 h 619"/>
              <a:gd name="T70" fmla="*/ 190613 w 604"/>
              <a:gd name="T71" fmla="*/ 63740 h 619"/>
              <a:gd name="T72" fmla="*/ 68693 w 604"/>
              <a:gd name="T73" fmla="*/ 159171 h 619"/>
              <a:gd name="T74" fmla="*/ 68693 w 604"/>
              <a:gd name="T75" fmla="*/ 159171 h 619"/>
              <a:gd name="T76" fmla="*/ 89912 w 604"/>
              <a:gd name="T77" fmla="*/ 159171 h 619"/>
              <a:gd name="T78" fmla="*/ 174429 w 604"/>
              <a:gd name="T79" fmla="*/ 79585 h 619"/>
              <a:gd name="T80" fmla="*/ 89912 w 604"/>
              <a:gd name="T81" fmla="*/ 0 h 619"/>
              <a:gd name="T82" fmla="*/ 0 w 604"/>
              <a:gd name="T83" fmla="*/ 79585 h 619"/>
              <a:gd name="T84" fmla="*/ 26254 w 604"/>
              <a:gd name="T85" fmla="*/ 143326 h 619"/>
              <a:gd name="T86" fmla="*/ 26254 w 604"/>
              <a:gd name="T87" fmla="*/ 180417 h 619"/>
              <a:gd name="T88" fmla="*/ 68693 w 604"/>
              <a:gd name="T89" fmla="*/ 159171 h 619"/>
              <a:gd name="T90" fmla="*/ 15824 w 604"/>
              <a:gd name="T91" fmla="*/ 79585 h 619"/>
              <a:gd name="T92" fmla="*/ 15824 w 604"/>
              <a:gd name="T93" fmla="*/ 79585 h 619"/>
              <a:gd name="T94" fmla="*/ 89912 w 604"/>
              <a:gd name="T95" fmla="*/ 10803 h 619"/>
              <a:gd name="T96" fmla="*/ 163999 w 604"/>
              <a:gd name="T97" fmla="*/ 79585 h 619"/>
              <a:gd name="T98" fmla="*/ 89912 w 604"/>
              <a:gd name="T99" fmla="*/ 148727 h 619"/>
              <a:gd name="T100" fmla="*/ 68693 w 604"/>
              <a:gd name="T101" fmla="*/ 143326 h 619"/>
              <a:gd name="T102" fmla="*/ 42079 w 604"/>
              <a:gd name="T103" fmla="*/ 159171 h 619"/>
              <a:gd name="T104" fmla="*/ 42079 w 604"/>
              <a:gd name="T105" fmla="*/ 137924 h 619"/>
              <a:gd name="T106" fmla="*/ 15824 w 604"/>
              <a:gd name="T107" fmla="*/ 79585 h 61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604" h="619">
                <a:moveTo>
                  <a:pt x="250" y="251"/>
                </a:moveTo>
                <a:lnTo>
                  <a:pt x="250" y="251"/>
                </a:lnTo>
                <a:cubicBezTo>
                  <a:pt x="265" y="251"/>
                  <a:pt x="279" y="236"/>
                  <a:pt x="279" y="221"/>
                </a:cubicBezTo>
                <a:cubicBezTo>
                  <a:pt x="279" y="206"/>
                  <a:pt x="265" y="192"/>
                  <a:pt x="250" y="192"/>
                </a:cubicBezTo>
                <a:cubicBezTo>
                  <a:pt x="235" y="192"/>
                  <a:pt x="220" y="206"/>
                  <a:pt x="220" y="221"/>
                </a:cubicBezTo>
                <a:cubicBezTo>
                  <a:pt x="220" y="236"/>
                  <a:pt x="235" y="251"/>
                  <a:pt x="250" y="251"/>
                </a:cubicBezTo>
                <a:close/>
                <a:moveTo>
                  <a:pt x="132" y="251"/>
                </a:moveTo>
                <a:lnTo>
                  <a:pt x="132" y="251"/>
                </a:lnTo>
                <a:cubicBezTo>
                  <a:pt x="147" y="251"/>
                  <a:pt x="162" y="236"/>
                  <a:pt x="162" y="221"/>
                </a:cubicBezTo>
                <a:cubicBezTo>
                  <a:pt x="162" y="206"/>
                  <a:pt x="147" y="192"/>
                  <a:pt x="132" y="192"/>
                </a:cubicBezTo>
                <a:cubicBezTo>
                  <a:pt x="117" y="192"/>
                  <a:pt x="103" y="206"/>
                  <a:pt x="103" y="221"/>
                </a:cubicBezTo>
                <a:cubicBezTo>
                  <a:pt x="103" y="236"/>
                  <a:pt x="117" y="251"/>
                  <a:pt x="132" y="251"/>
                </a:cubicBezTo>
                <a:close/>
                <a:moveTo>
                  <a:pt x="367" y="251"/>
                </a:moveTo>
                <a:lnTo>
                  <a:pt x="367" y="251"/>
                </a:lnTo>
                <a:cubicBezTo>
                  <a:pt x="383" y="251"/>
                  <a:pt x="397" y="236"/>
                  <a:pt x="397" y="221"/>
                </a:cubicBezTo>
                <a:cubicBezTo>
                  <a:pt x="397" y="206"/>
                  <a:pt x="383" y="192"/>
                  <a:pt x="367" y="192"/>
                </a:cubicBezTo>
                <a:cubicBezTo>
                  <a:pt x="353" y="192"/>
                  <a:pt x="338" y="206"/>
                  <a:pt x="338" y="221"/>
                </a:cubicBezTo>
                <a:cubicBezTo>
                  <a:pt x="338" y="236"/>
                  <a:pt x="353" y="251"/>
                  <a:pt x="367" y="251"/>
                </a:cubicBezTo>
                <a:close/>
                <a:moveTo>
                  <a:pt x="530" y="177"/>
                </a:moveTo>
                <a:lnTo>
                  <a:pt x="530" y="177"/>
                </a:lnTo>
                <a:lnTo>
                  <a:pt x="530" y="192"/>
                </a:lnTo>
                <a:cubicBezTo>
                  <a:pt x="530" y="206"/>
                  <a:pt x="530" y="221"/>
                  <a:pt x="530" y="221"/>
                </a:cubicBezTo>
                <a:cubicBezTo>
                  <a:pt x="559" y="265"/>
                  <a:pt x="574" y="295"/>
                  <a:pt x="574" y="339"/>
                </a:cubicBezTo>
                <a:cubicBezTo>
                  <a:pt x="574" y="398"/>
                  <a:pt x="530" y="457"/>
                  <a:pt x="471" y="501"/>
                </a:cubicBezTo>
                <a:cubicBezTo>
                  <a:pt x="471" y="560"/>
                  <a:pt x="471" y="560"/>
                  <a:pt x="471" y="560"/>
                </a:cubicBezTo>
                <a:cubicBezTo>
                  <a:pt x="397" y="516"/>
                  <a:pt x="397" y="516"/>
                  <a:pt x="397" y="516"/>
                </a:cubicBezTo>
                <a:cubicBezTo>
                  <a:pt x="383" y="530"/>
                  <a:pt x="367" y="530"/>
                  <a:pt x="353" y="530"/>
                </a:cubicBezTo>
                <a:cubicBezTo>
                  <a:pt x="309" y="530"/>
                  <a:pt x="279" y="516"/>
                  <a:pt x="235" y="486"/>
                </a:cubicBezTo>
                <a:cubicBezTo>
                  <a:pt x="220" y="486"/>
                  <a:pt x="220" y="486"/>
                  <a:pt x="206" y="486"/>
                </a:cubicBezTo>
                <a:cubicBezTo>
                  <a:pt x="191" y="486"/>
                  <a:pt x="191" y="486"/>
                  <a:pt x="176" y="486"/>
                </a:cubicBezTo>
                <a:cubicBezTo>
                  <a:pt x="235" y="530"/>
                  <a:pt x="279" y="560"/>
                  <a:pt x="353" y="560"/>
                </a:cubicBezTo>
                <a:cubicBezTo>
                  <a:pt x="367" y="560"/>
                  <a:pt x="383" y="560"/>
                  <a:pt x="397" y="560"/>
                </a:cubicBezTo>
                <a:cubicBezTo>
                  <a:pt x="515" y="618"/>
                  <a:pt x="515" y="618"/>
                  <a:pt x="515" y="618"/>
                </a:cubicBezTo>
                <a:cubicBezTo>
                  <a:pt x="515" y="516"/>
                  <a:pt x="515" y="516"/>
                  <a:pt x="515" y="516"/>
                </a:cubicBezTo>
                <a:cubicBezTo>
                  <a:pt x="574" y="471"/>
                  <a:pt x="603" y="413"/>
                  <a:pt x="603" y="339"/>
                </a:cubicBezTo>
                <a:cubicBezTo>
                  <a:pt x="603" y="280"/>
                  <a:pt x="574" y="221"/>
                  <a:pt x="530" y="177"/>
                </a:cubicBezTo>
                <a:close/>
                <a:moveTo>
                  <a:pt x="191" y="442"/>
                </a:moveTo>
                <a:lnTo>
                  <a:pt x="191" y="442"/>
                </a:lnTo>
                <a:cubicBezTo>
                  <a:pt x="206" y="442"/>
                  <a:pt x="235" y="442"/>
                  <a:pt x="250" y="442"/>
                </a:cubicBezTo>
                <a:cubicBezTo>
                  <a:pt x="397" y="442"/>
                  <a:pt x="485" y="339"/>
                  <a:pt x="485" y="221"/>
                </a:cubicBezTo>
                <a:cubicBezTo>
                  <a:pt x="485" y="88"/>
                  <a:pt x="367" y="0"/>
                  <a:pt x="250" y="0"/>
                </a:cubicBezTo>
                <a:cubicBezTo>
                  <a:pt x="117" y="0"/>
                  <a:pt x="0" y="88"/>
                  <a:pt x="0" y="221"/>
                </a:cubicBezTo>
                <a:cubicBezTo>
                  <a:pt x="0" y="295"/>
                  <a:pt x="29" y="354"/>
                  <a:pt x="73" y="398"/>
                </a:cubicBezTo>
                <a:cubicBezTo>
                  <a:pt x="73" y="501"/>
                  <a:pt x="73" y="501"/>
                  <a:pt x="73" y="501"/>
                </a:cubicBezTo>
                <a:lnTo>
                  <a:pt x="191" y="442"/>
                </a:lnTo>
                <a:close/>
                <a:moveTo>
                  <a:pt x="44" y="221"/>
                </a:moveTo>
                <a:lnTo>
                  <a:pt x="44" y="221"/>
                </a:lnTo>
                <a:cubicBezTo>
                  <a:pt x="44" y="118"/>
                  <a:pt x="132" y="30"/>
                  <a:pt x="250" y="30"/>
                </a:cubicBezTo>
                <a:cubicBezTo>
                  <a:pt x="353" y="30"/>
                  <a:pt x="456" y="118"/>
                  <a:pt x="456" y="221"/>
                </a:cubicBezTo>
                <a:cubicBezTo>
                  <a:pt x="456" y="324"/>
                  <a:pt x="367" y="413"/>
                  <a:pt x="250" y="413"/>
                </a:cubicBezTo>
                <a:cubicBezTo>
                  <a:pt x="235" y="413"/>
                  <a:pt x="206" y="413"/>
                  <a:pt x="191" y="398"/>
                </a:cubicBezTo>
                <a:cubicBezTo>
                  <a:pt x="117" y="442"/>
                  <a:pt x="117" y="442"/>
                  <a:pt x="117" y="442"/>
                </a:cubicBezTo>
                <a:cubicBezTo>
                  <a:pt x="117" y="383"/>
                  <a:pt x="117" y="383"/>
                  <a:pt x="117" y="383"/>
                </a:cubicBezTo>
                <a:cubicBezTo>
                  <a:pt x="73" y="339"/>
                  <a:pt x="44" y="280"/>
                  <a:pt x="44" y="22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wrap="none" lIns="91431" tIns="45716" rIns="91431" bIns="45716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prstClr val="black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55" name="Freeform 131"/>
          <p:cNvSpPr>
            <a:spLocks noEditPoints="1"/>
          </p:cNvSpPr>
          <p:nvPr/>
        </p:nvSpPr>
        <p:spPr bwMode="auto">
          <a:xfrm>
            <a:off x="3431115" y="3796726"/>
            <a:ext cx="566967" cy="533353"/>
          </a:xfrm>
          <a:custGeom>
            <a:avLst/>
            <a:gdLst>
              <a:gd name="T0" fmla="*/ 362453 w 123"/>
              <a:gd name="T1" fmla="*/ 0 h 115"/>
              <a:gd name="T2" fmla="*/ 39184 w 123"/>
              <a:gd name="T3" fmla="*/ 0 h 115"/>
              <a:gd name="T4" fmla="*/ 0 w 123"/>
              <a:gd name="T5" fmla="*/ 39425 h 115"/>
              <a:gd name="T6" fmla="*/ 0 w 123"/>
              <a:gd name="T7" fmla="*/ 289118 h 115"/>
              <a:gd name="T8" fmla="*/ 39184 w 123"/>
              <a:gd name="T9" fmla="*/ 328543 h 115"/>
              <a:gd name="T10" fmla="*/ 163267 w 123"/>
              <a:gd name="T11" fmla="*/ 328543 h 115"/>
              <a:gd name="T12" fmla="*/ 163267 w 123"/>
              <a:gd name="T13" fmla="*/ 341685 h 115"/>
              <a:gd name="T14" fmla="*/ 84899 w 123"/>
              <a:gd name="T15" fmla="*/ 354827 h 115"/>
              <a:gd name="T16" fmla="*/ 75103 w 123"/>
              <a:gd name="T17" fmla="*/ 364683 h 115"/>
              <a:gd name="T18" fmla="*/ 88164 w 123"/>
              <a:gd name="T19" fmla="*/ 377825 h 115"/>
              <a:gd name="T20" fmla="*/ 313473 w 123"/>
              <a:gd name="T21" fmla="*/ 377825 h 115"/>
              <a:gd name="T22" fmla="*/ 326534 w 123"/>
              <a:gd name="T23" fmla="*/ 364683 h 115"/>
              <a:gd name="T24" fmla="*/ 316738 w 123"/>
              <a:gd name="T25" fmla="*/ 354827 h 115"/>
              <a:gd name="T26" fmla="*/ 238370 w 123"/>
              <a:gd name="T27" fmla="*/ 341685 h 115"/>
              <a:gd name="T28" fmla="*/ 238370 w 123"/>
              <a:gd name="T29" fmla="*/ 328543 h 115"/>
              <a:gd name="T30" fmla="*/ 362453 w 123"/>
              <a:gd name="T31" fmla="*/ 328543 h 115"/>
              <a:gd name="T32" fmla="*/ 401637 w 123"/>
              <a:gd name="T33" fmla="*/ 289118 h 115"/>
              <a:gd name="T34" fmla="*/ 401637 w 123"/>
              <a:gd name="T35" fmla="*/ 39425 h 115"/>
              <a:gd name="T36" fmla="*/ 362453 w 123"/>
              <a:gd name="T37" fmla="*/ 0 h 115"/>
              <a:gd name="T38" fmla="*/ 375514 w 123"/>
              <a:gd name="T39" fmla="*/ 289118 h 115"/>
              <a:gd name="T40" fmla="*/ 362453 w 123"/>
              <a:gd name="T41" fmla="*/ 302260 h 115"/>
              <a:gd name="T42" fmla="*/ 39184 w 123"/>
              <a:gd name="T43" fmla="*/ 302260 h 115"/>
              <a:gd name="T44" fmla="*/ 26123 w 123"/>
              <a:gd name="T45" fmla="*/ 289118 h 115"/>
              <a:gd name="T46" fmla="*/ 26123 w 123"/>
              <a:gd name="T47" fmla="*/ 39425 h 115"/>
              <a:gd name="T48" fmla="*/ 39184 w 123"/>
              <a:gd name="T49" fmla="*/ 26283 h 115"/>
              <a:gd name="T50" fmla="*/ 362453 w 123"/>
              <a:gd name="T51" fmla="*/ 26283 h 115"/>
              <a:gd name="T52" fmla="*/ 375514 w 123"/>
              <a:gd name="T53" fmla="*/ 39425 h 115"/>
              <a:gd name="T54" fmla="*/ 375514 w 123"/>
              <a:gd name="T55" fmla="*/ 289118 h 115"/>
              <a:gd name="T56" fmla="*/ 339596 w 123"/>
              <a:gd name="T57" fmla="*/ 49282 h 115"/>
              <a:gd name="T58" fmla="*/ 62041 w 123"/>
              <a:gd name="T59" fmla="*/ 49282 h 115"/>
              <a:gd name="T60" fmla="*/ 52245 w 123"/>
              <a:gd name="T61" fmla="*/ 62423 h 115"/>
              <a:gd name="T62" fmla="*/ 52245 w 123"/>
              <a:gd name="T63" fmla="*/ 239837 h 115"/>
              <a:gd name="T64" fmla="*/ 62041 w 123"/>
              <a:gd name="T65" fmla="*/ 252978 h 115"/>
              <a:gd name="T66" fmla="*/ 339596 w 123"/>
              <a:gd name="T67" fmla="*/ 252978 h 115"/>
              <a:gd name="T68" fmla="*/ 352657 w 123"/>
              <a:gd name="T69" fmla="*/ 239837 h 115"/>
              <a:gd name="T70" fmla="*/ 352657 w 123"/>
              <a:gd name="T71" fmla="*/ 62423 h 115"/>
              <a:gd name="T72" fmla="*/ 339596 w 123"/>
              <a:gd name="T73" fmla="*/ 49282 h 115"/>
              <a:gd name="T74" fmla="*/ 339596 w 123"/>
              <a:gd name="T75" fmla="*/ 239837 h 115"/>
              <a:gd name="T76" fmla="*/ 62041 w 123"/>
              <a:gd name="T77" fmla="*/ 239837 h 115"/>
              <a:gd name="T78" fmla="*/ 62041 w 123"/>
              <a:gd name="T79" fmla="*/ 62423 h 115"/>
              <a:gd name="T80" fmla="*/ 339596 w 123"/>
              <a:gd name="T81" fmla="*/ 62423 h 115"/>
              <a:gd name="T82" fmla="*/ 339596 w 123"/>
              <a:gd name="T83" fmla="*/ 239837 h 115"/>
              <a:gd name="T84" fmla="*/ 339596 w 123"/>
              <a:gd name="T85" fmla="*/ 239837 h 115"/>
              <a:gd name="T86" fmla="*/ 339596 w 123"/>
              <a:gd name="T87" fmla="*/ 239837 h 11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23" h="115">
                <a:moveTo>
                  <a:pt x="111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5"/>
                  <a:pt x="5" y="100"/>
                  <a:pt x="12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4" y="108"/>
                  <a:pt x="23" y="109"/>
                  <a:pt x="23" y="111"/>
                </a:cubicBezTo>
                <a:cubicBezTo>
                  <a:pt x="23" y="113"/>
                  <a:pt x="25" y="115"/>
                  <a:pt x="27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8" y="115"/>
                  <a:pt x="100" y="113"/>
                  <a:pt x="100" y="111"/>
                </a:cubicBezTo>
                <a:cubicBezTo>
                  <a:pt x="100" y="109"/>
                  <a:pt x="99" y="108"/>
                  <a:pt x="97" y="108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8" y="100"/>
                  <a:pt x="123" y="95"/>
                  <a:pt x="123" y="8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8" y="0"/>
                  <a:pt x="111" y="0"/>
                </a:cubicBezTo>
                <a:close/>
                <a:moveTo>
                  <a:pt x="115" y="88"/>
                </a:moveTo>
                <a:cubicBezTo>
                  <a:pt x="115" y="90"/>
                  <a:pt x="114" y="92"/>
                  <a:pt x="11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0" y="92"/>
                  <a:pt x="8" y="90"/>
                  <a:pt x="8" y="8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4" y="8"/>
                  <a:pt x="115" y="9"/>
                  <a:pt x="115" y="12"/>
                </a:cubicBezTo>
                <a:lnTo>
                  <a:pt x="115" y="88"/>
                </a:lnTo>
                <a:close/>
                <a:moveTo>
                  <a:pt x="104" y="15"/>
                </a:moveTo>
                <a:cubicBezTo>
                  <a:pt x="19" y="15"/>
                  <a:pt x="19" y="15"/>
                  <a:pt x="19" y="15"/>
                </a:cubicBezTo>
                <a:cubicBezTo>
                  <a:pt x="17" y="15"/>
                  <a:pt x="16" y="17"/>
                  <a:pt x="16" y="19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5"/>
                  <a:pt x="17" y="77"/>
                  <a:pt x="19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5"/>
                  <a:pt x="108" y="7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7"/>
                  <a:pt x="106" y="15"/>
                  <a:pt x="104" y="15"/>
                </a:cubicBezTo>
                <a:close/>
                <a:moveTo>
                  <a:pt x="104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9" y="19"/>
                  <a:pt x="19" y="19"/>
                  <a:pt x="19" y="19"/>
                </a:cubicBezTo>
                <a:cubicBezTo>
                  <a:pt x="104" y="19"/>
                  <a:pt x="104" y="19"/>
                  <a:pt x="104" y="19"/>
                </a:cubicBezTo>
                <a:lnTo>
                  <a:pt x="104" y="73"/>
                </a:lnTo>
                <a:close/>
                <a:moveTo>
                  <a:pt x="104" y="73"/>
                </a:moveTo>
                <a:cubicBezTo>
                  <a:pt x="104" y="73"/>
                  <a:pt x="104" y="73"/>
                  <a:pt x="104" y="73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prstClr val="black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11768" y="6108127"/>
            <a:ext cx="1784838" cy="476806"/>
            <a:chOff x="811768" y="6108127"/>
            <a:chExt cx="1784838" cy="476806"/>
          </a:xfrm>
        </p:grpSpPr>
        <p:grpSp>
          <p:nvGrpSpPr>
            <p:cNvPr id="56" name="Group 9697"/>
            <p:cNvGrpSpPr>
              <a:grpSpLocks/>
            </p:cNvGrpSpPr>
            <p:nvPr/>
          </p:nvGrpSpPr>
          <p:grpSpPr bwMode="auto">
            <a:xfrm>
              <a:off x="811768" y="6108127"/>
              <a:ext cx="483512" cy="476806"/>
              <a:chOff x="5086322" y="3294460"/>
              <a:chExt cx="655567" cy="655439"/>
            </a:xfrm>
          </p:grpSpPr>
          <p:sp>
            <p:nvSpPr>
              <p:cNvPr id="57" name="Freeform 1334"/>
              <p:cNvSpPr>
                <a:spLocks noChangeArrowheads="1"/>
              </p:cNvSpPr>
              <p:nvPr/>
            </p:nvSpPr>
            <p:spPr bwMode="auto">
              <a:xfrm>
                <a:off x="5086322" y="3294460"/>
                <a:ext cx="655567" cy="655439"/>
              </a:xfrm>
              <a:custGeom>
                <a:avLst/>
                <a:gdLst>
                  <a:gd name="T0" fmla="*/ 655432 w 4855"/>
                  <a:gd name="T1" fmla="*/ 327247 h 4855"/>
                  <a:gd name="T2" fmla="*/ 655432 w 4855"/>
                  <a:gd name="T3" fmla="*/ 327247 h 4855"/>
                  <a:gd name="T4" fmla="*/ 327311 w 4855"/>
                  <a:gd name="T5" fmla="*/ 0 h 4855"/>
                  <a:gd name="T6" fmla="*/ 0 w 4855"/>
                  <a:gd name="T7" fmla="*/ 327247 h 4855"/>
                  <a:gd name="T8" fmla="*/ 327311 w 4855"/>
                  <a:gd name="T9" fmla="*/ 655304 h 4855"/>
                  <a:gd name="T10" fmla="*/ 655432 w 4855"/>
                  <a:gd name="T11" fmla="*/ 327247 h 48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55" h="4855">
                    <a:moveTo>
                      <a:pt x="4854" y="2424"/>
                    </a:moveTo>
                    <a:lnTo>
                      <a:pt x="4854" y="2424"/>
                    </a:lnTo>
                    <a:cubicBezTo>
                      <a:pt x="4854" y="1083"/>
                      <a:pt x="3765" y="0"/>
                      <a:pt x="2424" y="0"/>
                    </a:cubicBezTo>
                    <a:cubicBezTo>
                      <a:pt x="1082" y="0"/>
                      <a:pt x="0" y="1083"/>
                      <a:pt x="0" y="2424"/>
                    </a:cubicBezTo>
                    <a:cubicBezTo>
                      <a:pt x="0" y="3764"/>
                      <a:pt x="1082" y="4854"/>
                      <a:pt x="2424" y="4854"/>
                    </a:cubicBezTo>
                    <a:cubicBezTo>
                      <a:pt x="3765" y="4854"/>
                      <a:pt x="4854" y="3764"/>
                      <a:pt x="4854" y="2424"/>
                    </a:cubicBezTo>
                  </a:path>
                </a:pathLst>
              </a:custGeom>
              <a:solidFill>
                <a:srgbClr val="0086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58" name="Freeform 1335"/>
              <p:cNvSpPr>
                <a:spLocks noChangeArrowheads="1"/>
              </p:cNvSpPr>
              <p:nvPr/>
            </p:nvSpPr>
            <p:spPr bwMode="auto">
              <a:xfrm>
                <a:off x="5413212" y="3294460"/>
                <a:ext cx="328081" cy="655439"/>
              </a:xfrm>
              <a:custGeom>
                <a:avLst/>
                <a:gdLst>
                  <a:gd name="T0" fmla="*/ 327946 w 2431"/>
                  <a:gd name="T1" fmla="*/ 327247 h 4855"/>
                  <a:gd name="T2" fmla="*/ 327946 w 2431"/>
                  <a:gd name="T3" fmla="*/ 327247 h 4855"/>
                  <a:gd name="T4" fmla="*/ 0 w 2431"/>
                  <a:gd name="T5" fmla="*/ 0 h 4855"/>
                  <a:gd name="T6" fmla="*/ 0 w 2431"/>
                  <a:gd name="T7" fmla="*/ 655304 h 4855"/>
                  <a:gd name="T8" fmla="*/ 327946 w 2431"/>
                  <a:gd name="T9" fmla="*/ 327247 h 48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31" h="4855">
                    <a:moveTo>
                      <a:pt x="2430" y="2424"/>
                    </a:moveTo>
                    <a:lnTo>
                      <a:pt x="2430" y="2424"/>
                    </a:lnTo>
                    <a:cubicBezTo>
                      <a:pt x="2430" y="1083"/>
                      <a:pt x="1341" y="0"/>
                      <a:pt x="0" y="0"/>
                    </a:cubicBezTo>
                    <a:cubicBezTo>
                      <a:pt x="0" y="4854"/>
                      <a:pt x="0" y="4854"/>
                      <a:pt x="0" y="4854"/>
                    </a:cubicBezTo>
                    <a:cubicBezTo>
                      <a:pt x="1341" y="4854"/>
                      <a:pt x="2430" y="3764"/>
                      <a:pt x="2430" y="2424"/>
                    </a:cubicBezTo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59" name="Freeform 1336"/>
              <p:cNvSpPr>
                <a:spLocks noChangeArrowheads="1"/>
              </p:cNvSpPr>
              <p:nvPr/>
            </p:nvSpPr>
            <p:spPr bwMode="auto">
              <a:xfrm>
                <a:off x="5366173" y="3705225"/>
                <a:ext cx="95864" cy="104775"/>
              </a:xfrm>
              <a:custGeom>
                <a:avLst/>
                <a:gdLst>
                  <a:gd name="T0" fmla="*/ 95729 w 711"/>
                  <a:gd name="T1" fmla="*/ 104640 h 774"/>
                  <a:gd name="T2" fmla="*/ 0 w 711"/>
                  <a:gd name="T3" fmla="*/ 104640 h 774"/>
                  <a:gd name="T4" fmla="*/ 0 w 711"/>
                  <a:gd name="T5" fmla="*/ 0 h 774"/>
                  <a:gd name="T6" fmla="*/ 95729 w 711"/>
                  <a:gd name="T7" fmla="*/ 0 h 774"/>
                  <a:gd name="T8" fmla="*/ 95729 w 711"/>
                  <a:gd name="T9" fmla="*/ 104640 h 7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11" h="774">
                    <a:moveTo>
                      <a:pt x="710" y="773"/>
                    </a:moveTo>
                    <a:lnTo>
                      <a:pt x="0" y="773"/>
                    </a:lnTo>
                    <a:lnTo>
                      <a:pt x="0" y="0"/>
                    </a:lnTo>
                    <a:lnTo>
                      <a:pt x="710" y="0"/>
                    </a:lnTo>
                    <a:lnTo>
                      <a:pt x="710" y="773"/>
                    </a:lnTo>
                  </a:path>
                </a:pathLst>
              </a:custGeom>
              <a:solidFill>
                <a:srgbClr val="D9A88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60" name="Freeform 1337"/>
              <p:cNvSpPr>
                <a:spLocks noChangeArrowheads="1"/>
              </p:cNvSpPr>
              <p:nvPr/>
            </p:nvSpPr>
            <p:spPr bwMode="auto">
              <a:xfrm>
                <a:off x="5207194" y="3767138"/>
                <a:ext cx="206614" cy="182761"/>
              </a:xfrm>
              <a:custGeom>
                <a:avLst/>
                <a:gdLst>
                  <a:gd name="T0" fmla="*/ 147292 w 1529"/>
                  <a:gd name="T1" fmla="*/ 0 h 1355"/>
                  <a:gd name="T2" fmla="*/ 147292 w 1529"/>
                  <a:gd name="T3" fmla="*/ 0 h 1355"/>
                  <a:gd name="T4" fmla="*/ 42701 w 1529"/>
                  <a:gd name="T5" fmla="*/ 27920 h 1355"/>
                  <a:gd name="T6" fmla="*/ 0 w 1529"/>
                  <a:gd name="T7" fmla="*/ 182626 h 1355"/>
                  <a:gd name="T8" fmla="*/ 206479 w 1529"/>
                  <a:gd name="T9" fmla="*/ 182626 h 1355"/>
                  <a:gd name="T10" fmla="*/ 206479 w 1529"/>
                  <a:gd name="T11" fmla="*/ 4721 h 1355"/>
                  <a:gd name="T12" fmla="*/ 147292 w 1529"/>
                  <a:gd name="T13" fmla="*/ 0 h 13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9" h="1355">
                    <a:moveTo>
                      <a:pt x="1090" y="0"/>
                    </a:moveTo>
                    <a:lnTo>
                      <a:pt x="1090" y="0"/>
                    </a:lnTo>
                    <a:cubicBezTo>
                      <a:pt x="1090" y="0"/>
                      <a:pt x="409" y="99"/>
                      <a:pt x="316" y="207"/>
                    </a:cubicBezTo>
                    <a:cubicBezTo>
                      <a:pt x="223" y="293"/>
                      <a:pt x="43" y="1160"/>
                      <a:pt x="0" y="1354"/>
                    </a:cubicBezTo>
                    <a:cubicBezTo>
                      <a:pt x="1190" y="1354"/>
                      <a:pt x="1528" y="1354"/>
                      <a:pt x="1528" y="1354"/>
                    </a:cubicBezTo>
                    <a:cubicBezTo>
                      <a:pt x="1528" y="35"/>
                      <a:pt x="1528" y="35"/>
                      <a:pt x="1528" y="35"/>
                    </a:cubicBezTo>
                    <a:lnTo>
                      <a:pt x="1090" y="0"/>
                    </a:lnTo>
                  </a:path>
                </a:pathLst>
              </a:custGeom>
              <a:solidFill>
                <a:srgbClr val="C0D0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61" name="Freeform 1338"/>
              <p:cNvSpPr>
                <a:spLocks noChangeArrowheads="1"/>
              </p:cNvSpPr>
              <p:nvPr/>
            </p:nvSpPr>
            <p:spPr bwMode="auto">
              <a:xfrm>
                <a:off x="5413212" y="3767138"/>
                <a:ext cx="206614" cy="182761"/>
              </a:xfrm>
              <a:custGeom>
                <a:avLst/>
                <a:gdLst>
                  <a:gd name="T0" fmla="*/ 60037 w 1528"/>
                  <a:gd name="T1" fmla="*/ 0 h 1355"/>
                  <a:gd name="T2" fmla="*/ 60037 w 1528"/>
                  <a:gd name="T3" fmla="*/ 0 h 1355"/>
                  <a:gd name="T4" fmla="*/ 164696 w 1528"/>
                  <a:gd name="T5" fmla="*/ 27920 h 1355"/>
                  <a:gd name="T6" fmla="*/ 206479 w 1528"/>
                  <a:gd name="T7" fmla="*/ 182626 h 1355"/>
                  <a:gd name="T8" fmla="*/ 0 w 1528"/>
                  <a:gd name="T9" fmla="*/ 182626 h 1355"/>
                  <a:gd name="T10" fmla="*/ 0 w 1528"/>
                  <a:gd name="T11" fmla="*/ 4721 h 1355"/>
                  <a:gd name="T12" fmla="*/ 60037 w 1528"/>
                  <a:gd name="T13" fmla="*/ 0 h 13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8" h="1355">
                    <a:moveTo>
                      <a:pt x="444" y="0"/>
                    </a:moveTo>
                    <a:lnTo>
                      <a:pt x="444" y="0"/>
                    </a:lnTo>
                    <a:cubicBezTo>
                      <a:pt x="444" y="0"/>
                      <a:pt x="1118" y="99"/>
                      <a:pt x="1218" y="207"/>
                    </a:cubicBezTo>
                    <a:cubicBezTo>
                      <a:pt x="1305" y="293"/>
                      <a:pt x="1484" y="1160"/>
                      <a:pt x="1527" y="1354"/>
                    </a:cubicBezTo>
                    <a:cubicBezTo>
                      <a:pt x="344" y="1354"/>
                      <a:pt x="0" y="1354"/>
                      <a:pt x="0" y="1354"/>
                    </a:cubicBezTo>
                    <a:cubicBezTo>
                      <a:pt x="0" y="35"/>
                      <a:pt x="0" y="35"/>
                      <a:pt x="0" y="35"/>
                    </a:cubicBezTo>
                    <a:lnTo>
                      <a:pt x="444" y="0"/>
                    </a:lnTo>
                  </a:path>
                </a:pathLst>
              </a:custGeom>
              <a:solidFill>
                <a:srgbClr val="A7BDC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62" name="Freeform 1339"/>
              <p:cNvSpPr>
                <a:spLocks noChangeArrowheads="1"/>
              </p:cNvSpPr>
              <p:nvPr/>
            </p:nvSpPr>
            <p:spPr bwMode="auto">
              <a:xfrm>
                <a:off x="5394754" y="3789165"/>
                <a:ext cx="36917" cy="160139"/>
              </a:xfrm>
              <a:custGeom>
                <a:avLst/>
                <a:gdLst>
                  <a:gd name="T0" fmla="*/ 12665 w 274"/>
                  <a:gd name="T1" fmla="*/ 0 h 1185"/>
                  <a:gd name="T2" fmla="*/ 0 w 274"/>
                  <a:gd name="T3" fmla="*/ 126084 h 1185"/>
                  <a:gd name="T4" fmla="*/ 18459 w 274"/>
                  <a:gd name="T5" fmla="*/ 160004 h 1185"/>
                  <a:gd name="T6" fmla="*/ 36782 w 274"/>
                  <a:gd name="T7" fmla="*/ 126084 h 1185"/>
                  <a:gd name="T8" fmla="*/ 25195 w 274"/>
                  <a:gd name="T9" fmla="*/ 0 h 1185"/>
                  <a:gd name="T10" fmla="*/ 12665 w 274"/>
                  <a:gd name="T11" fmla="*/ 0 h 11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4" h="1185">
                    <a:moveTo>
                      <a:pt x="94" y="0"/>
                    </a:moveTo>
                    <a:lnTo>
                      <a:pt x="0" y="933"/>
                    </a:lnTo>
                    <a:lnTo>
                      <a:pt x="137" y="1184"/>
                    </a:lnTo>
                    <a:lnTo>
                      <a:pt x="273" y="933"/>
                    </a:lnTo>
                    <a:lnTo>
                      <a:pt x="187" y="0"/>
                    </a:lnTo>
                    <a:lnTo>
                      <a:pt x="94" y="0"/>
                    </a:lnTo>
                  </a:path>
                </a:pathLst>
              </a:custGeom>
              <a:solidFill>
                <a:srgbClr val="11A99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63" name="Freeform 1340"/>
              <p:cNvSpPr>
                <a:spLocks noChangeArrowheads="1"/>
              </p:cNvSpPr>
              <p:nvPr/>
            </p:nvSpPr>
            <p:spPr bwMode="auto">
              <a:xfrm>
                <a:off x="5397136" y="3771900"/>
                <a:ext cx="32748" cy="33338"/>
              </a:xfrm>
              <a:custGeom>
                <a:avLst/>
                <a:gdLst>
                  <a:gd name="T0" fmla="*/ 32614 w 244"/>
                  <a:gd name="T1" fmla="*/ 16465 h 245"/>
                  <a:gd name="T2" fmla="*/ 16374 w 244"/>
                  <a:gd name="T3" fmla="*/ 33202 h 245"/>
                  <a:gd name="T4" fmla="*/ 0 w 244"/>
                  <a:gd name="T5" fmla="*/ 16465 h 245"/>
                  <a:gd name="T6" fmla="*/ 16374 w 244"/>
                  <a:gd name="T7" fmla="*/ 0 h 245"/>
                  <a:gd name="T8" fmla="*/ 32614 w 244"/>
                  <a:gd name="T9" fmla="*/ 16465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4" h="245">
                    <a:moveTo>
                      <a:pt x="243" y="121"/>
                    </a:moveTo>
                    <a:lnTo>
                      <a:pt x="122" y="244"/>
                    </a:lnTo>
                    <a:lnTo>
                      <a:pt x="0" y="121"/>
                    </a:lnTo>
                    <a:lnTo>
                      <a:pt x="122" y="0"/>
                    </a:lnTo>
                    <a:lnTo>
                      <a:pt x="243" y="121"/>
                    </a:lnTo>
                  </a:path>
                </a:pathLst>
              </a:custGeom>
              <a:solidFill>
                <a:srgbClr val="11A99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64" name="Freeform 1341"/>
              <p:cNvSpPr>
                <a:spLocks noChangeArrowheads="1"/>
              </p:cNvSpPr>
              <p:nvPr/>
            </p:nvSpPr>
            <p:spPr bwMode="auto">
              <a:xfrm>
                <a:off x="5413212" y="3402807"/>
                <a:ext cx="120872" cy="320278"/>
              </a:xfrm>
              <a:custGeom>
                <a:avLst/>
                <a:gdLst>
                  <a:gd name="T0" fmla="*/ 0 w 897"/>
                  <a:gd name="T1" fmla="*/ 0 h 2374"/>
                  <a:gd name="T2" fmla="*/ 0 w 897"/>
                  <a:gd name="T3" fmla="*/ 0 h 2374"/>
                  <a:gd name="T4" fmla="*/ 120737 w 897"/>
                  <a:gd name="T5" fmla="*/ 150965 h 2374"/>
                  <a:gd name="T6" fmla="*/ 86915 w 897"/>
                  <a:gd name="T7" fmla="*/ 282368 h 2374"/>
                  <a:gd name="T8" fmla="*/ 0 w 897"/>
                  <a:gd name="T9" fmla="*/ 320143 h 2374"/>
                  <a:gd name="T10" fmla="*/ 0 w 897"/>
                  <a:gd name="T11" fmla="*/ 0 h 23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7" h="2374">
                    <a:moveTo>
                      <a:pt x="0" y="0"/>
                    </a:moveTo>
                    <a:lnTo>
                      <a:pt x="0" y="0"/>
                    </a:lnTo>
                    <a:cubicBezTo>
                      <a:pt x="344" y="0"/>
                      <a:pt x="896" y="201"/>
                      <a:pt x="896" y="1119"/>
                    </a:cubicBezTo>
                    <a:cubicBezTo>
                      <a:pt x="896" y="1649"/>
                      <a:pt x="716" y="2000"/>
                      <a:pt x="645" y="2093"/>
                    </a:cubicBezTo>
                    <a:cubicBezTo>
                      <a:pt x="573" y="2180"/>
                      <a:pt x="186" y="2373"/>
                      <a:pt x="0" y="2373"/>
                    </a:cubicBezTo>
                    <a:cubicBezTo>
                      <a:pt x="0" y="1442"/>
                      <a:pt x="0" y="0"/>
                      <a:pt x="0" y="0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65" name="Freeform 1342"/>
              <p:cNvSpPr>
                <a:spLocks noChangeArrowheads="1"/>
              </p:cNvSpPr>
              <p:nvPr/>
            </p:nvSpPr>
            <p:spPr bwMode="auto">
              <a:xfrm>
                <a:off x="5505504" y="3542110"/>
                <a:ext cx="54184" cy="75605"/>
              </a:xfrm>
              <a:custGeom>
                <a:avLst/>
                <a:gdLst>
                  <a:gd name="T0" fmla="*/ 52297 w 402"/>
                  <a:gd name="T1" fmla="*/ 41522 h 559"/>
                  <a:gd name="T2" fmla="*/ 52297 w 402"/>
                  <a:gd name="T3" fmla="*/ 41522 h 559"/>
                  <a:gd name="T4" fmla="*/ 31001 w 402"/>
                  <a:gd name="T5" fmla="*/ 1894 h 559"/>
                  <a:gd name="T6" fmla="*/ 1887 w 402"/>
                  <a:gd name="T7" fmla="*/ 34759 h 559"/>
                  <a:gd name="T8" fmla="*/ 23183 w 402"/>
                  <a:gd name="T9" fmla="*/ 73711 h 559"/>
                  <a:gd name="T10" fmla="*/ 52297 w 402"/>
                  <a:gd name="T11" fmla="*/ 41522 h 5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2" h="559">
                    <a:moveTo>
                      <a:pt x="388" y="307"/>
                    </a:moveTo>
                    <a:lnTo>
                      <a:pt x="388" y="307"/>
                    </a:lnTo>
                    <a:cubicBezTo>
                      <a:pt x="401" y="158"/>
                      <a:pt x="330" y="28"/>
                      <a:pt x="230" y="14"/>
                    </a:cubicBezTo>
                    <a:cubicBezTo>
                      <a:pt x="129" y="0"/>
                      <a:pt x="29" y="108"/>
                      <a:pt x="14" y="257"/>
                    </a:cubicBezTo>
                    <a:cubicBezTo>
                      <a:pt x="0" y="402"/>
                      <a:pt x="72" y="530"/>
                      <a:pt x="172" y="545"/>
                    </a:cubicBezTo>
                    <a:cubicBezTo>
                      <a:pt x="273" y="558"/>
                      <a:pt x="366" y="452"/>
                      <a:pt x="388" y="307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66" name="Freeform 1343"/>
              <p:cNvSpPr>
                <a:spLocks noChangeArrowheads="1"/>
              </p:cNvSpPr>
              <p:nvPr/>
            </p:nvSpPr>
            <p:spPr bwMode="auto">
              <a:xfrm>
                <a:off x="5293531" y="3402807"/>
                <a:ext cx="120277" cy="320278"/>
              </a:xfrm>
              <a:custGeom>
                <a:avLst/>
                <a:gdLst>
                  <a:gd name="T0" fmla="*/ 120142 w 891"/>
                  <a:gd name="T1" fmla="*/ 0 h 2374"/>
                  <a:gd name="T2" fmla="*/ 120142 w 891"/>
                  <a:gd name="T3" fmla="*/ 0 h 2374"/>
                  <a:gd name="T4" fmla="*/ 0 w 891"/>
                  <a:gd name="T5" fmla="*/ 150965 h 2374"/>
                  <a:gd name="T6" fmla="*/ 33883 w 891"/>
                  <a:gd name="T7" fmla="*/ 282368 h 2374"/>
                  <a:gd name="T8" fmla="*/ 120142 w 891"/>
                  <a:gd name="T9" fmla="*/ 320143 h 2374"/>
                  <a:gd name="T10" fmla="*/ 120142 w 891"/>
                  <a:gd name="T11" fmla="*/ 0 h 23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1" h="2374">
                    <a:moveTo>
                      <a:pt x="890" y="0"/>
                    </a:moveTo>
                    <a:lnTo>
                      <a:pt x="890" y="0"/>
                    </a:lnTo>
                    <a:cubicBezTo>
                      <a:pt x="546" y="0"/>
                      <a:pt x="0" y="201"/>
                      <a:pt x="0" y="1119"/>
                    </a:cubicBezTo>
                    <a:cubicBezTo>
                      <a:pt x="0" y="1649"/>
                      <a:pt x="173" y="2000"/>
                      <a:pt x="251" y="2093"/>
                    </a:cubicBezTo>
                    <a:cubicBezTo>
                      <a:pt x="316" y="2180"/>
                      <a:pt x="710" y="2373"/>
                      <a:pt x="890" y="2373"/>
                    </a:cubicBezTo>
                    <a:cubicBezTo>
                      <a:pt x="890" y="1442"/>
                      <a:pt x="890" y="0"/>
                      <a:pt x="890" y="0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67" name="Freeform 1344"/>
              <p:cNvSpPr>
                <a:spLocks noChangeArrowheads="1"/>
              </p:cNvSpPr>
              <p:nvPr/>
            </p:nvSpPr>
            <p:spPr bwMode="auto">
              <a:xfrm>
                <a:off x="5267927" y="3542110"/>
                <a:ext cx="54184" cy="75605"/>
              </a:xfrm>
              <a:custGeom>
                <a:avLst/>
                <a:gdLst>
                  <a:gd name="T0" fmla="*/ 2022 w 402"/>
                  <a:gd name="T1" fmla="*/ 41522 h 559"/>
                  <a:gd name="T2" fmla="*/ 2022 w 402"/>
                  <a:gd name="T3" fmla="*/ 41522 h 559"/>
                  <a:gd name="T4" fmla="*/ 23183 w 402"/>
                  <a:gd name="T5" fmla="*/ 1894 h 559"/>
                  <a:gd name="T6" fmla="*/ 51353 w 402"/>
                  <a:gd name="T7" fmla="*/ 34759 h 559"/>
                  <a:gd name="T8" fmla="*/ 31001 w 402"/>
                  <a:gd name="T9" fmla="*/ 73711 h 559"/>
                  <a:gd name="T10" fmla="*/ 2022 w 402"/>
                  <a:gd name="T11" fmla="*/ 41522 h 5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2" h="559">
                    <a:moveTo>
                      <a:pt x="15" y="307"/>
                    </a:moveTo>
                    <a:lnTo>
                      <a:pt x="15" y="307"/>
                    </a:lnTo>
                    <a:cubicBezTo>
                      <a:pt x="0" y="158"/>
                      <a:pt x="72" y="28"/>
                      <a:pt x="172" y="14"/>
                    </a:cubicBezTo>
                    <a:cubicBezTo>
                      <a:pt x="273" y="0"/>
                      <a:pt x="366" y="108"/>
                      <a:pt x="381" y="257"/>
                    </a:cubicBezTo>
                    <a:cubicBezTo>
                      <a:pt x="401" y="402"/>
                      <a:pt x="330" y="530"/>
                      <a:pt x="230" y="545"/>
                    </a:cubicBezTo>
                    <a:cubicBezTo>
                      <a:pt x="122" y="558"/>
                      <a:pt x="29" y="452"/>
                      <a:pt x="15" y="307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68" name="Freeform 1345"/>
              <p:cNvSpPr>
                <a:spLocks noChangeArrowheads="1"/>
              </p:cNvSpPr>
              <p:nvPr/>
            </p:nvSpPr>
            <p:spPr bwMode="auto">
              <a:xfrm>
                <a:off x="5353074" y="3752255"/>
                <a:ext cx="60138" cy="66080"/>
              </a:xfrm>
              <a:custGeom>
                <a:avLst/>
                <a:gdLst>
                  <a:gd name="T0" fmla="*/ 60003 w 446"/>
                  <a:gd name="T1" fmla="*/ 19364 h 488"/>
                  <a:gd name="T2" fmla="*/ 11596 w 446"/>
                  <a:gd name="T3" fmla="*/ 0 h 488"/>
                  <a:gd name="T4" fmla="*/ 0 w 446"/>
                  <a:gd name="T5" fmla="*/ 12593 h 488"/>
                  <a:gd name="T6" fmla="*/ 24136 w 446"/>
                  <a:gd name="T7" fmla="*/ 65945 h 488"/>
                  <a:gd name="T8" fmla="*/ 60003 w 446"/>
                  <a:gd name="T9" fmla="*/ 19364 h 4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6" h="488">
                    <a:moveTo>
                      <a:pt x="445" y="143"/>
                    </a:moveTo>
                    <a:lnTo>
                      <a:pt x="86" y="0"/>
                    </a:lnTo>
                    <a:lnTo>
                      <a:pt x="0" y="93"/>
                    </a:lnTo>
                    <a:lnTo>
                      <a:pt x="179" y="487"/>
                    </a:lnTo>
                    <a:lnTo>
                      <a:pt x="445" y="14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69" name="Freeform 1346"/>
              <p:cNvSpPr>
                <a:spLocks noChangeArrowheads="1"/>
              </p:cNvSpPr>
              <p:nvPr/>
            </p:nvSpPr>
            <p:spPr bwMode="auto">
              <a:xfrm>
                <a:off x="5413212" y="3752255"/>
                <a:ext cx="61329" cy="66080"/>
              </a:xfrm>
              <a:custGeom>
                <a:avLst/>
                <a:gdLst>
                  <a:gd name="T0" fmla="*/ 0 w 453"/>
                  <a:gd name="T1" fmla="*/ 19364 h 488"/>
                  <a:gd name="T2" fmla="*/ 49415 w 453"/>
                  <a:gd name="T3" fmla="*/ 0 h 488"/>
                  <a:gd name="T4" fmla="*/ 61194 w 453"/>
                  <a:gd name="T5" fmla="*/ 12593 h 488"/>
                  <a:gd name="T6" fmla="*/ 36824 w 453"/>
                  <a:gd name="T7" fmla="*/ 65945 h 488"/>
                  <a:gd name="T8" fmla="*/ 0 w 453"/>
                  <a:gd name="T9" fmla="*/ 19364 h 4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3" h="488">
                    <a:moveTo>
                      <a:pt x="0" y="143"/>
                    </a:moveTo>
                    <a:lnTo>
                      <a:pt x="365" y="0"/>
                    </a:lnTo>
                    <a:lnTo>
                      <a:pt x="452" y="93"/>
                    </a:lnTo>
                    <a:lnTo>
                      <a:pt x="272" y="487"/>
                    </a:lnTo>
                    <a:lnTo>
                      <a:pt x="0" y="14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70" name="Freeform 1347"/>
              <p:cNvSpPr>
                <a:spLocks noChangeArrowheads="1"/>
              </p:cNvSpPr>
              <p:nvPr/>
            </p:nvSpPr>
            <p:spPr bwMode="auto">
              <a:xfrm>
                <a:off x="5307821" y="3896321"/>
                <a:ext cx="61329" cy="13097"/>
              </a:xfrm>
              <a:custGeom>
                <a:avLst/>
                <a:gdLst>
                  <a:gd name="T0" fmla="*/ 61193 w 452"/>
                  <a:gd name="T1" fmla="*/ 12959 h 95"/>
                  <a:gd name="T2" fmla="*/ 0 w 452"/>
                  <a:gd name="T3" fmla="*/ 12959 h 95"/>
                  <a:gd name="T4" fmla="*/ 0 w 452"/>
                  <a:gd name="T5" fmla="*/ 0 h 95"/>
                  <a:gd name="T6" fmla="*/ 61193 w 452"/>
                  <a:gd name="T7" fmla="*/ 0 h 95"/>
                  <a:gd name="T8" fmla="*/ 61193 w 452"/>
                  <a:gd name="T9" fmla="*/ 12959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2" h="95">
                    <a:moveTo>
                      <a:pt x="451" y="94"/>
                    </a:moveTo>
                    <a:lnTo>
                      <a:pt x="0" y="94"/>
                    </a:lnTo>
                    <a:lnTo>
                      <a:pt x="0" y="0"/>
                    </a:lnTo>
                    <a:lnTo>
                      <a:pt x="451" y="0"/>
                    </a:lnTo>
                    <a:lnTo>
                      <a:pt x="451" y="94"/>
                    </a:lnTo>
                  </a:path>
                </a:pathLst>
              </a:custGeom>
              <a:solidFill>
                <a:srgbClr val="7F97A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71" name="Freeform 1348"/>
              <p:cNvSpPr>
                <a:spLocks noChangeArrowheads="1"/>
              </p:cNvSpPr>
              <p:nvPr/>
            </p:nvSpPr>
            <p:spPr bwMode="auto">
              <a:xfrm>
                <a:off x="5459060" y="3896321"/>
                <a:ext cx="60138" cy="13097"/>
              </a:xfrm>
              <a:custGeom>
                <a:avLst/>
                <a:gdLst>
                  <a:gd name="T0" fmla="*/ 60003 w 445"/>
                  <a:gd name="T1" fmla="*/ 12959 h 95"/>
                  <a:gd name="T2" fmla="*/ 0 w 445"/>
                  <a:gd name="T3" fmla="*/ 12959 h 95"/>
                  <a:gd name="T4" fmla="*/ 0 w 445"/>
                  <a:gd name="T5" fmla="*/ 0 h 95"/>
                  <a:gd name="T6" fmla="*/ 60003 w 445"/>
                  <a:gd name="T7" fmla="*/ 0 h 95"/>
                  <a:gd name="T8" fmla="*/ 60003 w 445"/>
                  <a:gd name="T9" fmla="*/ 12959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5" h="95">
                    <a:moveTo>
                      <a:pt x="444" y="94"/>
                    </a:moveTo>
                    <a:lnTo>
                      <a:pt x="0" y="94"/>
                    </a:lnTo>
                    <a:lnTo>
                      <a:pt x="0" y="0"/>
                    </a:lnTo>
                    <a:lnTo>
                      <a:pt x="444" y="0"/>
                    </a:lnTo>
                    <a:lnTo>
                      <a:pt x="444" y="94"/>
                    </a:lnTo>
                  </a:path>
                </a:pathLst>
              </a:custGeom>
              <a:solidFill>
                <a:srgbClr val="7F97A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72" name="Freeform 1349"/>
              <p:cNvSpPr>
                <a:spLocks noChangeArrowheads="1"/>
              </p:cNvSpPr>
              <p:nvPr/>
            </p:nvSpPr>
            <p:spPr bwMode="auto">
              <a:xfrm>
                <a:off x="5289363" y="3379590"/>
                <a:ext cx="123849" cy="205978"/>
              </a:xfrm>
              <a:custGeom>
                <a:avLst/>
                <a:gdLst>
                  <a:gd name="T0" fmla="*/ 20215 w 919"/>
                  <a:gd name="T1" fmla="*/ 205843 h 1527"/>
                  <a:gd name="T2" fmla="*/ 20215 w 919"/>
                  <a:gd name="T3" fmla="*/ 205843 h 1527"/>
                  <a:gd name="T4" fmla="*/ 28031 w 919"/>
                  <a:gd name="T5" fmla="*/ 205843 h 1527"/>
                  <a:gd name="T6" fmla="*/ 37599 w 919"/>
                  <a:gd name="T7" fmla="*/ 163218 h 1527"/>
                  <a:gd name="T8" fmla="*/ 37599 w 919"/>
                  <a:gd name="T9" fmla="*/ 142040 h 1527"/>
                  <a:gd name="T10" fmla="*/ 31805 w 919"/>
                  <a:gd name="T11" fmla="*/ 116815 h 1527"/>
                  <a:gd name="T12" fmla="*/ 123714 w 919"/>
                  <a:gd name="T13" fmla="*/ 75404 h 1527"/>
                  <a:gd name="T14" fmla="*/ 123714 w 919"/>
                  <a:gd name="T15" fmla="*/ 0 h 1527"/>
                  <a:gd name="T16" fmla="*/ 0 w 919"/>
                  <a:gd name="T17" fmla="*/ 102517 h 1527"/>
                  <a:gd name="T18" fmla="*/ 0 w 919"/>
                  <a:gd name="T19" fmla="*/ 164297 h 1527"/>
                  <a:gd name="T20" fmla="*/ 15498 w 919"/>
                  <a:gd name="T21" fmla="*/ 168209 h 1527"/>
                  <a:gd name="T22" fmla="*/ 20215 w 919"/>
                  <a:gd name="T23" fmla="*/ 205843 h 152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19" h="1527">
                    <a:moveTo>
                      <a:pt x="150" y="1526"/>
                    </a:moveTo>
                    <a:lnTo>
                      <a:pt x="150" y="1526"/>
                    </a:lnTo>
                    <a:cubicBezTo>
                      <a:pt x="208" y="1526"/>
                      <a:pt x="208" y="1526"/>
                      <a:pt x="208" y="1526"/>
                    </a:cubicBezTo>
                    <a:cubicBezTo>
                      <a:pt x="208" y="1526"/>
                      <a:pt x="172" y="1282"/>
                      <a:pt x="279" y="1210"/>
                    </a:cubicBezTo>
                    <a:cubicBezTo>
                      <a:pt x="279" y="1089"/>
                      <a:pt x="279" y="1053"/>
                      <a:pt x="279" y="1053"/>
                    </a:cubicBezTo>
                    <a:cubicBezTo>
                      <a:pt x="279" y="1053"/>
                      <a:pt x="236" y="1046"/>
                      <a:pt x="236" y="866"/>
                    </a:cubicBezTo>
                    <a:cubicBezTo>
                      <a:pt x="236" y="688"/>
                      <a:pt x="459" y="559"/>
                      <a:pt x="918" y="559"/>
                    </a:cubicBezTo>
                    <a:cubicBezTo>
                      <a:pt x="918" y="293"/>
                      <a:pt x="918" y="0"/>
                      <a:pt x="918" y="0"/>
                    </a:cubicBezTo>
                    <a:cubicBezTo>
                      <a:pt x="918" y="0"/>
                      <a:pt x="0" y="93"/>
                      <a:pt x="0" y="760"/>
                    </a:cubicBezTo>
                    <a:cubicBezTo>
                      <a:pt x="0" y="1039"/>
                      <a:pt x="0" y="1218"/>
                      <a:pt x="0" y="1218"/>
                    </a:cubicBezTo>
                    <a:cubicBezTo>
                      <a:pt x="0" y="1218"/>
                      <a:pt x="72" y="1204"/>
                      <a:pt x="115" y="1247"/>
                    </a:cubicBezTo>
                    <a:cubicBezTo>
                      <a:pt x="172" y="1290"/>
                      <a:pt x="150" y="1526"/>
                      <a:pt x="150" y="1526"/>
                    </a:cubicBezTo>
                  </a:path>
                </a:pathLst>
              </a:custGeom>
              <a:solidFill>
                <a:srgbClr val="8B603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73" name="Freeform 1350"/>
              <p:cNvSpPr>
                <a:spLocks noChangeArrowheads="1"/>
              </p:cNvSpPr>
              <p:nvPr/>
            </p:nvSpPr>
            <p:spPr bwMode="auto">
              <a:xfrm>
                <a:off x="5412616" y="3379590"/>
                <a:ext cx="123849" cy="205978"/>
              </a:xfrm>
              <a:custGeom>
                <a:avLst/>
                <a:gdLst>
                  <a:gd name="T0" fmla="*/ 104443 w 919"/>
                  <a:gd name="T1" fmla="*/ 205843 h 1527"/>
                  <a:gd name="T2" fmla="*/ 104443 w 919"/>
                  <a:gd name="T3" fmla="*/ 205843 h 1527"/>
                  <a:gd name="T4" fmla="*/ 95683 w 919"/>
                  <a:gd name="T5" fmla="*/ 205843 h 1527"/>
                  <a:gd name="T6" fmla="*/ 85980 w 919"/>
                  <a:gd name="T7" fmla="*/ 163218 h 1527"/>
                  <a:gd name="T8" fmla="*/ 85980 w 919"/>
                  <a:gd name="T9" fmla="*/ 142040 h 1527"/>
                  <a:gd name="T10" fmla="*/ 91640 w 919"/>
                  <a:gd name="T11" fmla="*/ 116815 h 1527"/>
                  <a:gd name="T12" fmla="*/ 0 w 919"/>
                  <a:gd name="T13" fmla="*/ 75404 h 1527"/>
                  <a:gd name="T14" fmla="*/ 0 w 919"/>
                  <a:gd name="T15" fmla="*/ 0 h 1527"/>
                  <a:gd name="T16" fmla="*/ 123714 w 919"/>
                  <a:gd name="T17" fmla="*/ 102517 h 1527"/>
                  <a:gd name="T18" fmla="*/ 123714 w 919"/>
                  <a:gd name="T19" fmla="*/ 164297 h 1527"/>
                  <a:gd name="T20" fmla="*/ 108216 w 919"/>
                  <a:gd name="T21" fmla="*/ 168209 h 1527"/>
                  <a:gd name="T22" fmla="*/ 104443 w 919"/>
                  <a:gd name="T23" fmla="*/ 205843 h 152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19" h="1527">
                    <a:moveTo>
                      <a:pt x="775" y="1526"/>
                    </a:moveTo>
                    <a:lnTo>
                      <a:pt x="775" y="1526"/>
                    </a:lnTo>
                    <a:cubicBezTo>
                      <a:pt x="710" y="1526"/>
                      <a:pt x="710" y="1526"/>
                      <a:pt x="710" y="1526"/>
                    </a:cubicBezTo>
                    <a:cubicBezTo>
                      <a:pt x="710" y="1526"/>
                      <a:pt x="753" y="1282"/>
                      <a:pt x="638" y="1210"/>
                    </a:cubicBezTo>
                    <a:cubicBezTo>
                      <a:pt x="638" y="1089"/>
                      <a:pt x="638" y="1053"/>
                      <a:pt x="638" y="1053"/>
                    </a:cubicBezTo>
                    <a:cubicBezTo>
                      <a:pt x="638" y="1053"/>
                      <a:pt x="680" y="1046"/>
                      <a:pt x="680" y="866"/>
                    </a:cubicBezTo>
                    <a:cubicBezTo>
                      <a:pt x="680" y="688"/>
                      <a:pt x="466" y="559"/>
                      <a:pt x="0" y="559"/>
                    </a:cubicBezTo>
                    <a:cubicBezTo>
                      <a:pt x="0" y="293"/>
                      <a:pt x="0" y="0"/>
                      <a:pt x="0" y="0"/>
                    </a:cubicBezTo>
                    <a:cubicBezTo>
                      <a:pt x="0" y="0"/>
                      <a:pt x="918" y="93"/>
                      <a:pt x="918" y="760"/>
                    </a:cubicBezTo>
                    <a:cubicBezTo>
                      <a:pt x="918" y="1039"/>
                      <a:pt x="918" y="1218"/>
                      <a:pt x="918" y="1218"/>
                    </a:cubicBezTo>
                    <a:cubicBezTo>
                      <a:pt x="918" y="1218"/>
                      <a:pt x="853" y="1204"/>
                      <a:pt x="803" y="1247"/>
                    </a:cubicBezTo>
                    <a:cubicBezTo>
                      <a:pt x="753" y="1290"/>
                      <a:pt x="775" y="1526"/>
                      <a:pt x="775" y="1526"/>
                    </a:cubicBezTo>
                  </a:path>
                </a:pathLst>
              </a:custGeom>
              <a:solidFill>
                <a:srgbClr val="8B603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74" name="Freeform 1351"/>
              <p:cNvSpPr>
                <a:spLocks noChangeArrowheads="1"/>
              </p:cNvSpPr>
              <p:nvPr/>
            </p:nvSpPr>
            <p:spPr bwMode="auto">
              <a:xfrm>
                <a:off x="5374509" y="3653434"/>
                <a:ext cx="78596" cy="15478"/>
              </a:xfrm>
              <a:custGeom>
                <a:avLst/>
                <a:gdLst>
                  <a:gd name="T0" fmla="*/ 38826 w 583"/>
                  <a:gd name="T1" fmla="*/ 15345 h 116"/>
                  <a:gd name="T2" fmla="*/ 38826 w 583"/>
                  <a:gd name="T3" fmla="*/ 15345 h 116"/>
                  <a:gd name="T4" fmla="*/ 78461 w 583"/>
                  <a:gd name="T5" fmla="*/ 0 h 116"/>
                  <a:gd name="T6" fmla="*/ 0 w 583"/>
                  <a:gd name="T7" fmla="*/ 0 h 116"/>
                  <a:gd name="T8" fmla="*/ 38826 w 583"/>
                  <a:gd name="T9" fmla="*/ 15345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3" h="116">
                    <a:moveTo>
                      <a:pt x="288" y="115"/>
                    </a:moveTo>
                    <a:lnTo>
                      <a:pt x="288" y="115"/>
                    </a:lnTo>
                    <a:cubicBezTo>
                      <a:pt x="452" y="115"/>
                      <a:pt x="582" y="65"/>
                      <a:pt x="58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5"/>
                      <a:pt x="130" y="115"/>
                      <a:pt x="288" y="1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1217739" y="6195159"/>
              <a:ext cx="1378867" cy="307758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r" defTabSz="914217"/>
              <a:r>
                <a:rPr lang="en-US" sz="1400" b="1" dirty="0">
                  <a:solidFill>
                    <a:srgbClr val="445469"/>
                  </a:solidFill>
                  <a:latin typeface="Lato Regular"/>
                </a:rPr>
                <a:t>Julio A Leonard</a:t>
              </a:r>
              <a:endParaRPr lang="id-ID" sz="1400" b="1" dirty="0">
                <a:solidFill>
                  <a:srgbClr val="445469"/>
                </a:solidFill>
                <a:latin typeface="Lato Regular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1207064" y="6476621"/>
              <a:ext cx="130581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 flipH="1">
            <a:off x="10522119" y="6072616"/>
            <a:ext cx="1239817" cy="512317"/>
            <a:chOff x="9977098" y="6072616"/>
            <a:chExt cx="1239817" cy="512317"/>
          </a:xfrm>
        </p:grpSpPr>
        <p:grpSp>
          <p:nvGrpSpPr>
            <p:cNvPr id="76" name="Group 9697"/>
            <p:cNvGrpSpPr>
              <a:grpSpLocks/>
            </p:cNvGrpSpPr>
            <p:nvPr/>
          </p:nvGrpSpPr>
          <p:grpSpPr bwMode="auto">
            <a:xfrm>
              <a:off x="9977098" y="6108127"/>
              <a:ext cx="483512" cy="476806"/>
              <a:chOff x="5086322" y="3294460"/>
              <a:chExt cx="655567" cy="655439"/>
            </a:xfrm>
          </p:grpSpPr>
          <p:sp>
            <p:nvSpPr>
              <p:cNvPr id="77" name="Freeform 1334"/>
              <p:cNvSpPr>
                <a:spLocks noChangeArrowheads="1"/>
              </p:cNvSpPr>
              <p:nvPr/>
            </p:nvSpPr>
            <p:spPr bwMode="auto">
              <a:xfrm>
                <a:off x="5086322" y="3294460"/>
                <a:ext cx="655567" cy="655439"/>
              </a:xfrm>
              <a:custGeom>
                <a:avLst/>
                <a:gdLst>
                  <a:gd name="T0" fmla="*/ 655432 w 4855"/>
                  <a:gd name="T1" fmla="*/ 327247 h 4855"/>
                  <a:gd name="T2" fmla="*/ 655432 w 4855"/>
                  <a:gd name="T3" fmla="*/ 327247 h 4855"/>
                  <a:gd name="T4" fmla="*/ 327311 w 4855"/>
                  <a:gd name="T5" fmla="*/ 0 h 4855"/>
                  <a:gd name="T6" fmla="*/ 0 w 4855"/>
                  <a:gd name="T7" fmla="*/ 327247 h 4855"/>
                  <a:gd name="T8" fmla="*/ 327311 w 4855"/>
                  <a:gd name="T9" fmla="*/ 655304 h 4855"/>
                  <a:gd name="T10" fmla="*/ 655432 w 4855"/>
                  <a:gd name="T11" fmla="*/ 327247 h 48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55" h="4855">
                    <a:moveTo>
                      <a:pt x="4854" y="2424"/>
                    </a:moveTo>
                    <a:lnTo>
                      <a:pt x="4854" y="2424"/>
                    </a:lnTo>
                    <a:cubicBezTo>
                      <a:pt x="4854" y="1083"/>
                      <a:pt x="3765" y="0"/>
                      <a:pt x="2424" y="0"/>
                    </a:cubicBezTo>
                    <a:cubicBezTo>
                      <a:pt x="1082" y="0"/>
                      <a:pt x="0" y="1083"/>
                      <a:pt x="0" y="2424"/>
                    </a:cubicBezTo>
                    <a:cubicBezTo>
                      <a:pt x="0" y="3764"/>
                      <a:pt x="1082" y="4854"/>
                      <a:pt x="2424" y="4854"/>
                    </a:cubicBezTo>
                    <a:cubicBezTo>
                      <a:pt x="3765" y="4854"/>
                      <a:pt x="4854" y="3764"/>
                      <a:pt x="4854" y="2424"/>
                    </a:cubicBezTo>
                  </a:path>
                </a:pathLst>
              </a:custGeom>
              <a:solidFill>
                <a:srgbClr val="0086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78" name="Freeform 1335"/>
              <p:cNvSpPr>
                <a:spLocks noChangeArrowheads="1"/>
              </p:cNvSpPr>
              <p:nvPr/>
            </p:nvSpPr>
            <p:spPr bwMode="auto">
              <a:xfrm>
                <a:off x="5413212" y="3294460"/>
                <a:ext cx="328081" cy="655439"/>
              </a:xfrm>
              <a:custGeom>
                <a:avLst/>
                <a:gdLst>
                  <a:gd name="T0" fmla="*/ 327946 w 2431"/>
                  <a:gd name="T1" fmla="*/ 327247 h 4855"/>
                  <a:gd name="T2" fmla="*/ 327946 w 2431"/>
                  <a:gd name="T3" fmla="*/ 327247 h 4855"/>
                  <a:gd name="T4" fmla="*/ 0 w 2431"/>
                  <a:gd name="T5" fmla="*/ 0 h 4855"/>
                  <a:gd name="T6" fmla="*/ 0 w 2431"/>
                  <a:gd name="T7" fmla="*/ 655304 h 4855"/>
                  <a:gd name="T8" fmla="*/ 327946 w 2431"/>
                  <a:gd name="T9" fmla="*/ 327247 h 48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31" h="4855">
                    <a:moveTo>
                      <a:pt x="2430" y="2424"/>
                    </a:moveTo>
                    <a:lnTo>
                      <a:pt x="2430" y="2424"/>
                    </a:lnTo>
                    <a:cubicBezTo>
                      <a:pt x="2430" y="1083"/>
                      <a:pt x="1341" y="0"/>
                      <a:pt x="0" y="0"/>
                    </a:cubicBezTo>
                    <a:cubicBezTo>
                      <a:pt x="0" y="4854"/>
                      <a:pt x="0" y="4854"/>
                      <a:pt x="0" y="4854"/>
                    </a:cubicBezTo>
                    <a:cubicBezTo>
                      <a:pt x="1341" y="4854"/>
                      <a:pt x="2430" y="3764"/>
                      <a:pt x="2430" y="2424"/>
                    </a:cubicBezTo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0410320" y="6195159"/>
              <a:ext cx="806595" cy="307758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r" defTabSz="914217"/>
              <a:r>
                <a:rPr lang="id-ID" sz="1400" b="1" dirty="0">
                  <a:solidFill>
                    <a:srgbClr val="445469"/>
                  </a:solidFill>
                  <a:latin typeface="Lato Regular"/>
                </a:rPr>
                <a:t>Chapter</a:t>
              </a: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10364652" y="6476621"/>
              <a:ext cx="737097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0039176" y="6072616"/>
              <a:ext cx="359357" cy="461647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r" defTabSz="914217"/>
              <a:r>
                <a:rPr lang="id-ID" sz="2400" b="1" dirty="0">
                  <a:solidFill>
                    <a:schemeClr val="bg1"/>
                  </a:solidFill>
                  <a:latin typeface="Lato Regular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6909686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-0.00039 0.04306 " pathEditMode="relative" rAng="0" ptsTypes="AA">
                                      <p:cBhvr>
                                        <p:cTn id="21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15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0.00065 -0.01967 " pathEditMode="relative" rAng="0" ptsTypes="AA">
                                      <p:cBhvr>
                                        <p:cTn id="2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9" grpId="0" animBg="1"/>
      <p:bldP spid="4110" grpId="0" animBg="1"/>
      <p:bldP spid="31" grpId="0"/>
      <p:bldP spid="31" grpId="1"/>
      <p:bldP spid="38" grpId="0"/>
      <p:bldP spid="41" grpId="0" animBg="1"/>
      <p:bldP spid="42" grpId="0"/>
      <p:bldP spid="43" grpId="0"/>
      <p:bldP spid="44" grpId="0"/>
      <p:bldP spid="45" grpId="0"/>
      <p:bldP spid="48" grpId="0"/>
      <p:bldP spid="49" grpId="0"/>
      <p:bldP spid="53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8011305" y="4830172"/>
            <a:ext cx="2847282" cy="372391"/>
          </a:xfrm>
          <a:prstGeom prst="rect">
            <a:avLst/>
          </a:prstGeom>
        </p:spPr>
        <p:txBody>
          <a:bodyPr wrap="none" lIns="109710" tIns="54855" rIns="109710" bIns="54855">
            <a:spAutoFit/>
          </a:bodyPr>
          <a:lstStyle/>
          <a:p>
            <a:pPr defTabSz="914217"/>
            <a:r>
              <a:rPr lang="id-ID" sz="1700" b="1" dirty="0">
                <a:solidFill>
                  <a:srgbClr val="445469"/>
                </a:solidFill>
                <a:latin typeface="Lato Regular"/>
                <a:ea typeface="Lato Light"/>
                <a:cs typeface="Lato Regular"/>
              </a:rPr>
              <a:t>Able </a:t>
            </a:r>
            <a:r>
              <a:rPr lang="id-ID" sz="1700" b="1" dirty="0" err="1">
                <a:solidFill>
                  <a:srgbClr val="445469"/>
                </a:solidFill>
                <a:latin typeface="Lato Regular"/>
                <a:ea typeface="Lato Light"/>
                <a:cs typeface="Lato Regular"/>
              </a:rPr>
              <a:t>to</a:t>
            </a:r>
            <a:r>
              <a:rPr lang="id-ID" sz="1700" b="1" dirty="0">
                <a:solidFill>
                  <a:srgbClr val="445469"/>
                </a:solidFill>
                <a:latin typeface="Lato Regular"/>
                <a:ea typeface="Lato Light"/>
                <a:cs typeface="Lato Regular"/>
              </a:rPr>
              <a:t> </a:t>
            </a:r>
            <a:r>
              <a:rPr lang="en-US" sz="1700" b="1" dirty="0">
                <a:solidFill>
                  <a:srgbClr val="445469"/>
                </a:solidFill>
                <a:latin typeface="Lato Regular"/>
                <a:ea typeface="Lato Light"/>
                <a:cs typeface="Lato Regular"/>
              </a:rPr>
              <a:t>Find Better Solution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25583" y="5099900"/>
            <a:ext cx="3221215" cy="669396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defTabSz="914217">
              <a:lnSpc>
                <a:spcPct val="110000"/>
              </a:lnSpc>
            </a:pPr>
            <a:r>
              <a:rPr lang="id-ID" sz="1100" dirty="0">
                <a:solidFill>
                  <a:srgbClr val="445469"/>
                </a:solidFill>
                <a:latin typeface="Lato Light"/>
                <a:cs typeface="Lato Light"/>
              </a:rPr>
              <a:t>The benefit of that </a:t>
            </a:r>
            <a:r>
              <a:rPr lang="id-ID" sz="1100" dirty="0" err="1">
                <a:solidFill>
                  <a:srgbClr val="445469"/>
                </a:solidFill>
                <a:latin typeface="Lato Light"/>
                <a:cs typeface="Lato Light"/>
              </a:rPr>
              <a:t>activity</a:t>
            </a:r>
            <a:r>
              <a:rPr lang="id-ID" sz="11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en-US" sz="1100" dirty="0">
                <a:solidFill>
                  <a:srgbClr val="445469"/>
                </a:solidFill>
                <a:latin typeface="Lato Light"/>
                <a:cs typeface="Lato Light"/>
              </a:rPr>
              <a:t>is knowing how the program complexity to decide </a:t>
            </a:r>
            <a:r>
              <a:rPr lang="en-US" sz="1100" dirty="0" err="1">
                <a:solidFill>
                  <a:srgbClr val="445469"/>
                </a:solidFill>
                <a:latin typeface="Lato Light"/>
                <a:cs typeface="Lato Light"/>
              </a:rPr>
              <a:t>wether</a:t>
            </a:r>
            <a:r>
              <a:rPr lang="en-US" sz="1100" dirty="0">
                <a:solidFill>
                  <a:srgbClr val="445469"/>
                </a:solidFill>
                <a:latin typeface="Lato Light"/>
                <a:cs typeface="Lato Light"/>
              </a:rPr>
              <a:t> the solution is optimal enough or not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180355" y="2166020"/>
            <a:ext cx="4783709" cy="372391"/>
          </a:xfrm>
          <a:prstGeom prst="rect">
            <a:avLst/>
          </a:prstGeom>
        </p:spPr>
        <p:txBody>
          <a:bodyPr wrap="none" lIns="109710" tIns="54855" rIns="109710" bIns="54855">
            <a:spAutoFit/>
          </a:bodyPr>
          <a:lstStyle/>
          <a:p>
            <a:pPr defTabSz="914217"/>
            <a:r>
              <a:rPr lang="en-US" sz="1700" b="1" dirty="0">
                <a:solidFill>
                  <a:srgbClr val="445469"/>
                </a:solidFill>
                <a:latin typeface="Lato Regular"/>
                <a:ea typeface="Lato Light"/>
                <a:cs typeface="Lato Regular"/>
              </a:rPr>
              <a:t>To Solve 3 Math Related Programming Problem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194633" y="2435748"/>
            <a:ext cx="4326206" cy="669396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defTabSz="914217">
              <a:lnSpc>
                <a:spcPct val="110000"/>
              </a:lnSpc>
            </a:pPr>
            <a:r>
              <a:rPr lang="en-US" sz="1100" dirty="0">
                <a:solidFill>
                  <a:srgbClr val="445469"/>
                </a:solidFill>
                <a:latin typeface="Lato Light"/>
                <a:cs typeface="Lato Light"/>
              </a:rPr>
              <a:t>Solve SPOJ GCD Extreme, Trending GCD, and Daenerys Want to Conquer using numerical method such as Euler Totient Function, Mobius Inversion Formula, and Miller-Rabin Algorithm,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044101" y="3043003"/>
            <a:ext cx="2728659" cy="372391"/>
          </a:xfrm>
          <a:prstGeom prst="rect">
            <a:avLst/>
          </a:prstGeom>
        </p:spPr>
        <p:txBody>
          <a:bodyPr wrap="none" lIns="109710" tIns="54855" rIns="109710" bIns="54855">
            <a:spAutoFit/>
          </a:bodyPr>
          <a:lstStyle/>
          <a:p>
            <a:pPr defTabSz="914217"/>
            <a:r>
              <a:rPr lang="en-US" sz="1700" b="1" dirty="0">
                <a:solidFill>
                  <a:srgbClr val="445469"/>
                </a:solidFill>
                <a:latin typeface="Lato Regular"/>
                <a:ea typeface="Lato Light"/>
                <a:cs typeface="Lato Regular"/>
              </a:rPr>
              <a:t>Able to Solve the Problem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058379" y="3312731"/>
            <a:ext cx="3221215" cy="483191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defTabSz="914217">
              <a:lnSpc>
                <a:spcPct val="110000"/>
              </a:lnSpc>
            </a:pPr>
            <a:r>
              <a:rPr lang="en-US" sz="1100" dirty="0">
                <a:solidFill>
                  <a:srgbClr val="445469"/>
                </a:solidFill>
                <a:latin typeface="Lato Light"/>
                <a:cs typeface="Lato Light"/>
              </a:rPr>
              <a:t>By solving the problem, author able to give insight about solving math related programming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191495" y="3913787"/>
            <a:ext cx="2414471" cy="372391"/>
          </a:xfrm>
          <a:prstGeom prst="rect">
            <a:avLst/>
          </a:prstGeom>
        </p:spPr>
        <p:txBody>
          <a:bodyPr wrap="none" lIns="109710" tIns="54855" rIns="109710" bIns="54855">
            <a:spAutoFit/>
          </a:bodyPr>
          <a:lstStyle/>
          <a:p>
            <a:pPr defTabSz="914217"/>
            <a:r>
              <a:rPr lang="en-US" sz="1700" b="1" dirty="0">
                <a:solidFill>
                  <a:srgbClr val="445469"/>
                </a:solidFill>
                <a:latin typeface="Lato Regular"/>
                <a:ea typeface="Lato Light"/>
                <a:cs typeface="Lato Regular"/>
              </a:rPr>
              <a:t>To Find Better Solution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205773" y="4183515"/>
            <a:ext cx="3221215" cy="466713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defTabSz="914217">
              <a:lnSpc>
                <a:spcPct val="110000"/>
              </a:lnSpc>
            </a:pPr>
            <a:r>
              <a:rPr lang="en-US" sz="1100" dirty="0">
                <a:solidFill>
                  <a:srgbClr val="445469"/>
                </a:solidFill>
                <a:latin typeface="Lato Light"/>
                <a:cs typeface="Lato Light"/>
              </a:rPr>
              <a:t>Better solution is noted by a faster complexity meaning the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02990" y="3418991"/>
            <a:ext cx="459929" cy="1839433"/>
            <a:chOff x="2039390" y="3418991"/>
            <a:chExt cx="459929" cy="1839433"/>
          </a:xfrm>
        </p:grpSpPr>
        <p:grpSp>
          <p:nvGrpSpPr>
            <p:cNvPr id="34" name="Group 33"/>
            <p:cNvGrpSpPr/>
            <p:nvPr/>
          </p:nvGrpSpPr>
          <p:grpSpPr>
            <a:xfrm>
              <a:off x="2039390" y="4809840"/>
              <a:ext cx="337481" cy="448584"/>
              <a:chOff x="9916767" y="11659096"/>
              <a:chExt cx="1032769" cy="1372771"/>
            </a:xfrm>
            <a:solidFill>
              <a:schemeClr val="accent1"/>
            </a:solidFill>
          </p:grpSpPr>
          <p:sp>
            <p:nvSpPr>
              <p:cNvPr id="86" name="Freeform 1092"/>
              <p:cNvSpPr>
                <a:spLocks noChangeArrowheads="1"/>
              </p:cNvSpPr>
              <p:nvPr/>
            </p:nvSpPr>
            <p:spPr bwMode="auto">
              <a:xfrm>
                <a:off x="9916767" y="12943702"/>
                <a:ext cx="75568" cy="88165"/>
              </a:xfrm>
              <a:custGeom>
                <a:avLst/>
                <a:gdLst>
                  <a:gd name="T0" fmla="*/ 3 w 26"/>
                  <a:gd name="T1" fmla="*/ 0 h 29"/>
                  <a:gd name="T2" fmla="*/ 3 w 26"/>
                  <a:gd name="T3" fmla="*/ 0 h 29"/>
                  <a:gd name="T4" fmla="*/ 3 w 26"/>
                  <a:gd name="T5" fmla="*/ 25 h 29"/>
                  <a:gd name="T6" fmla="*/ 25 w 26"/>
                  <a:gd name="T7" fmla="*/ 13 h 29"/>
                  <a:gd name="T8" fmla="*/ 3 w 26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9">
                    <a:moveTo>
                      <a:pt x="3" y="0"/>
                    </a:moveTo>
                    <a:lnTo>
                      <a:pt x="3" y="0"/>
                    </a:lnTo>
                    <a:cubicBezTo>
                      <a:pt x="3" y="4"/>
                      <a:pt x="0" y="22"/>
                      <a:pt x="3" y="25"/>
                    </a:cubicBezTo>
                    <a:cubicBezTo>
                      <a:pt x="3" y="28"/>
                      <a:pt x="22" y="13"/>
                      <a:pt x="25" y="13"/>
                    </a:cubicBezTo>
                    <a:cubicBezTo>
                      <a:pt x="22" y="7"/>
                      <a:pt x="1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85" tIns="60943" rIns="121885" bIns="60943" anchor="ctr"/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87" name="Freeform 1093"/>
              <p:cNvSpPr>
                <a:spLocks noChangeArrowheads="1"/>
              </p:cNvSpPr>
              <p:nvPr/>
            </p:nvSpPr>
            <p:spPr bwMode="auto">
              <a:xfrm>
                <a:off x="9967144" y="11759852"/>
                <a:ext cx="692717" cy="944566"/>
              </a:xfrm>
              <a:custGeom>
                <a:avLst/>
                <a:gdLst>
                  <a:gd name="T0" fmla="*/ 12 w 243"/>
                  <a:gd name="T1" fmla="*/ 327 h 331"/>
                  <a:gd name="T2" fmla="*/ 12 w 243"/>
                  <a:gd name="T3" fmla="*/ 327 h 331"/>
                  <a:gd name="T4" fmla="*/ 18 w 243"/>
                  <a:gd name="T5" fmla="*/ 330 h 331"/>
                  <a:gd name="T6" fmla="*/ 242 w 243"/>
                  <a:gd name="T7" fmla="*/ 15 h 331"/>
                  <a:gd name="T8" fmla="*/ 224 w 243"/>
                  <a:gd name="T9" fmla="*/ 0 h 331"/>
                  <a:gd name="T10" fmla="*/ 0 w 243"/>
                  <a:gd name="T11" fmla="*/ 315 h 331"/>
                  <a:gd name="T12" fmla="*/ 9 w 243"/>
                  <a:gd name="T13" fmla="*/ 321 h 331"/>
                  <a:gd name="T14" fmla="*/ 12 w 243"/>
                  <a:gd name="T15" fmla="*/ 327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331">
                    <a:moveTo>
                      <a:pt x="12" y="327"/>
                    </a:moveTo>
                    <a:lnTo>
                      <a:pt x="12" y="327"/>
                    </a:lnTo>
                    <a:cubicBezTo>
                      <a:pt x="15" y="327"/>
                      <a:pt x="15" y="330"/>
                      <a:pt x="18" y="330"/>
                    </a:cubicBezTo>
                    <a:cubicBezTo>
                      <a:pt x="242" y="15"/>
                      <a:pt x="242" y="15"/>
                      <a:pt x="242" y="15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9" y="321"/>
                      <a:pt x="9" y="321"/>
                      <a:pt x="9" y="321"/>
                    </a:cubicBezTo>
                    <a:lnTo>
                      <a:pt x="12" y="32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85" tIns="60943" rIns="121885" bIns="60943" anchor="ctr"/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89" name="Freeform 1094"/>
              <p:cNvSpPr>
                <a:spLocks noChangeArrowheads="1"/>
              </p:cNvSpPr>
              <p:nvPr/>
            </p:nvSpPr>
            <p:spPr bwMode="auto">
              <a:xfrm>
                <a:off x="10080497" y="11848010"/>
                <a:ext cx="705308" cy="944560"/>
              </a:xfrm>
              <a:custGeom>
                <a:avLst/>
                <a:gdLst>
                  <a:gd name="T0" fmla="*/ 6 w 246"/>
                  <a:gd name="T1" fmla="*/ 318 h 331"/>
                  <a:gd name="T2" fmla="*/ 6 w 246"/>
                  <a:gd name="T3" fmla="*/ 318 h 331"/>
                  <a:gd name="T4" fmla="*/ 18 w 246"/>
                  <a:gd name="T5" fmla="*/ 327 h 331"/>
                  <a:gd name="T6" fmla="*/ 21 w 246"/>
                  <a:gd name="T7" fmla="*/ 330 h 331"/>
                  <a:gd name="T8" fmla="*/ 245 w 246"/>
                  <a:gd name="T9" fmla="*/ 12 h 331"/>
                  <a:gd name="T10" fmla="*/ 224 w 246"/>
                  <a:gd name="T11" fmla="*/ 0 h 331"/>
                  <a:gd name="T12" fmla="*/ 0 w 246"/>
                  <a:gd name="T13" fmla="*/ 315 h 331"/>
                  <a:gd name="T14" fmla="*/ 3 w 246"/>
                  <a:gd name="T15" fmla="*/ 315 h 331"/>
                  <a:gd name="T16" fmla="*/ 6 w 246"/>
                  <a:gd name="T17" fmla="*/ 318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6" h="331">
                    <a:moveTo>
                      <a:pt x="6" y="318"/>
                    </a:moveTo>
                    <a:lnTo>
                      <a:pt x="6" y="318"/>
                    </a:lnTo>
                    <a:cubicBezTo>
                      <a:pt x="18" y="327"/>
                      <a:pt x="18" y="327"/>
                      <a:pt x="18" y="327"/>
                    </a:cubicBezTo>
                    <a:cubicBezTo>
                      <a:pt x="18" y="327"/>
                      <a:pt x="18" y="327"/>
                      <a:pt x="21" y="330"/>
                    </a:cubicBezTo>
                    <a:cubicBezTo>
                      <a:pt x="245" y="12"/>
                      <a:pt x="245" y="12"/>
                      <a:pt x="245" y="12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0" y="315"/>
                      <a:pt x="0" y="315"/>
                      <a:pt x="0" y="315"/>
                    </a:cubicBezTo>
                    <a:lnTo>
                      <a:pt x="3" y="315"/>
                    </a:lnTo>
                    <a:lnTo>
                      <a:pt x="6" y="31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85" tIns="60943" rIns="121885" bIns="60943" anchor="ctr"/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91" name="Freeform 1095"/>
              <p:cNvSpPr>
                <a:spLocks noChangeArrowheads="1"/>
              </p:cNvSpPr>
              <p:nvPr/>
            </p:nvSpPr>
            <p:spPr bwMode="auto">
              <a:xfrm>
                <a:off x="10672451" y="11659096"/>
                <a:ext cx="277085" cy="239294"/>
              </a:xfrm>
              <a:custGeom>
                <a:avLst/>
                <a:gdLst>
                  <a:gd name="T0" fmla="*/ 88 w 95"/>
                  <a:gd name="T1" fmla="*/ 36 h 82"/>
                  <a:gd name="T2" fmla="*/ 88 w 95"/>
                  <a:gd name="T3" fmla="*/ 36 h 82"/>
                  <a:gd name="T4" fmla="*/ 39 w 95"/>
                  <a:gd name="T5" fmla="*/ 2 h 82"/>
                  <a:gd name="T6" fmla="*/ 30 w 95"/>
                  <a:gd name="T7" fmla="*/ 0 h 82"/>
                  <a:gd name="T8" fmla="*/ 21 w 95"/>
                  <a:gd name="T9" fmla="*/ 0 h 82"/>
                  <a:gd name="T10" fmla="*/ 0 w 95"/>
                  <a:gd name="T11" fmla="*/ 27 h 82"/>
                  <a:gd name="T12" fmla="*/ 78 w 95"/>
                  <a:gd name="T13" fmla="*/ 81 h 82"/>
                  <a:gd name="T14" fmla="*/ 94 w 95"/>
                  <a:gd name="T15" fmla="*/ 54 h 82"/>
                  <a:gd name="T16" fmla="*/ 88 w 95"/>
                  <a:gd name="T17" fmla="*/ 3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82">
                    <a:moveTo>
                      <a:pt x="88" y="36"/>
                    </a:moveTo>
                    <a:lnTo>
                      <a:pt x="88" y="36"/>
                    </a:lnTo>
                    <a:cubicBezTo>
                      <a:pt x="39" y="2"/>
                      <a:pt x="39" y="2"/>
                      <a:pt x="39" y="2"/>
                    </a:cubicBezTo>
                    <a:cubicBezTo>
                      <a:pt x="36" y="0"/>
                      <a:pt x="33" y="0"/>
                      <a:pt x="30" y="0"/>
                    </a:cubicBezTo>
                    <a:cubicBezTo>
                      <a:pt x="27" y="0"/>
                      <a:pt x="24" y="0"/>
                      <a:pt x="21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78" y="81"/>
                      <a:pt x="78" y="81"/>
                      <a:pt x="78" y="81"/>
                    </a:cubicBezTo>
                    <a:cubicBezTo>
                      <a:pt x="94" y="54"/>
                      <a:pt x="94" y="54"/>
                      <a:pt x="94" y="54"/>
                    </a:cubicBezTo>
                    <a:cubicBezTo>
                      <a:pt x="94" y="48"/>
                      <a:pt x="94" y="39"/>
                      <a:pt x="88" y="3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85" tIns="60943" rIns="121885" bIns="60943" anchor="ctr"/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104" name="Freeform 1096"/>
              <p:cNvSpPr>
                <a:spLocks noChangeArrowheads="1"/>
              </p:cNvSpPr>
              <p:nvPr/>
            </p:nvSpPr>
            <p:spPr bwMode="auto">
              <a:xfrm>
                <a:off x="10181258" y="11923578"/>
                <a:ext cx="692708" cy="931969"/>
              </a:xfrm>
              <a:custGeom>
                <a:avLst/>
                <a:gdLst>
                  <a:gd name="T0" fmla="*/ 0 w 243"/>
                  <a:gd name="T1" fmla="*/ 315 h 325"/>
                  <a:gd name="T2" fmla="*/ 0 w 243"/>
                  <a:gd name="T3" fmla="*/ 315 h 325"/>
                  <a:gd name="T4" fmla="*/ 6 w 243"/>
                  <a:gd name="T5" fmla="*/ 318 h 325"/>
                  <a:gd name="T6" fmla="*/ 9 w 243"/>
                  <a:gd name="T7" fmla="*/ 318 h 325"/>
                  <a:gd name="T8" fmla="*/ 18 w 243"/>
                  <a:gd name="T9" fmla="*/ 324 h 325"/>
                  <a:gd name="T10" fmla="*/ 242 w 243"/>
                  <a:gd name="T11" fmla="*/ 12 h 325"/>
                  <a:gd name="T12" fmla="*/ 227 w 243"/>
                  <a:gd name="T13" fmla="*/ 0 h 325"/>
                  <a:gd name="T14" fmla="*/ 0 w 243"/>
                  <a:gd name="T15" fmla="*/ 31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325">
                    <a:moveTo>
                      <a:pt x="0" y="315"/>
                    </a:moveTo>
                    <a:lnTo>
                      <a:pt x="0" y="315"/>
                    </a:lnTo>
                    <a:cubicBezTo>
                      <a:pt x="3" y="315"/>
                      <a:pt x="6" y="315"/>
                      <a:pt x="6" y="318"/>
                    </a:cubicBezTo>
                    <a:cubicBezTo>
                      <a:pt x="9" y="318"/>
                      <a:pt x="9" y="318"/>
                      <a:pt x="9" y="318"/>
                    </a:cubicBezTo>
                    <a:cubicBezTo>
                      <a:pt x="18" y="324"/>
                      <a:pt x="18" y="324"/>
                      <a:pt x="18" y="324"/>
                    </a:cubicBezTo>
                    <a:cubicBezTo>
                      <a:pt x="242" y="12"/>
                      <a:pt x="242" y="12"/>
                      <a:pt x="242" y="12"/>
                    </a:cubicBezTo>
                    <a:cubicBezTo>
                      <a:pt x="227" y="0"/>
                      <a:pt x="227" y="0"/>
                      <a:pt x="227" y="0"/>
                    </a:cubicBezTo>
                    <a:lnTo>
                      <a:pt x="0" y="31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85" tIns="60943" rIns="121885" bIns="60943" anchor="ctr"/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105" name="Freeform 1097"/>
              <p:cNvSpPr>
                <a:spLocks noChangeArrowheads="1"/>
              </p:cNvSpPr>
              <p:nvPr/>
            </p:nvSpPr>
            <p:spPr bwMode="auto">
              <a:xfrm>
                <a:off x="9941956" y="12729603"/>
                <a:ext cx="239306" cy="239285"/>
              </a:xfrm>
              <a:custGeom>
                <a:avLst/>
                <a:gdLst>
                  <a:gd name="T0" fmla="*/ 78 w 85"/>
                  <a:gd name="T1" fmla="*/ 48 h 83"/>
                  <a:gd name="T2" fmla="*/ 78 w 85"/>
                  <a:gd name="T3" fmla="*/ 48 h 83"/>
                  <a:gd name="T4" fmla="*/ 51 w 85"/>
                  <a:gd name="T5" fmla="*/ 27 h 83"/>
                  <a:gd name="T6" fmla="*/ 42 w 85"/>
                  <a:gd name="T7" fmla="*/ 21 h 83"/>
                  <a:gd name="T8" fmla="*/ 15 w 85"/>
                  <a:gd name="T9" fmla="*/ 3 h 83"/>
                  <a:gd name="T10" fmla="*/ 15 w 85"/>
                  <a:gd name="T11" fmla="*/ 0 h 83"/>
                  <a:gd name="T12" fmla="*/ 12 w 85"/>
                  <a:gd name="T13" fmla="*/ 0 h 83"/>
                  <a:gd name="T14" fmla="*/ 6 w 85"/>
                  <a:gd name="T15" fmla="*/ 15 h 83"/>
                  <a:gd name="T16" fmla="*/ 3 w 85"/>
                  <a:gd name="T17" fmla="*/ 21 h 83"/>
                  <a:gd name="T18" fmla="*/ 0 w 85"/>
                  <a:gd name="T19" fmla="*/ 57 h 83"/>
                  <a:gd name="T20" fmla="*/ 33 w 85"/>
                  <a:gd name="T21" fmla="*/ 82 h 83"/>
                  <a:gd name="T22" fmla="*/ 63 w 85"/>
                  <a:gd name="T23" fmla="*/ 63 h 83"/>
                  <a:gd name="T24" fmla="*/ 69 w 85"/>
                  <a:gd name="T25" fmla="*/ 60 h 83"/>
                  <a:gd name="T26" fmla="*/ 84 w 85"/>
                  <a:gd name="T27" fmla="*/ 51 h 83"/>
                  <a:gd name="T28" fmla="*/ 81 w 85"/>
                  <a:gd name="T29" fmla="*/ 48 h 83"/>
                  <a:gd name="T30" fmla="*/ 78 w 85"/>
                  <a:gd name="T31" fmla="*/ 4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5" h="83">
                    <a:moveTo>
                      <a:pt x="78" y="48"/>
                    </a:moveTo>
                    <a:lnTo>
                      <a:pt x="78" y="48"/>
                    </a:lnTo>
                    <a:cubicBezTo>
                      <a:pt x="69" y="45"/>
                      <a:pt x="57" y="36"/>
                      <a:pt x="51" y="27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33" y="18"/>
                      <a:pt x="21" y="9"/>
                      <a:pt x="15" y="3"/>
                    </a:cubicBezTo>
                    <a:lnTo>
                      <a:pt x="15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9" y="0"/>
                      <a:pt x="6" y="6"/>
                      <a:pt x="6" y="15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9" y="60"/>
                      <a:pt x="24" y="66"/>
                      <a:pt x="33" y="82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78" y="57"/>
                      <a:pt x="81" y="54"/>
                      <a:pt x="84" y="51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78" y="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85" tIns="60943" rIns="121885" bIns="60943" anchor="ctr"/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 rot="19385170">
              <a:off x="2124449" y="3418991"/>
              <a:ext cx="374870" cy="538256"/>
              <a:chOff x="18561758" y="2385889"/>
              <a:chExt cx="2160750" cy="3102509"/>
            </a:xfrm>
          </p:grpSpPr>
          <p:sp>
            <p:nvSpPr>
              <p:cNvPr id="55" name="Freeform 277"/>
              <p:cNvSpPr>
                <a:spLocks/>
              </p:cNvSpPr>
              <p:nvPr/>
            </p:nvSpPr>
            <p:spPr bwMode="auto">
              <a:xfrm>
                <a:off x="18561758" y="2385889"/>
                <a:ext cx="2160750" cy="3102509"/>
              </a:xfrm>
              <a:custGeom>
                <a:avLst/>
                <a:gdLst>
                  <a:gd name="T0" fmla="*/ 0 w 366"/>
                  <a:gd name="T1" fmla="*/ 494 h 527"/>
                  <a:gd name="T2" fmla="*/ 34 w 366"/>
                  <a:gd name="T3" fmla="*/ 527 h 527"/>
                  <a:gd name="T4" fmla="*/ 333 w 366"/>
                  <a:gd name="T5" fmla="*/ 527 h 527"/>
                  <a:gd name="T6" fmla="*/ 366 w 366"/>
                  <a:gd name="T7" fmla="*/ 494 h 527"/>
                  <a:gd name="T8" fmla="*/ 366 w 366"/>
                  <a:gd name="T9" fmla="*/ 34 h 527"/>
                  <a:gd name="T10" fmla="*/ 333 w 366"/>
                  <a:gd name="T11" fmla="*/ 0 h 527"/>
                  <a:gd name="T12" fmla="*/ 34 w 366"/>
                  <a:gd name="T13" fmla="*/ 0 h 527"/>
                  <a:gd name="T14" fmla="*/ 0 w 366"/>
                  <a:gd name="T15" fmla="*/ 34 h 527"/>
                  <a:gd name="T16" fmla="*/ 0 w 366"/>
                  <a:gd name="T17" fmla="*/ 494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6" h="527">
                    <a:moveTo>
                      <a:pt x="0" y="494"/>
                    </a:moveTo>
                    <a:cubicBezTo>
                      <a:pt x="0" y="512"/>
                      <a:pt x="15" y="527"/>
                      <a:pt x="34" y="527"/>
                    </a:cubicBezTo>
                    <a:cubicBezTo>
                      <a:pt x="333" y="527"/>
                      <a:pt x="333" y="527"/>
                      <a:pt x="333" y="527"/>
                    </a:cubicBezTo>
                    <a:cubicBezTo>
                      <a:pt x="351" y="527"/>
                      <a:pt x="366" y="512"/>
                      <a:pt x="366" y="494"/>
                    </a:cubicBezTo>
                    <a:cubicBezTo>
                      <a:pt x="366" y="34"/>
                      <a:pt x="366" y="34"/>
                      <a:pt x="366" y="34"/>
                    </a:cubicBezTo>
                    <a:cubicBezTo>
                      <a:pt x="366" y="15"/>
                      <a:pt x="351" y="0"/>
                      <a:pt x="333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lnTo>
                      <a:pt x="0" y="494"/>
                    </a:lnTo>
                    <a:close/>
                  </a:path>
                </a:pathLst>
              </a:custGeom>
              <a:solidFill>
                <a:srgbClr val="2D3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56" name="Rectangle 278"/>
              <p:cNvSpPr>
                <a:spLocks noChangeArrowheads="1"/>
              </p:cNvSpPr>
              <p:nvPr/>
            </p:nvSpPr>
            <p:spPr bwMode="auto">
              <a:xfrm>
                <a:off x="18721666" y="2532620"/>
                <a:ext cx="1842254" cy="27204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57" name="Freeform 281"/>
              <p:cNvSpPr>
                <a:spLocks/>
              </p:cNvSpPr>
              <p:nvPr/>
            </p:nvSpPr>
            <p:spPr bwMode="auto">
              <a:xfrm>
                <a:off x="18815497" y="3457953"/>
                <a:ext cx="1671773" cy="1718475"/>
              </a:xfrm>
              <a:custGeom>
                <a:avLst/>
                <a:gdLst>
                  <a:gd name="T0" fmla="*/ 278 w 283"/>
                  <a:gd name="T1" fmla="*/ 292 h 292"/>
                  <a:gd name="T2" fmla="*/ 5 w 283"/>
                  <a:gd name="T3" fmla="*/ 292 h 292"/>
                  <a:gd name="T4" fmla="*/ 0 w 283"/>
                  <a:gd name="T5" fmla="*/ 287 h 292"/>
                  <a:gd name="T6" fmla="*/ 5 w 283"/>
                  <a:gd name="T7" fmla="*/ 283 h 292"/>
                  <a:gd name="T8" fmla="*/ 274 w 283"/>
                  <a:gd name="T9" fmla="*/ 283 h 292"/>
                  <a:gd name="T10" fmla="*/ 274 w 283"/>
                  <a:gd name="T11" fmla="*/ 5 h 292"/>
                  <a:gd name="T12" fmla="*/ 278 w 283"/>
                  <a:gd name="T13" fmla="*/ 0 h 292"/>
                  <a:gd name="T14" fmla="*/ 283 w 283"/>
                  <a:gd name="T15" fmla="*/ 5 h 292"/>
                  <a:gd name="T16" fmla="*/ 283 w 283"/>
                  <a:gd name="T17" fmla="*/ 287 h 292"/>
                  <a:gd name="T18" fmla="*/ 278 w 283"/>
                  <a:gd name="T1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3" h="292">
                    <a:moveTo>
                      <a:pt x="278" y="292"/>
                    </a:moveTo>
                    <a:cubicBezTo>
                      <a:pt x="5" y="292"/>
                      <a:pt x="5" y="292"/>
                      <a:pt x="5" y="292"/>
                    </a:cubicBezTo>
                    <a:cubicBezTo>
                      <a:pt x="2" y="292"/>
                      <a:pt x="0" y="290"/>
                      <a:pt x="0" y="287"/>
                    </a:cubicBezTo>
                    <a:cubicBezTo>
                      <a:pt x="0" y="285"/>
                      <a:pt x="2" y="283"/>
                      <a:pt x="5" y="283"/>
                    </a:cubicBezTo>
                    <a:cubicBezTo>
                      <a:pt x="274" y="283"/>
                      <a:pt x="274" y="283"/>
                      <a:pt x="274" y="283"/>
                    </a:cubicBezTo>
                    <a:cubicBezTo>
                      <a:pt x="274" y="5"/>
                      <a:pt x="274" y="5"/>
                      <a:pt x="274" y="5"/>
                    </a:cubicBezTo>
                    <a:cubicBezTo>
                      <a:pt x="274" y="2"/>
                      <a:pt x="276" y="0"/>
                      <a:pt x="278" y="0"/>
                    </a:cubicBezTo>
                    <a:cubicBezTo>
                      <a:pt x="281" y="0"/>
                      <a:pt x="283" y="2"/>
                      <a:pt x="283" y="5"/>
                    </a:cubicBezTo>
                    <a:cubicBezTo>
                      <a:pt x="283" y="287"/>
                      <a:pt x="283" y="287"/>
                      <a:pt x="283" y="287"/>
                    </a:cubicBezTo>
                    <a:cubicBezTo>
                      <a:pt x="283" y="290"/>
                      <a:pt x="281" y="292"/>
                      <a:pt x="278" y="292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58" name="Freeform 282"/>
              <p:cNvSpPr>
                <a:spLocks/>
              </p:cNvSpPr>
              <p:nvPr/>
            </p:nvSpPr>
            <p:spPr bwMode="auto">
              <a:xfrm>
                <a:off x="18857787" y="2822118"/>
                <a:ext cx="1433892" cy="70061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10"/>
                      <a:pt x="240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0" y="0"/>
                      <a:pt x="243" y="3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63" name="Freeform 283"/>
              <p:cNvSpPr>
                <a:spLocks/>
              </p:cNvSpPr>
              <p:nvPr/>
            </p:nvSpPr>
            <p:spPr bwMode="auto">
              <a:xfrm>
                <a:off x="18851179" y="2939767"/>
                <a:ext cx="796900" cy="70061"/>
              </a:xfrm>
              <a:custGeom>
                <a:avLst/>
                <a:gdLst>
                  <a:gd name="T0" fmla="*/ 129 w 135"/>
                  <a:gd name="T1" fmla="*/ 0 h 12"/>
                  <a:gd name="T2" fmla="*/ 6 w 135"/>
                  <a:gd name="T3" fmla="*/ 0 h 12"/>
                  <a:gd name="T4" fmla="*/ 0 w 135"/>
                  <a:gd name="T5" fmla="*/ 6 h 12"/>
                  <a:gd name="T6" fmla="*/ 6 w 135"/>
                  <a:gd name="T7" fmla="*/ 12 h 12"/>
                  <a:gd name="T8" fmla="*/ 129 w 135"/>
                  <a:gd name="T9" fmla="*/ 12 h 12"/>
                  <a:gd name="T10" fmla="*/ 135 w 135"/>
                  <a:gd name="T11" fmla="*/ 6 h 12"/>
                  <a:gd name="T12" fmla="*/ 129 w 135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2">
                    <a:moveTo>
                      <a:pt x="12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129" y="12"/>
                      <a:pt x="129" y="12"/>
                      <a:pt x="129" y="12"/>
                    </a:cubicBezTo>
                    <a:cubicBezTo>
                      <a:pt x="132" y="12"/>
                      <a:pt x="135" y="9"/>
                      <a:pt x="135" y="6"/>
                    </a:cubicBezTo>
                    <a:cubicBezTo>
                      <a:pt x="135" y="3"/>
                      <a:pt x="132" y="0"/>
                      <a:pt x="129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64" name="Freeform 284"/>
              <p:cNvSpPr>
                <a:spLocks/>
              </p:cNvSpPr>
              <p:nvPr/>
            </p:nvSpPr>
            <p:spPr bwMode="auto">
              <a:xfrm>
                <a:off x="19712836" y="2945054"/>
                <a:ext cx="377966" cy="64773"/>
              </a:xfrm>
              <a:custGeom>
                <a:avLst/>
                <a:gdLst>
                  <a:gd name="T0" fmla="*/ 59 w 64"/>
                  <a:gd name="T1" fmla="*/ 0 h 11"/>
                  <a:gd name="T2" fmla="*/ 6 w 64"/>
                  <a:gd name="T3" fmla="*/ 0 h 11"/>
                  <a:gd name="T4" fmla="*/ 0 w 64"/>
                  <a:gd name="T5" fmla="*/ 5 h 11"/>
                  <a:gd name="T6" fmla="*/ 6 w 64"/>
                  <a:gd name="T7" fmla="*/ 11 h 11"/>
                  <a:gd name="T8" fmla="*/ 59 w 64"/>
                  <a:gd name="T9" fmla="*/ 11 h 11"/>
                  <a:gd name="T10" fmla="*/ 64 w 64"/>
                  <a:gd name="T11" fmla="*/ 5 h 11"/>
                  <a:gd name="T12" fmla="*/ 59 w 64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1">
                    <a:moveTo>
                      <a:pt x="5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2" y="11"/>
                      <a:pt x="64" y="8"/>
                      <a:pt x="64" y="5"/>
                    </a:cubicBezTo>
                    <a:cubicBezTo>
                      <a:pt x="64" y="2"/>
                      <a:pt x="62" y="0"/>
                      <a:pt x="59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65" name="Freeform 285"/>
              <p:cNvSpPr>
                <a:spLocks/>
              </p:cNvSpPr>
              <p:nvPr/>
            </p:nvSpPr>
            <p:spPr bwMode="auto">
              <a:xfrm>
                <a:off x="18857787" y="3057417"/>
                <a:ext cx="1433892" cy="70061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10"/>
                      <a:pt x="241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1" y="0"/>
                      <a:pt x="243" y="3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66" name="Freeform 286"/>
              <p:cNvSpPr>
                <a:spLocks/>
              </p:cNvSpPr>
              <p:nvPr/>
            </p:nvSpPr>
            <p:spPr bwMode="auto">
              <a:xfrm>
                <a:off x="19282008" y="3192251"/>
                <a:ext cx="377966" cy="59485"/>
              </a:xfrm>
              <a:custGeom>
                <a:avLst/>
                <a:gdLst>
                  <a:gd name="T0" fmla="*/ 64 w 64"/>
                  <a:gd name="T1" fmla="*/ 5 h 10"/>
                  <a:gd name="T2" fmla="*/ 58 w 64"/>
                  <a:gd name="T3" fmla="*/ 10 h 10"/>
                  <a:gd name="T4" fmla="*/ 6 w 64"/>
                  <a:gd name="T5" fmla="*/ 10 h 10"/>
                  <a:gd name="T6" fmla="*/ 0 w 64"/>
                  <a:gd name="T7" fmla="*/ 5 h 10"/>
                  <a:gd name="T8" fmla="*/ 0 w 64"/>
                  <a:gd name="T9" fmla="*/ 5 h 10"/>
                  <a:gd name="T10" fmla="*/ 6 w 64"/>
                  <a:gd name="T11" fmla="*/ 0 h 10"/>
                  <a:gd name="T12" fmla="*/ 58 w 64"/>
                  <a:gd name="T13" fmla="*/ 0 h 10"/>
                  <a:gd name="T14" fmla="*/ 64 w 64"/>
                  <a:gd name="T1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10">
                    <a:moveTo>
                      <a:pt x="64" y="5"/>
                    </a:moveTo>
                    <a:cubicBezTo>
                      <a:pt x="64" y="8"/>
                      <a:pt x="61" y="10"/>
                      <a:pt x="58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3" y="10"/>
                      <a:pt x="0" y="8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4" y="2"/>
                      <a:pt x="64" y="5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67" name="Freeform 287"/>
              <p:cNvSpPr>
                <a:spLocks/>
              </p:cNvSpPr>
              <p:nvPr/>
            </p:nvSpPr>
            <p:spPr bwMode="auto">
              <a:xfrm>
                <a:off x="18857787" y="3192251"/>
                <a:ext cx="371358" cy="59485"/>
              </a:xfrm>
              <a:custGeom>
                <a:avLst/>
                <a:gdLst>
                  <a:gd name="T0" fmla="*/ 58 w 63"/>
                  <a:gd name="T1" fmla="*/ 0 h 10"/>
                  <a:gd name="T2" fmla="*/ 5 w 63"/>
                  <a:gd name="T3" fmla="*/ 0 h 10"/>
                  <a:gd name="T4" fmla="*/ 0 w 63"/>
                  <a:gd name="T5" fmla="*/ 5 h 10"/>
                  <a:gd name="T6" fmla="*/ 5 w 63"/>
                  <a:gd name="T7" fmla="*/ 10 h 10"/>
                  <a:gd name="T8" fmla="*/ 58 w 63"/>
                  <a:gd name="T9" fmla="*/ 10 h 10"/>
                  <a:gd name="T10" fmla="*/ 63 w 63"/>
                  <a:gd name="T11" fmla="*/ 5 h 10"/>
                  <a:gd name="T12" fmla="*/ 58 w 63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0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58" y="10"/>
                      <a:pt x="58" y="10"/>
                      <a:pt x="58" y="10"/>
                    </a:cubicBezTo>
                    <a:cubicBezTo>
                      <a:pt x="61" y="10"/>
                      <a:pt x="63" y="8"/>
                      <a:pt x="63" y="5"/>
                    </a:cubicBezTo>
                    <a:cubicBezTo>
                      <a:pt x="63" y="2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68" name="Freeform 288"/>
              <p:cNvSpPr>
                <a:spLocks/>
              </p:cNvSpPr>
              <p:nvPr/>
            </p:nvSpPr>
            <p:spPr bwMode="auto">
              <a:xfrm>
                <a:off x="18845893" y="3357488"/>
                <a:ext cx="1433892" cy="70061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9"/>
                      <a:pt x="241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1" y="0"/>
                      <a:pt x="243" y="3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69" name="Freeform 289"/>
              <p:cNvSpPr>
                <a:spLocks/>
              </p:cNvSpPr>
              <p:nvPr/>
            </p:nvSpPr>
            <p:spPr bwMode="auto">
              <a:xfrm>
                <a:off x="18839286" y="3475138"/>
                <a:ext cx="796900" cy="64773"/>
              </a:xfrm>
              <a:custGeom>
                <a:avLst/>
                <a:gdLst>
                  <a:gd name="T0" fmla="*/ 130 w 135"/>
                  <a:gd name="T1" fmla="*/ 0 h 11"/>
                  <a:gd name="T2" fmla="*/ 6 w 135"/>
                  <a:gd name="T3" fmla="*/ 0 h 11"/>
                  <a:gd name="T4" fmla="*/ 0 w 135"/>
                  <a:gd name="T5" fmla="*/ 6 h 11"/>
                  <a:gd name="T6" fmla="*/ 6 w 135"/>
                  <a:gd name="T7" fmla="*/ 11 h 11"/>
                  <a:gd name="T8" fmla="*/ 130 w 135"/>
                  <a:gd name="T9" fmla="*/ 11 h 11"/>
                  <a:gd name="T10" fmla="*/ 135 w 135"/>
                  <a:gd name="T11" fmla="*/ 6 h 11"/>
                  <a:gd name="T12" fmla="*/ 130 w 135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1">
                    <a:moveTo>
                      <a:pt x="13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3" y="11"/>
                      <a:pt x="135" y="9"/>
                      <a:pt x="135" y="6"/>
                    </a:cubicBezTo>
                    <a:cubicBezTo>
                      <a:pt x="135" y="2"/>
                      <a:pt x="133" y="0"/>
                      <a:pt x="130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70" name="Freeform 290"/>
              <p:cNvSpPr>
                <a:spLocks/>
              </p:cNvSpPr>
              <p:nvPr/>
            </p:nvSpPr>
            <p:spPr bwMode="auto">
              <a:xfrm>
                <a:off x="19707550" y="3475138"/>
                <a:ext cx="371358" cy="64773"/>
              </a:xfrm>
              <a:custGeom>
                <a:avLst/>
                <a:gdLst>
                  <a:gd name="T0" fmla="*/ 58 w 63"/>
                  <a:gd name="T1" fmla="*/ 0 h 11"/>
                  <a:gd name="T2" fmla="*/ 5 w 63"/>
                  <a:gd name="T3" fmla="*/ 0 h 11"/>
                  <a:gd name="T4" fmla="*/ 0 w 63"/>
                  <a:gd name="T5" fmla="*/ 6 h 11"/>
                  <a:gd name="T6" fmla="*/ 5 w 63"/>
                  <a:gd name="T7" fmla="*/ 11 h 11"/>
                  <a:gd name="T8" fmla="*/ 58 w 63"/>
                  <a:gd name="T9" fmla="*/ 11 h 11"/>
                  <a:gd name="T10" fmla="*/ 63 w 63"/>
                  <a:gd name="T11" fmla="*/ 6 h 11"/>
                  <a:gd name="T12" fmla="*/ 58 w 63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1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1" y="11"/>
                      <a:pt x="63" y="9"/>
                      <a:pt x="63" y="6"/>
                    </a:cubicBezTo>
                    <a:cubicBezTo>
                      <a:pt x="63" y="3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71" name="Freeform 291"/>
              <p:cNvSpPr>
                <a:spLocks/>
              </p:cNvSpPr>
              <p:nvPr/>
            </p:nvSpPr>
            <p:spPr bwMode="auto">
              <a:xfrm>
                <a:off x="18851179" y="3592787"/>
                <a:ext cx="1435214" cy="71383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9"/>
                      <a:pt x="240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0" y="0"/>
                      <a:pt x="243" y="3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72" name="Freeform 292"/>
              <p:cNvSpPr>
                <a:spLocks/>
              </p:cNvSpPr>
              <p:nvPr/>
            </p:nvSpPr>
            <p:spPr bwMode="auto">
              <a:xfrm>
                <a:off x="19276721" y="3722334"/>
                <a:ext cx="371358" cy="64773"/>
              </a:xfrm>
              <a:custGeom>
                <a:avLst/>
                <a:gdLst>
                  <a:gd name="T0" fmla="*/ 63 w 63"/>
                  <a:gd name="T1" fmla="*/ 6 h 11"/>
                  <a:gd name="T2" fmla="*/ 58 w 63"/>
                  <a:gd name="T3" fmla="*/ 11 h 11"/>
                  <a:gd name="T4" fmla="*/ 5 w 63"/>
                  <a:gd name="T5" fmla="*/ 11 h 11"/>
                  <a:gd name="T6" fmla="*/ 0 w 63"/>
                  <a:gd name="T7" fmla="*/ 6 h 11"/>
                  <a:gd name="T8" fmla="*/ 0 w 63"/>
                  <a:gd name="T9" fmla="*/ 6 h 11"/>
                  <a:gd name="T10" fmla="*/ 5 w 63"/>
                  <a:gd name="T11" fmla="*/ 0 h 11"/>
                  <a:gd name="T12" fmla="*/ 58 w 63"/>
                  <a:gd name="T13" fmla="*/ 0 h 11"/>
                  <a:gd name="T14" fmla="*/ 63 w 63"/>
                  <a:gd name="T1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11">
                    <a:moveTo>
                      <a:pt x="63" y="6"/>
                    </a:moveTo>
                    <a:cubicBezTo>
                      <a:pt x="63" y="9"/>
                      <a:pt x="61" y="11"/>
                      <a:pt x="58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1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3" y="3"/>
                      <a:pt x="6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73" name="Freeform 293"/>
              <p:cNvSpPr>
                <a:spLocks/>
              </p:cNvSpPr>
              <p:nvPr/>
            </p:nvSpPr>
            <p:spPr bwMode="auto">
              <a:xfrm>
                <a:off x="18845893" y="3722334"/>
                <a:ext cx="377966" cy="64773"/>
              </a:xfrm>
              <a:custGeom>
                <a:avLst/>
                <a:gdLst>
                  <a:gd name="T0" fmla="*/ 58 w 64"/>
                  <a:gd name="T1" fmla="*/ 0 h 11"/>
                  <a:gd name="T2" fmla="*/ 5 w 64"/>
                  <a:gd name="T3" fmla="*/ 0 h 11"/>
                  <a:gd name="T4" fmla="*/ 0 w 64"/>
                  <a:gd name="T5" fmla="*/ 6 h 11"/>
                  <a:gd name="T6" fmla="*/ 5 w 64"/>
                  <a:gd name="T7" fmla="*/ 11 h 11"/>
                  <a:gd name="T8" fmla="*/ 58 w 64"/>
                  <a:gd name="T9" fmla="*/ 11 h 11"/>
                  <a:gd name="T10" fmla="*/ 64 w 64"/>
                  <a:gd name="T11" fmla="*/ 6 h 11"/>
                  <a:gd name="T12" fmla="*/ 58 w 64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1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1" y="11"/>
                      <a:pt x="64" y="9"/>
                      <a:pt x="64" y="6"/>
                    </a:cubicBezTo>
                    <a:cubicBezTo>
                      <a:pt x="64" y="3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74" name="Freeform 294"/>
              <p:cNvSpPr>
                <a:spLocks/>
              </p:cNvSpPr>
              <p:nvPr/>
            </p:nvSpPr>
            <p:spPr bwMode="auto">
              <a:xfrm>
                <a:off x="18839286" y="4576284"/>
                <a:ext cx="1435214" cy="70061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9"/>
                      <a:pt x="240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0" y="0"/>
                      <a:pt x="243" y="2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75" name="Freeform 295"/>
              <p:cNvSpPr>
                <a:spLocks/>
              </p:cNvSpPr>
              <p:nvPr/>
            </p:nvSpPr>
            <p:spPr bwMode="auto">
              <a:xfrm>
                <a:off x="18833999" y="4693934"/>
                <a:ext cx="796900" cy="64773"/>
              </a:xfrm>
              <a:custGeom>
                <a:avLst/>
                <a:gdLst>
                  <a:gd name="T0" fmla="*/ 129 w 135"/>
                  <a:gd name="T1" fmla="*/ 0 h 11"/>
                  <a:gd name="T2" fmla="*/ 6 w 135"/>
                  <a:gd name="T3" fmla="*/ 0 h 11"/>
                  <a:gd name="T4" fmla="*/ 0 w 135"/>
                  <a:gd name="T5" fmla="*/ 5 h 11"/>
                  <a:gd name="T6" fmla="*/ 6 w 135"/>
                  <a:gd name="T7" fmla="*/ 11 h 11"/>
                  <a:gd name="T8" fmla="*/ 129 w 135"/>
                  <a:gd name="T9" fmla="*/ 11 h 11"/>
                  <a:gd name="T10" fmla="*/ 135 w 135"/>
                  <a:gd name="T11" fmla="*/ 5 h 11"/>
                  <a:gd name="T12" fmla="*/ 129 w 135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1">
                    <a:moveTo>
                      <a:pt x="12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9"/>
                      <a:pt x="2" y="11"/>
                      <a:pt x="6" y="11"/>
                    </a:cubicBezTo>
                    <a:cubicBezTo>
                      <a:pt x="129" y="11"/>
                      <a:pt x="129" y="11"/>
                      <a:pt x="129" y="11"/>
                    </a:cubicBezTo>
                    <a:cubicBezTo>
                      <a:pt x="132" y="11"/>
                      <a:pt x="135" y="9"/>
                      <a:pt x="135" y="5"/>
                    </a:cubicBezTo>
                    <a:cubicBezTo>
                      <a:pt x="135" y="2"/>
                      <a:pt x="132" y="0"/>
                      <a:pt x="129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76" name="Freeform 296"/>
              <p:cNvSpPr>
                <a:spLocks/>
              </p:cNvSpPr>
              <p:nvPr/>
            </p:nvSpPr>
            <p:spPr bwMode="auto">
              <a:xfrm>
                <a:off x="19695656" y="4693934"/>
                <a:ext cx="377966" cy="64773"/>
              </a:xfrm>
              <a:custGeom>
                <a:avLst/>
                <a:gdLst>
                  <a:gd name="T0" fmla="*/ 59 w 64"/>
                  <a:gd name="T1" fmla="*/ 0 h 11"/>
                  <a:gd name="T2" fmla="*/ 6 w 64"/>
                  <a:gd name="T3" fmla="*/ 0 h 11"/>
                  <a:gd name="T4" fmla="*/ 0 w 64"/>
                  <a:gd name="T5" fmla="*/ 6 h 11"/>
                  <a:gd name="T6" fmla="*/ 6 w 64"/>
                  <a:gd name="T7" fmla="*/ 11 h 11"/>
                  <a:gd name="T8" fmla="*/ 59 w 64"/>
                  <a:gd name="T9" fmla="*/ 11 h 11"/>
                  <a:gd name="T10" fmla="*/ 64 w 64"/>
                  <a:gd name="T11" fmla="*/ 6 h 11"/>
                  <a:gd name="T12" fmla="*/ 59 w 64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1">
                    <a:moveTo>
                      <a:pt x="5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2" y="11"/>
                      <a:pt x="64" y="9"/>
                      <a:pt x="64" y="6"/>
                    </a:cubicBezTo>
                    <a:cubicBezTo>
                      <a:pt x="64" y="3"/>
                      <a:pt x="62" y="0"/>
                      <a:pt x="59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77" name="Freeform 297"/>
              <p:cNvSpPr>
                <a:spLocks/>
              </p:cNvSpPr>
              <p:nvPr/>
            </p:nvSpPr>
            <p:spPr bwMode="auto">
              <a:xfrm>
                <a:off x="18839286" y="4811583"/>
                <a:ext cx="1435214" cy="71383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9"/>
                      <a:pt x="241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1" y="0"/>
                      <a:pt x="243" y="2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78" name="Freeform 298"/>
              <p:cNvSpPr>
                <a:spLocks/>
              </p:cNvSpPr>
              <p:nvPr/>
            </p:nvSpPr>
            <p:spPr bwMode="auto">
              <a:xfrm>
                <a:off x="19264828" y="4941130"/>
                <a:ext cx="377966" cy="64773"/>
              </a:xfrm>
              <a:custGeom>
                <a:avLst/>
                <a:gdLst>
                  <a:gd name="T0" fmla="*/ 64 w 64"/>
                  <a:gd name="T1" fmla="*/ 6 h 11"/>
                  <a:gd name="T2" fmla="*/ 58 w 64"/>
                  <a:gd name="T3" fmla="*/ 11 h 11"/>
                  <a:gd name="T4" fmla="*/ 6 w 64"/>
                  <a:gd name="T5" fmla="*/ 11 h 11"/>
                  <a:gd name="T6" fmla="*/ 0 w 64"/>
                  <a:gd name="T7" fmla="*/ 6 h 11"/>
                  <a:gd name="T8" fmla="*/ 0 w 64"/>
                  <a:gd name="T9" fmla="*/ 6 h 11"/>
                  <a:gd name="T10" fmla="*/ 6 w 64"/>
                  <a:gd name="T11" fmla="*/ 0 h 11"/>
                  <a:gd name="T12" fmla="*/ 58 w 64"/>
                  <a:gd name="T13" fmla="*/ 0 h 11"/>
                  <a:gd name="T14" fmla="*/ 64 w 64"/>
                  <a:gd name="T1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11">
                    <a:moveTo>
                      <a:pt x="64" y="6"/>
                    </a:moveTo>
                    <a:cubicBezTo>
                      <a:pt x="64" y="9"/>
                      <a:pt x="61" y="11"/>
                      <a:pt x="58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3" y="11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4" y="3"/>
                      <a:pt x="64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79" name="Freeform 299"/>
              <p:cNvSpPr>
                <a:spLocks/>
              </p:cNvSpPr>
              <p:nvPr/>
            </p:nvSpPr>
            <p:spPr bwMode="auto">
              <a:xfrm>
                <a:off x="18839286" y="4941130"/>
                <a:ext cx="372680" cy="64773"/>
              </a:xfrm>
              <a:custGeom>
                <a:avLst/>
                <a:gdLst>
                  <a:gd name="T0" fmla="*/ 58 w 63"/>
                  <a:gd name="T1" fmla="*/ 0 h 11"/>
                  <a:gd name="T2" fmla="*/ 5 w 63"/>
                  <a:gd name="T3" fmla="*/ 0 h 11"/>
                  <a:gd name="T4" fmla="*/ 0 w 63"/>
                  <a:gd name="T5" fmla="*/ 6 h 11"/>
                  <a:gd name="T6" fmla="*/ 5 w 63"/>
                  <a:gd name="T7" fmla="*/ 11 h 11"/>
                  <a:gd name="T8" fmla="*/ 58 w 63"/>
                  <a:gd name="T9" fmla="*/ 11 h 11"/>
                  <a:gd name="T10" fmla="*/ 63 w 63"/>
                  <a:gd name="T11" fmla="*/ 6 h 11"/>
                  <a:gd name="T12" fmla="*/ 58 w 63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1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1" y="11"/>
                      <a:pt x="63" y="9"/>
                      <a:pt x="63" y="6"/>
                    </a:cubicBezTo>
                    <a:cubicBezTo>
                      <a:pt x="63" y="3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80" name="Freeform 300"/>
              <p:cNvSpPr>
                <a:spLocks/>
              </p:cNvSpPr>
              <p:nvPr/>
            </p:nvSpPr>
            <p:spPr bwMode="auto">
              <a:xfrm>
                <a:off x="18869681" y="3875675"/>
                <a:ext cx="1392924" cy="606754"/>
              </a:xfrm>
              <a:custGeom>
                <a:avLst/>
                <a:gdLst>
                  <a:gd name="T0" fmla="*/ 5 w 236"/>
                  <a:gd name="T1" fmla="*/ 103 h 103"/>
                  <a:gd name="T2" fmla="*/ 2 w 236"/>
                  <a:gd name="T3" fmla="*/ 102 h 103"/>
                  <a:gd name="T4" fmla="*/ 2 w 236"/>
                  <a:gd name="T5" fmla="*/ 95 h 103"/>
                  <a:gd name="T6" fmla="*/ 63 w 236"/>
                  <a:gd name="T7" fmla="*/ 29 h 103"/>
                  <a:gd name="T8" fmla="*/ 69 w 236"/>
                  <a:gd name="T9" fmla="*/ 28 h 103"/>
                  <a:gd name="T10" fmla="*/ 145 w 236"/>
                  <a:gd name="T11" fmla="*/ 80 h 103"/>
                  <a:gd name="T12" fmla="*/ 228 w 236"/>
                  <a:gd name="T13" fmla="*/ 1 h 103"/>
                  <a:gd name="T14" fmla="*/ 235 w 236"/>
                  <a:gd name="T15" fmla="*/ 2 h 103"/>
                  <a:gd name="T16" fmla="*/ 235 w 236"/>
                  <a:gd name="T17" fmla="*/ 8 h 103"/>
                  <a:gd name="T18" fmla="*/ 148 w 236"/>
                  <a:gd name="T19" fmla="*/ 90 h 103"/>
                  <a:gd name="T20" fmla="*/ 143 w 236"/>
                  <a:gd name="T21" fmla="*/ 90 h 103"/>
                  <a:gd name="T22" fmla="*/ 67 w 236"/>
                  <a:gd name="T23" fmla="*/ 38 h 103"/>
                  <a:gd name="T24" fmla="*/ 8 w 236"/>
                  <a:gd name="T25" fmla="*/ 101 h 103"/>
                  <a:gd name="T26" fmla="*/ 5 w 236"/>
                  <a:gd name="T2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103">
                    <a:moveTo>
                      <a:pt x="5" y="103"/>
                    </a:moveTo>
                    <a:cubicBezTo>
                      <a:pt x="4" y="103"/>
                      <a:pt x="3" y="102"/>
                      <a:pt x="2" y="102"/>
                    </a:cubicBezTo>
                    <a:cubicBezTo>
                      <a:pt x="0" y="100"/>
                      <a:pt x="0" y="97"/>
                      <a:pt x="2" y="95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5" y="27"/>
                      <a:pt x="68" y="27"/>
                      <a:pt x="69" y="28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228" y="1"/>
                      <a:pt x="228" y="1"/>
                      <a:pt x="228" y="1"/>
                    </a:cubicBezTo>
                    <a:cubicBezTo>
                      <a:pt x="230" y="0"/>
                      <a:pt x="233" y="0"/>
                      <a:pt x="235" y="2"/>
                    </a:cubicBezTo>
                    <a:cubicBezTo>
                      <a:pt x="236" y="3"/>
                      <a:pt x="236" y="6"/>
                      <a:pt x="235" y="8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5" y="91"/>
                      <a:pt x="143" y="90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8" y="101"/>
                      <a:pt x="8" y="101"/>
                      <a:pt x="8" y="101"/>
                    </a:cubicBezTo>
                    <a:cubicBezTo>
                      <a:pt x="7" y="102"/>
                      <a:pt x="6" y="103"/>
                      <a:pt x="5" y="103"/>
                    </a:cubicBezTo>
                    <a:close/>
                  </a:path>
                </a:pathLst>
              </a:cu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81" name="Oval 301"/>
              <p:cNvSpPr>
                <a:spLocks noChangeArrowheads="1"/>
              </p:cNvSpPr>
              <p:nvPr/>
            </p:nvSpPr>
            <p:spPr bwMode="auto">
              <a:xfrm>
                <a:off x="19181569" y="3993325"/>
                <a:ext cx="171803" cy="165238"/>
              </a:xfrm>
              <a:prstGeom prst="ellipse">
                <a:avLst/>
              </a:pr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82" name="Oval 302"/>
              <p:cNvSpPr>
                <a:spLocks noChangeArrowheads="1"/>
              </p:cNvSpPr>
              <p:nvPr/>
            </p:nvSpPr>
            <p:spPr bwMode="auto">
              <a:xfrm>
                <a:off x="19659974" y="4276212"/>
                <a:ext cx="171803" cy="163916"/>
              </a:xfrm>
              <a:prstGeom prst="ellipse">
                <a:avLst/>
              </a:pr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2940612" y="2463897"/>
            <a:ext cx="869097" cy="866420"/>
            <a:chOff x="131763" y="111125"/>
            <a:chExt cx="3802063" cy="3789363"/>
          </a:xfrm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1874838" y="1930400"/>
              <a:ext cx="447675" cy="460375"/>
            </a:xfrm>
            <a:custGeom>
              <a:avLst/>
              <a:gdLst>
                <a:gd name="T0" fmla="*/ 11 w 65"/>
                <a:gd name="T1" fmla="*/ 0 h 67"/>
                <a:gd name="T2" fmla="*/ 2 w 65"/>
                <a:gd name="T3" fmla="*/ 8 h 67"/>
                <a:gd name="T4" fmla="*/ 2 w 65"/>
                <a:gd name="T5" fmla="*/ 18 h 67"/>
                <a:gd name="T6" fmla="*/ 52 w 65"/>
                <a:gd name="T7" fmla="*/ 67 h 67"/>
                <a:gd name="T8" fmla="*/ 65 w 65"/>
                <a:gd name="T9" fmla="*/ 54 h 67"/>
                <a:gd name="T10" fmla="*/ 11 w 65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7">
                  <a:moveTo>
                    <a:pt x="11" y="0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5"/>
                    <a:pt x="2" y="18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65" y="54"/>
                    <a:pt x="65" y="54"/>
                    <a:pt x="65" y="54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FF7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2116138" y="2301875"/>
              <a:ext cx="1597025" cy="1598613"/>
            </a:xfrm>
            <a:custGeom>
              <a:avLst/>
              <a:gdLst>
                <a:gd name="T0" fmla="*/ 17 w 232"/>
                <a:gd name="T1" fmla="*/ 13 h 232"/>
                <a:gd name="T2" fmla="*/ 2 w 232"/>
                <a:gd name="T3" fmla="*/ 28 h 232"/>
                <a:gd name="T4" fmla="*/ 2 w 232"/>
                <a:gd name="T5" fmla="*/ 37 h 232"/>
                <a:gd name="T6" fmla="*/ 194 w 232"/>
                <a:gd name="T7" fmla="*/ 229 h 232"/>
                <a:gd name="T8" fmla="*/ 204 w 232"/>
                <a:gd name="T9" fmla="*/ 229 h 232"/>
                <a:gd name="T10" fmla="*/ 232 w 232"/>
                <a:gd name="T11" fmla="*/ 201 h 232"/>
                <a:gd name="T12" fmla="*/ 38 w 232"/>
                <a:gd name="T13" fmla="*/ 8 h 232"/>
                <a:gd name="T14" fmla="*/ 30 w 232"/>
                <a:gd name="T15" fmla="*/ 0 h 232"/>
                <a:gd name="T16" fmla="*/ 17 w 232"/>
                <a:gd name="T17" fmla="*/ 1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2">
                  <a:moveTo>
                    <a:pt x="17" y="13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5"/>
                    <a:pt x="2" y="37"/>
                  </a:cubicBezTo>
                  <a:cubicBezTo>
                    <a:pt x="194" y="229"/>
                    <a:pt x="194" y="229"/>
                    <a:pt x="194" y="229"/>
                  </a:cubicBezTo>
                  <a:cubicBezTo>
                    <a:pt x="197" y="232"/>
                    <a:pt x="201" y="232"/>
                    <a:pt x="204" y="229"/>
                  </a:cubicBezTo>
                  <a:cubicBezTo>
                    <a:pt x="232" y="201"/>
                    <a:pt x="232" y="201"/>
                    <a:pt x="232" y="201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rgbClr val="000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49" name="Freeform 7"/>
            <p:cNvSpPr>
              <a:spLocks/>
            </p:cNvSpPr>
            <p:nvPr/>
          </p:nvSpPr>
          <p:spPr bwMode="auto">
            <a:xfrm>
              <a:off x="1951038" y="1839913"/>
              <a:ext cx="474663" cy="461963"/>
            </a:xfrm>
            <a:custGeom>
              <a:avLst/>
              <a:gdLst>
                <a:gd name="T0" fmla="*/ 69 w 69"/>
                <a:gd name="T1" fmla="*/ 52 h 67"/>
                <a:gd name="T2" fmla="*/ 20 w 69"/>
                <a:gd name="T3" fmla="*/ 2 h 67"/>
                <a:gd name="T4" fmla="*/ 10 w 69"/>
                <a:gd name="T5" fmla="*/ 2 h 67"/>
                <a:gd name="T6" fmla="*/ 0 w 69"/>
                <a:gd name="T7" fmla="*/ 13 h 67"/>
                <a:gd name="T8" fmla="*/ 54 w 69"/>
                <a:gd name="T9" fmla="*/ 67 h 67"/>
                <a:gd name="T10" fmla="*/ 69 w 69"/>
                <a:gd name="T11" fmla="*/ 5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67">
                  <a:moveTo>
                    <a:pt x="69" y="52"/>
                  </a:move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3" y="0"/>
                    <a:pt x="1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54" y="67"/>
                    <a:pt x="54" y="67"/>
                    <a:pt x="54" y="67"/>
                  </a:cubicBezTo>
                  <a:lnTo>
                    <a:pt x="69" y="52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2322513" y="2074863"/>
              <a:ext cx="1611313" cy="1611313"/>
            </a:xfrm>
            <a:custGeom>
              <a:avLst/>
              <a:gdLst>
                <a:gd name="T0" fmla="*/ 30 w 234"/>
                <a:gd name="T1" fmla="*/ 3 h 234"/>
                <a:gd name="T2" fmla="*/ 15 w 234"/>
                <a:gd name="T3" fmla="*/ 18 h 234"/>
                <a:gd name="T4" fmla="*/ 0 w 234"/>
                <a:gd name="T5" fmla="*/ 33 h 234"/>
                <a:gd name="T6" fmla="*/ 8 w 234"/>
                <a:gd name="T7" fmla="*/ 41 h 234"/>
                <a:gd name="T8" fmla="*/ 202 w 234"/>
                <a:gd name="T9" fmla="*/ 234 h 234"/>
                <a:gd name="T10" fmla="*/ 232 w 234"/>
                <a:gd name="T11" fmla="*/ 204 h 234"/>
                <a:gd name="T12" fmla="*/ 232 w 234"/>
                <a:gd name="T13" fmla="*/ 195 h 234"/>
                <a:gd name="T14" fmla="*/ 40 w 234"/>
                <a:gd name="T15" fmla="*/ 3 h 234"/>
                <a:gd name="T16" fmla="*/ 30 w 234"/>
                <a:gd name="T17" fmla="*/ 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234">
                  <a:moveTo>
                    <a:pt x="30" y="3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202" y="234"/>
                    <a:pt x="202" y="234"/>
                    <a:pt x="202" y="234"/>
                  </a:cubicBezTo>
                  <a:cubicBezTo>
                    <a:pt x="232" y="204"/>
                    <a:pt x="232" y="204"/>
                    <a:pt x="232" y="204"/>
                  </a:cubicBezTo>
                  <a:cubicBezTo>
                    <a:pt x="234" y="202"/>
                    <a:pt x="234" y="197"/>
                    <a:pt x="232" y="195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7" y="0"/>
                    <a:pt x="33" y="0"/>
                    <a:pt x="30" y="3"/>
                  </a:cubicBezTo>
                  <a:close/>
                </a:path>
              </a:pathLst>
            </a:custGeom>
            <a:solidFill>
              <a:srgbClr val="333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51" name="Freeform 9"/>
            <p:cNvSpPr>
              <a:spLocks/>
            </p:cNvSpPr>
            <p:nvPr/>
          </p:nvSpPr>
          <p:spPr bwMode="auto">
            <a:xfrm>
              <a:off x="131763" y="111125"/>
              <a:ext cx="2355850" cy="2355850"/>
            </a:xfrm>
            <a:custGeom>
              <a:avLst/>
              <a:gdLst>
                <a:gd name="T0" fmla="*/ 281 w 342"/>
                <a:gd name="T1" fmla="*/ 61 h 342"/>
                <a:gd name="T2" fmla="*/ 281 w 342"/>
                <a:gd name="T3" fmla="*/ 282 h 342"/>
                <a:gd name="T4" fmla="*/ 61 w 342"/>
                <a:gd name="T5" fmla="*/ 282 h 342"/>
                <a:gd name="T6" fmla="*/ 61 w 342"/>
                <a:gd name="T7" fmla="*/ 61 h 342"/>
                <a:gd name="T8" fmla="*/ 281 w 342"/>
                <a:gd name="T9" fmla="*/ 61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342">
                  <a:moveTo>
                    <a:pt x="281" y="61"/>
                  </a:moveTo>
                  <a:cubicBezTo>
                    <a:pt x="342" y="122"/>
                    <a:pt x="342" y="221"/>
                    <a:pt x="281" y="282"/>
                  </a:cubicBezTo>
                  <a:cubicBezTo>
                    <a:pt x="220" y="342"/>
                    <a:pt x="122" y="342"/>
                    <a:pt x="61" y="282"/>
                  </a:cubicBezTo>
                  <a:cubicBezTo>
                    <a:pt x="0" y="221"/>
                    <a:pt x="0" y="122"/>
                    <a:pt x="61" y="61"/>
                  </a:cubicBezTo>
                  <a:cubicBezTo>
                    <a:pt x="122" y="0"/>
                    <a:pt x="220" y="0"/>
                    <a:pt x="281" y="61"/>
                  </a:cubicBezTo>
                  <a:close/>
                </a:path>
              </a:pathLst>
            </a:custGeom>
            <a:solidFill>
              <a:srgbClr val="000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52" name="Freeform 10"/>
            <p:cNvSpPr>
              <a:spLocks/>
            </p:cNvSpPr>
            <p:nvPr/>
          </p:nvSpPr>
          <p:spPr bwMode="auto">
            <a:xfrm>
              <a:off x="393700" y="379413"/>
              <a:ext cx="1831975" cy="1825625"/>
            </a:xfrm>
            <a:custGeom>
              <a:avLst/>
              <a:gdLst>
                <a:gd name="T0" fmla="*/ 218 w 266"/>
                <a:gd name="T1" fmla="*/ 47 h 265"/>
                <a:gd name="T2" fmla="*/ 218 w 266"/>
                <a:gd name="T3" fmla="*/ 218 h 265"/>
                <a:gd name="T4" fmla="*/ 48 w 266"/>
                <a:gd name="T5" fmla="*/ 218 h 265"/>
                <a:gd name="T6" fmla="*/ 48 w 266"/>
                <a:gd name="T7" fmla="*/ 47 h 265"/>
                <a:gd name="T8" fmla="*/ 218 w 266"/>
                <a:gd name="T9" fmla="*/ 47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265">
                  <a:moveTo>
                    <a:pt x="218" y="47"/>
                  </a:moveTo>
                  <a:cubicBezTo>
                    <a:pt x="266" y="94"/>
                    <a:pt x="266" y="171"/>
                    <a:pt x="218" y="218"/>
                  </a:cubicBezTo>
                  <a:cubicBezTo>
                    <a:pt x="171" y="265"/>
                    <a:pt x="95" y="265"/>
                    <a:pt x="48" y="218"/>
                  </a:cubicBezTo>
                  <a:cubicBezTo>
                    <a:pt x="0" y="171"/>
                    <a:pt x="0" y="94"/>
                    <a:pt x="48" y="47"/>
                  </a:cubicBezTo>
                  <a:cubicBezTo>
                    <a:pt x="95" y="0"/>
                    <a:pt x="171" y="0"/>
                    <a:pt x="218" y="47"/>
                  </a:cubicBezTo>
                  <a:close/>
                </a:path>
              </a:pathLst>
            </a:custGeom>
            <a:solidFill>
              <a:srgbClr val="8FD4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53" name="Freeform 11"/>
            <p:cNvSpPr>
              <a:spLocks/>
            </p:cNvSpPr>
            <p:nvPr/>
          </p:nvSpPr>
          <p:spPr bwMode="auto">
            <a:xfrm>
              <a:off x="558800" y="758825"/>
              <a:ext cx="371475" cy="1033463"/>
            </a:xfrm>
            <a:custGeom>
              <a:avLst/>
              <a:gdLst>
                <a:gd name="T0" fmla="*/ 51 w 54"/>
                <a:gd name="T1" fmla="*/ 147 h 150"/>
                <a:gd name="T2" fmla="*/ 40 w 54"/>
                <a:gd name="T3" fmla="*/ 147 h 150"/>
                <a:gd name="T4" fmla="*/ 40 w 54"/>
                <a:gd name="T5" fmla="*/ 3 h 150"/>
                <a:gd name="T6" fmla="*/ 51 w 54"/>
                <a:gd name="T7" fmla="*/ 3 h 150"/>
                <a:gd name="T8" fmla="*/ 51 w 54"/>
                <a:gd name="T9" fmla="*/ 14 h 150"/>
                <a:gd name="T10" fmla="*/ 51 w 54"/>
                <a:gd name="T11" fmla="*/ 136 h 150"/>
                <a:gd name="T12" fmla="*/ 51 w 54"/>
                <a:gd name="T13" fmla="*/ 14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50">
                  <a:moveTo>
                    <a:pt x="51" y="147"/>
                  </a:moveTo>
                  <a:cubicBezTo>
                    <a:pt x="48" y="150"/>
                    <a:pt x="43" y="150"/>
                    <a:pt x="40" y="147"/>
                  </a:cubicBezTo>
                  <a:cubicBezTo>
                    <a:pt x="0" y="107"/>
                    <a:pt x="0" y="43"/>
                    <a:pt x="40" y="3"/>
                  </a:cubicBezTo>
                  <a:cubicBezTo>
                    <a:pt x="43" y="0"/>
                    <a:pt x="48" y="0"/>
                    <a:pt x="51" y="3"/>
                  </a:cubicBezTo>
                  <a:cubicBezTo>
                    <a:pt x="54" y="6"/>
                    <a:pt x="54" y="11"/>
                    <a:pt x="51" y="14"/>
                  </a:cubicBezTo>
                  <a:cubicBezTo>
                    <a:pt x="17" y="47"/>
                    <a:pt x="17" y="102"/>
                    <a:pt x="51" y="136"/>
                  </a:cubicBezTo>
                  <a:cubicBezTo>
                    <a:pt x="54" y="139"/>
                    <a:pt x="54" y="144"/>
                    <a:pt x="51" y="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54" name="Freeform 12"/>
            <p:cNvSpPr>
              <a:spLocks/>
            </p:cNvSpPr>
            <p:nvPr/>
          </p:nvSpPr>
          <p:spPr bwMode="auto">
            <a:xfrm>
              <a:off x="1041400" y="1819275"/>
              <a:ext cx="412750" cy="165100"/>
            </a:xfrm>
            <a:custGeom>
              <a:avLst/>
              <a:gdLst>
                <a:gd name="T0" fmla="*/ 58 w 60"/>
                <a:gd name="T1" fmla="*/ 20 h 24"/>
                <a:gd name="T2" fmla="*/ 53 w 60"/>
                <a:gd name="T3" fmla="*/ 22 h 24"/>
                <a:gd name="T4" fmla="*/ 6 w 60"/>
                <a:gd name="T5" fmla="*/ 16 h 24"/>
                <a:gd name="T6" fmla="*/ 2 w 60"/>
                <a:gd name="T7" fmla="*/ 6 h 24"/>
                <a:gd name="T8" fmla="*/ 12 w 60"/>
                <a:gd name="T9" fmla="*/ 1 h 24"/>
                <a:gd name="T10" fmla="*/ 51 w 60"/>
                <a:gd name="T11" fmla="*/ 6 h 24"/>
                <a:gd name="T12" fmla="*/ 60 w 60"/>
                <a:gd name="T13" fmla="*/ 13 h 24"/>
                <a:gd name="T14" fmla="*/ 58 w 60"/>
                <a:gd name="T1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24">
                  <a:moveTo>
                    <a:pt x="58" y="20"/>
                  </a:moveTo>
                  <a:cubicBezTo>
                    <a:pt x="57" y="21"/>
                    <a:pt x="55" y="22"/>
                    <a:pt x="53" y="22"/>
                  </a:cubicBezTo>
                  <a:cubicBezTo>
                    <a:pt x="37" y="24"/>
                    <a:pt x="21" y="22"/>
                    <a:pt x="6" y="16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3" y="2"/>
                    <a:pt x="8" y="0"/>
                    <a:pt x="12" y="1"/>
                  </a:cubicBezTo>
                  <a:cubicBezTo>
                    <a:pt x="24" y="6"/>
                    <a:pt x="38" y="8"/>
                    <a:pt x="51" y="6"/>
                  </a:cubicBezTo>
                  <a:cubicBezTo>
                    <a:pt x="56" y="6"/>
                    <a:pt x="60" y="9"/>
                    <a:pt x="60" y="13"/>
                  </a:cubicBezTo>
                  <a:cubicBezTo>
                    <a:pt x="60" y="16"/>
                    <a:pt x="59" y="18"/>
                    <a:pt x="58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dirty="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595933" y="1722787"/>
            <a:ext cx="2821711" cy="3959163"/>
            <a:chOff x="2595933" y="1722787"/>
            <a:chExt cx="2821711" cy="3959163"/>
          </a:xfrm>
        </p:grpSpPr>
        <p:grpSp>
          <p:nvGrpSpPr>
            <p:cNvPr id="128" name="Group 127"/>
            <p:cNvGrpSpPr/>
            <p:nvPr/>
          </p:nvGrpSpPr>
          <p:grpSpPr>
            <a:xfrm>
              <a:off x="2595933" y="1982501"/>
              <a:ext cx="2821711" cy="3699449"/>
              <a:chOff x="12795250" y="366713"/>
              <a:chExt cx="2738438" cy="3589337"/>
            </a:xfrm>
          </p:grpSpPr>
          <p:sp>
            <p:nvSpPr>
              <p:cNvPr id="139" name="Freeform 129"/>
              <p:cNvSpPr>
                <a:spLocks/>
              </p:cNvSpPr>
              <p:nvPr/>
            </p:nvSpPr>
            <p:spPr bwMode="auto">
              <a:xfrm>
                <a:off x="12795250" y="561975"/>
                <a:ext cx="2687638" cy="3394075"/>
              </a:xfrm>
              <a:custGeom>
                <a:avLst/>
                <a:gdLst>
                  <a:gd name="T0" fmla="*/ 9 w 424"/>
                  <a:gd name="T1" fmla="*/ 0 h 536"/>
                  <a:gd name="T2" fmla="*/ 0 w 424"/>
                  <a:gd name="T3" fmla="*/ 25 h 536"/>
                  <a:gd name="T4" fmla="*/ 0 w 424"/>
                  <a:gd name="T5" fmla="*/ 497 h 536"/>
                  <a:gd name="T6" fmla="*/ 39 w 424"/>
                  <a:gd name="T7" fmla="*/ 536 h 536"/>
                  <a:gd name="T8" fmla="*/ 391 w 424"/>
                  <a:gd name="T9" fmla="*/ 536 h 536"/>
                  <a:gd name="T10" fmla="*/ 424 w 424"/>
                  <a:gd name="T11" fmla="*/ 519 h 536"/>
                  <a:gd name="T12" fmla="*/ 393 w 424"/>
                  <a:gd name="T13" fmla="*/ 534 h 536"/>
                  <a:gd name="T14" fmla="*/ 42 w 424"/>
                  <a:gd name="T15" fmla="*/ 534 h 536"/>
                  <a:gd name="T16" fmla="*/ 2 w 424"/>
                  <a:gd name="T17" fmla="*/ 494 h 536"/>
                  <a:gd name="T18" fmla="*/ 2 w 424"/>
                  <a:gd name="T19" fmla="*/ 22 h 536"/>
                  <a:gd name="T20" fmla="*/ 9 w 424"/>
                  <a:gd name="T21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4" h="536">
                    <a:moveTo>
                      <a:pt x="9" y="0"/>
                    </a:moveTo>
                    <a:cubicBezTo>
                      <a:pt x="3" y="6"/>
                      <a:pt x="0" y="15"/>
                      <a:pt x="0" y="25"/>
                    </a:cubicBezTo>
                    <a:cubicBezTo>
                      <a:pt x="0" y="497"/>
                      <a:pt x="0" y="497"/>
                      <a:pt x="0" y="497"/>
                    </a:cubicBezTo>
                    <a:cubicBezTo>
                      <a:pt x="0" y="519"/>
                      <a:pt x="18" y="536"/>
                      <a:pt x="39" y="536"/>
                    </a:cubicBezTo>
                    <a:cubicBezTo>
                      <a:pt x="391" y="536"/>
                      <a:pt x="391" y="536"/>
                      <a:pt x="391" y="536"/>
                    </a:cubicBezTo>
                    <a:cubicBezTo>
                      <a:pt x="405" y="536"/>
                      <a:pt x="416" y="530"/>
                      <a:pt x="424" y="519"/>
                    </a:cubicBezTo>
                    <a:cubicBezTo>
                      <a:pt x="416" y="528"/>
                      <a:pt x="405" y="534"/>
                      <a:pt x="393" y="534"/>
                    </a:cubicBezTo>
                    <a:cubicBezTo>
                      <a:pt x="42" y="534"/>
                      <a:pt x="42" y="534"/>
                      <a:pt x="42" y="534"/>
                    </a:cubicBezTo>
                    <a:cubicBezTo>
                      <a:pt x="20" y="534"/>
                      <a:pt x="2" y="516"/>
                      <a:pt x="2" y="49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14"/>
                      <a:pt x="5" y="6"/>
                      <a:pt x="9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140" name="Freeform 130"/>
              <p:cNvSpPr>
                <a:spLocks/>
              </p:cNvSpPr>
              <p:nvPr/>
            </p:nvSpPr>
            <p:spPr bwMode="auto">
              <a:xfrm>
                <a:off x="12807950" y="455613"/>
                <a:ext cx="2725738" cy="3487737"/>
              </a:xfrm>
              <a:custGeom>
                <a:avLst/>
                <a:gdLst>
                  <a:gd name="T0" fmla="*/ 430 w 430"/>
                  <a:gd name="T1" fmla="*/ 511 h 551"/>
                  <a:gd name="T2" fmla="*/ 391 w 430"/>
                  <a:gd name="T3" fmla="*/ 551 h 551"/>
                  <a:gd name="T4" fmla="*/ 40 w 430"/>
                  <a:gd name="T5" fmla="*/ 551 h 551"/>
                  <a:gd name="T6" fmla="*/ 0 w 430"/>
                  <a:gd name="T7" fmla="*/ 511 h 551"/>
                  <a:gd name="T8" fmla="*/ 0 w 430"/>
                  <a:gd name="T9" fmla="*/ 39 h 551"/>
                  <a:gd name="T10" fmla="*/ 40 w 430"/>
                  <a:gd name="T11" fmla="*/ 0 h 551"/>
                  <a:gd name="T12" fmla="*/ 391 w 430"/>
                  <a:gd name="T13" fmla="*/ 0 h 551"/>
                  <a:gd name="T14" fmla="*/ 430 w 430"/>
                  <a:gd name="T15" fmla="*/ 39 h 551"/>
                  <a:gd name="T16" fmla="*/ 430 w 430"/>
                  <a:gd name="T17" fmla="*/ 511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551">
                    <a:moveTo>
                      <a:pt x="430" y="511"/>
                    </a:moveTo>
                    <a:cubicBezTo>
                      <a:pt x="430" y="533"/>
                      <a:pt x="413" y="551"/>
                      <a:pt x="391" y="551"/>
                    </a:cubicBezTo>
                    <a:cubicBezTo>
                      <a:pt x="40" y="551"/>
                      <a:pt x="40" y="551"/>
                      <a:pt x="40" y="551"/>
                    </a:cubicBezTo>
                    <a:cubicBezTo>
                      <a:pt x="18" y="551"/>
                      <a:pt x="0" y="533"/>
                      <a:pt x="0" y="511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3" y="0"/>
                      <a:pt x="430" y="17"/>
                      <a:pt x="430" y="39"/>
                    </a:cubicBezTo>
                    <a:cubicBezTo>
                      <a:pt x="430" y="511"/>
                      <a:pt x="430" y="511"/>
                      <a:pt x="430" y="511"/>
                    </a:cubicBezTo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141" name="Freeform 131"/>
              <p:cNvSpPr>
                <a:spLocks/>
              </p:cNvSpPr>
              <p:nvPr/>
            </p:nvSpPr>
            <p:spPr bwMode="auto">
              <a:xfrm>
                <a:off x="12934950" y="657225"/>
                <a:ext cx="2459038" cy="3133725"/>
              </a:xfrm>
              <a:custGeom>
                <a:avLst/>
                <a:gdLst>
                  <a:gd name="T0" fmla="*/ 1549 w 1549"/>
                  <a:gd name="T1" fmla="*/ 0 h 1974"/>
                  <a:gd name="T2" fmla="*/ 1541 w 1549"/>
                  <a:gd name="T3" fmla="*/ 0 h 1974"/>
                  <a:gd name="T4" fmla="*/ 1541 w 1549"/>
                  <a:gd name="T5" fmla="*/ 1962 h 1974"/>
                  <a:gd name="T6" fmla="*/ 355 w 1549"/>
                  <a:gd name="T7" fmla="*/ 1962 h 1974"/>
                  <a:gd name="T8" fmla="*/ 0 w 1549"/>
                  <a:gd name="T9" fmla="*/ 1619 h 1974"/>
                  <a:gd name="T10" fmla="*/ 0 w 1549"/>
                  <a:gd name="T11" fmla="*/ 1619 h 1974"/>
                  <a:gd name="T12" fmla="*/ 363 w 1549"/>
                  <a:gd name="T13" fmla="*/ 1974 h 1974"/>
                  <a:gd name="T14" fmla="*/ 1549 w 1549"/>
                  <a:gd name="T15" fmla="*/ 1974 h 1974"/>
                  <a:gd name="T16" fmla="*/ 1549 w 1549"/>
                  <a:gd name="T17" fmla="*/ 0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9" h="1974">
                    <a:moveTo>
                      <a:pt x="1549" y="0"/>
                    </a:moveTo>
                    <a:lnTo>
                      <a:pt x="1541" y="0"/>
                    </a:lnTo>
                    <a:lnTo>
                      <a:pt x="1541" y="1962"/>
                    </a:lnTo>
                    <a:lnTo>
                      <a:pt x="355" y="1962"/>
                    </a:lnTo>
                    <a:lnTo>
                      <a:pt x="0" y="1619"/>
                    </a:lnTo>
                    <a:lnTo>
                      <a:pt x="0" y="1619"/>
                    </a:lnTo>
                    <a:lnTo>
                      <a:pt x="363" y="1974"/>
                    </a:lnTo>
                    <a:lnTo>
                      <a:pt x="1549" y="1974"/>
                    </a:lnTo>
                    <a:lnTo>
                      <a:pt x="1549" y="0"/>
                    </a:lnTo>
                    <a:close/>
                  </a:path>
                </a:pathLst>
              </a:custGeom>
              <a:solidFill>
                <a:srgbClr val="1C1C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142" name="Freeform 132"/>
              <p:cNvSpPr>
                <a:spLocks/>
              </p:cNvSpPr>
              <p:nvPr/>
            </p:nvSpPr>
            <p:spPr bwMode="auto">
              <a:xfrm>
                <a:off x="12934950" y="657225"/>
                <a:ext cx="2459038" cy="3133725"/>
              </a:xfrm>
              <a:custGeom>
                <a:avLst/>
                <a:gdLst>
                  <a:gd name="T0" fmla="*/ 1549 w 1549"/>
                  <a:gd name="T1" fmla="*/ 0 h 1974"/>
                  <a:gd name="T2" fmla="*/ 1541 w 1549"/>
                  <a:gd name="T3" fmla="*/ 0 h 1974"/>
                  <a:gd name="T4" fmla="*/ 1541 w 1549"/>
                  <a:gd name="T5" fmla="*/ 1962 h 1974"/>
                  <a:gd name="T6" fmla="*/ 355 w 1549"/>
                  <a:gd name="T7" fmla="*/ 1962 h 1974"/>
                  <a:gd name="T8" fmla="*/ 0 w 1549"/>
                  <a:gd name="T9" fmla="*/ 1619 h 1974"/>
                  <a:gd name="T10" fmla="*/ 0 w 1549"/>
                  <a:gd name="T11" fmla="*/ 1619 h 1974"/>
                  <a:gd name="T12" fmla="*/ 363 w 1549"/>
                  <a:gd name="T13" fmla="*/ 1974 h 1974"/>
                  <a:gd name="T14" fmla="*/ 1549 w 1549"/>
                  <a:gd name="T15" fmla="*/ 1974 h 1974"/>
                  <a:gd name="T16" fmla="*/ 1549 w 1549"/>
                  <a:gd name="T17" fmla="*/ 0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9" h="1974">
                    <a:moveTo>
                      <a:pt x="1549" y="0"/>
                    </a:moveTo>
                    <a:lnTo>
                      <a:pt x="1541" y="0"/>
                    </a:lnTo>
                    <a:lnTo>
                      <a:pt x="1541" y="1962"/>
                    </a:lnTo>
                    <a:lnTo>
                      <a:pt x="355" y="1962"/>
                    </a:lnTo>
                    <a:lnTo>
                      <a:pt x="0" y="1619"/>
                    </a:lnTo>
                    <a:lnTo>
                      <a:pt x="0" y="1619"/>
                    </a:lnTo>
                    <a:lnTo>
                      <a:pt x="363" y="1974"/>
                    </a:lnTo>
                    <a:lnTo>
                      <a:pt x="1549" y="1974"/>
                    </a:lnTo>
                    <a:lnTo>
                      <a:pt x="15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143" name="Freeform 133"/>
              <p:cNvSpPr>
                <a:spLocks/>
              </p:cNvSpPr>
              <p:nvPr/>
            </p:nvSpPr>
            <p:spPr bwMode="auto">
              <a:xfrm>
                <a:off x="12915900" y="644525"/>
                <a:ext cx="2465388" cy="3127375"/>
              </a:xfrm>
              <a:custGeom>
                <a:avLst/>
                <a:gdLst>
                  <a:gd name="T0" fmla="*/ 367 w 1553"/>
                  <a:gd name="T1" fmla="*/ 1970 h 1970"/>
                  <a:gd name="T2" fmla="*/ 1553 w 1553"/>
                  <a:gd name="T3" fmla="*/ 1970 h 1970"/>
                  <a:gd name="T4" fmla="*/ 1553 w 1553"/>
                  <a:gd name="T5" fmla="*/ 0 h 1970"/>
                  <a:gd name="T6" fmla="*/ 0 w 1553"/>
                  <a:gd name="T7" fmla="*/ 0 h 1970"/>
                  <a:gd name="T8" fmla="*/ 0 w 1553"/>
                  <a:gd name="T9" fmla="*/ 1619 h 1970"/>
                  <a:gd name="T10" fmla="*/ 367 w 1553"/>
                  <a:gd name="T11" fmla="*/ 197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3" h="1970">
                    <a:moveTo>
                      <a:pt x="367" y="1970"/>
                    </a:moveTo>
                    <a:lnTo>
                      <a:pt x="1553" y="1970"/>
                    </a:lnTo>
                    <a:lnTo>
                      <a:pt x="1553" y="0"/>
                    </a:lnTo>
                    <a:lnTo>
                      <a:pt x="0" y="0"/>
                    </a:lnTo>
                    <a:lnTo>
                      <a:pt x="0" y="1619"/>
                    </a:lnTo>
                    <a:lnTo>
                      <a:pt x="367" y="1970"/>
                    </a:lnTo>
                    <a:close/>
                  </a:path>
                </a:pathLst>
              </a:custGeom>
              <a:solidFill>
                <a:srgbClr val="FFF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144" name="Freeform 134"/>
              <p:cNvSpPr>
                <a:spLocks/>
              </p:cNvSpPr>
              <p:nvPr/>
            </p:nvSpPr>
            <p:spPr bwMode="auto">
              <a:xfrm>
                <a:off x="12915900" y="644525"/>
                <a:ext cx="2465388" cy="3127375"/>
              </a:xfrm>
              <a:custGeom>
                <a:avLst/>
                <a:gdLst>
                  <a:gd name="T0" fmla="*/ 367 w 1553"/>
                  <a:gd name="T1" fmla="*/ 1970 h 1970"/>
                  <a:gd name="T2" fmla="*/ 1553 w 1553"/>
                  <a:gd name="T3" fmla="*/ 1970 h 1970"/>
                  <a:gd name="T4" fmla="*/ 1553 w 1553"/>
                  <a:gd name="T5" fmla="*/ 0 h 1970"/>
                  <a:gd name="T6" fmla="*/ 0 w 1553"/>
                  <a:gd name="T7" fmla="*/ 0 h 1970"/>
                  <a:gd name="T8" fmla="*/ 0 w 1553"/>
                  <a:gd name="T9" fmla="*/ 1619 h 1970"/>
                  <a:gd name="T10" fmla="*/ 367 w 1553"/>
                  <a:gd name="T11" fmla="*/ 197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3" h="1970">
                    <a:moveTo>
                      <a:pt x="367" y="1970"/>
                    </a:moveTo>
                    <a:lnTo>
                      <a:pt x="1553" y="1970"/>
                    </a:lnTo>
                    <a:lnTo>
                      <a:pt x="1553" y="0"/>
                    </a:lnTo>
                    <a:lnTo>
                      <a:pt x="0" y="0"/>
                    </a:lnTo>
                    <a:lnTo>
                      <a:pt x="0" y="1619"/>
                    </a:lnTo>
                    <a:lnTo>
                      <a:pt x="367" y="197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145" name="Rectangle 135"/>
              <p:cNvSpPr>
                <a:spLocks noChangeArrowheads="1"/>
              </p:cNvSpPr>
              <p:nvPr/>
            </p:nvSpPr>
            <p:spPr bwMode="auto">
              <a:xfrm>
                <a:off x="14228763" y="3360738"/>
                <a:ext cx="868363" cy="1079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146" name="Rectangle 136"/>
              <p:cNvSpPr>
                <a:spLocks noChangeArrowheads="1"/>
              </p:cNvSpPr>
              <p:nvPr/>
            </p:nvSpPr>
            <p:spPr bwMode="auto">
              <a:xfrm>
                <a:off x="13214350" y="1423988"/>
                <a:ext cx="1882775" cy="50800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147" name="Rectangle 137"/>
              <p:cNvSpPr>
                <a:spLocks noChangeArrowheads="1"/>
              </p:cNvSpPr>
              <p:nvPr/>
            </p:nvSpPr>
            <p:spPr bwMode="auto">
              <a:xfrm>
                <a:off x="13214350" y="1619250"/>
                <a:ext cx="1882775" cy="57150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148" name="Rectangle 138"/>
              <p:cNvSpPr>
                <a:spLocks noChangeArrowheads="1"/>
              </p:cNvSpPr>
              <p:nvPr/>
            </p:nvSpPr>
            <p:spPr bwMode="auto">
              <a:xfrm>
                <a:off x="13214350" y="1822450"/>
                <a:ext cx="1882775" cy="50800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149" name="Rectangle 139"/>
              <p:cNvSpPr>
                <a:spLocks noChangeArrowheads="1"/>
              </p:cNvSpPr>
              <p:nvPr/>
            </p:nvSpPr>
            <p:spPr bwMode="auto">
              <a:xfrm>
                <a:off x="13214350" y="2019300"/>
                <a:ext cx="1882775" cy="57150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150" name="Rectangle 140"/>
              <p:cNvSpPr>
                <a:spLocks noChangeArrowheads="1"/>
              </p:cNvSpPr>
              <p:nvPr/>
            </p:nvSpPr>
            <p:spPr bwMode="auto">
              <a:xfrm>
                <a:off x="13214350" y="2220913"/>
                <a:ext cx="1882775" cy="57150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151" name="Rectangle 141"/>
              <p:cNvSpPr>
                <a:spLocks noChangeArrowheads="1"/>
              </p:cNvSpPr>
              <p:nvPr/>
            </p:nvSpPr>
            <p:spPr bwMode="auto">
              <a:xfrm>
                <a:off x="13214350" y="2424113"/>
                <a:ext cx="1882775" cy="50800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152" name="Rectangle 142"/>
              <p:cNvSpPr>
                <a:spLocks noChangeArrowheads="1"/>
              </p:cNvSpPr>
              <p:nvPr/>
            </p:nvSpPr>
            <p:spPr bwMode="auto">
              <a:xfrm>
                <a:off x="13214350" y="2619375"/>
                <a:ext cx="1882775" cy="57150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153" name="Rectangle 143"/>
              <p:cNvSpPr>
                <a:spLocks noChangeArrowheads="1"/>
              </p:cNvSpPr>
              <p:nvPr/>
            </p:nvSpPr>
            <p:spPr bwMode="auto">
              <a:xfrm>
                <a:off x="13214350" y="2822575"/>
                <a:ext cx="1882775" cy="50800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154" name="Rectangle 144"/>
              <p:cNvSpPr>
                <a:spLocks noChangeArrowheads="1"/>
              </p:cNvSpPr>
              <p:nvPr/>
            </p:nvSpPr>
            <p:spPr bwMode="auto">
              <a:xfrm>
                <a:off x="13214350" y="3025775"/>
                <a:ext cx="1882775" cy="50800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155" name="Rectangle 145"/>
              <p:cNvSpPr>
                <a:spLocks noChangeArrowheads="1"/>
              </p:cNvSpPr>
              <p:nvPr/>
            </p:nvSpPr>
            <p:spPr bwMode="auto">
              <a:xfrm>
                <a:off x="13511213" y="1006475"/>
                <a:ext cx="1325563" cy="106362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156" name="Freeform 146"/>
              <p:cNvSpPr>
                <a:spLocks/>
              </p:cNvSpPr>
              <p:nvPr/>
            </p:nvSpPr>
            <p:spPr bwMode="auto">
              <a:xfrm>
                <a:off x="12915900" y="3214688"/>
                <a:ext cx="595313" cy="557212"/>
              </a:xfrm>
              <a:custGeom>
                <a:avLst/>
                <a:gdLst>
                  <a:gd name="T0" fmla="*/ 375 w 375"/>
                  <a:gd name="T1" fmla="*/ 0 h 351"/>
                  <a:gd name="T2" fmla="*/ 0 w 375"/>
                  <a:gd name="T3" fmla="*/ 0 h 351"/>
                  <a:gd name="T4" fmla="*/ 367 w 375"/>
                  <a:gd name="T5" fmla="*/ 351 h 351"/>
                  <a:gd name="T6" fmla="*/ 375 w 375"/>
                  <a:gd name="T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5" h="351">
                    <a:moveTo>
                      <a:pt x="375" y="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rgbClr val="BCB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157" name="Freeform 147"/>
              <p:cNvSpPr>
                <a:spLocks/>
              </p:cNvSpPr>
              <p:nvPr/>
            </p:nvSpPr>
            <p:spPr bwMode="auto">
              <a:xfrm>
                <a:off x="12915900" y="3214688"/>
                <a:ext cx="595313" cy="557212"/>
              </a:xfrm>
              <a:custGeom>
                <a:avLst/>
                <a:gdLst>
                  <a:gd name="T0" fmla="*/ 375 w 375"/>
                  <a:gd name="T1" fmla="*/ 0 h 351"/>
                  <a:gd name="T2" fmla="*/ 0 w 375"/>
                  <a:gd name="T3" fmla="*/ 0 h 351"/>
                  <a:gd name="T4" fmla="*/ 367 w 375"/>
                  <a:gd name="T5" fmla="*/ 351 h 351"/>
                  <a:gd name="T6" fmla="*/ 375 w 375"/>
                  <a:gd name="T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5" h="351">
                    <a:moveTo>
                      <a:pt x="375" y="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158" name="Freeform 148"/>
              <p:cNvSpPr>
                <a:spLocks/>
              </p:cNvSpPr>
              <p:nvPr/>
            </p:nvSpPr>
            <p:spPr bwMode="auto">
              <a:xfrm>
                <a:off x="12915900" y="3214688"/>
                <a:ext cx="582613" cy="557212"/>
              </a:xfrm>
              <a:custGeom>
                <a:avLst/>
                <a:gdLst>
                  <a:gd name="T0" fmla="*/ 351 w 367"/>
                  <a:gd name="T1" fmla="*/ 20 h 351"/>
                  <a:gd name="T2" fmla="*/ 0 w 367"/>
                  <a:gd name="T3" fmla="*/ 0 h 351"/>
                  <a:gd name="T4" fmla="*/ 367 w 367"/>
                  <a:gd name="T5" fmla="*/ 351 h 351"/>
                  <a:gd name="T6" fmla="*/ 351 w 367"/>
                  <a:gd name="T7" fmla="*/ 2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7" h="351">
                    <a:moveTo>
                      <a:pt x="351" y="2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51" y="20"/>
                    </a:lnTo>
                    <a:close/>
                  </a:path>
                </a:pathLst>
              </a:custGeom>
              <a:solidFill>
                <a:srgbClr val="F2EF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159" name="Rectangle 149"/>
              <p:cNvSpPr>
                <a:spLocks noChangeArrowheads="1"/>
              </p:cNvSpPr>
              <p:nvPr/>
            </p:nvSpPr>
            <p:spPr bwMode="auto">
              <a:xfrm>
                <a:off x="13682663" y="366713"/>
                <a:ext cx="944563" cy="290512"/>
              </a:xfrm>
              <a:prstGeom prst="rect">
                <a:avLst/>
              </a:prstGeom>
              <a:solidFill>
                <a:srgbClr val="1E1E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3495330" y="1722787"/>
              <a:ext cx="990116" cy="536098"/>
              <a:chOff x="17801829" y="5891398"/>
              <a:chExt cx="954592" cy="516864"/>
            </a:xfrm>
          </p:grpSpPr>
          <p:sp>
            <p:nvSpPr>
              <p:cNvPr id="137" name="Freeform 279"/>
              <p:cNvSpPr>
                <a:spLocks/>
              </p:cNvSpPr>
              <p:nvPr/>
            </p:nvSpPr>
            <p:spPr bwMode="auto">
              <a:xfrm>
                <a:off x="17801829" y="5891398"/>
                <a:ext cx="954592" cy="516864"/>
              </a:xfrm>
              <a:custGeom>
                <a:avLst/>
                <a:gdLst>
                  <a:gd name="T0" fmla="*/ 115 w 167"/>
                  <a:gd name="T1" fmla="*/ 42 h 88"/>
                  <a:gd name="T2" fmla="*/ 117 w 167"/>
                  <a:gd name="T3" fmla="*/ 33 h 88"/>
                  <a:gd name="T4" fmla="*/ 83 w 167"/>
                  <a:gd name="T5" fmla="*/ 0 h 88"/>
                  <a:gd name="T6" fmla="*/ 50 w 167"/>
                  <a:gd name="T7" fmla="*/ 33 h 88"/>
                  <a:gd name="T8" fmla="*/ 51 w 167"/>
                  <a:gd name="T9" fmla="*/ 42 h 88"/>
                  <a:gd name="T10" fmla="*/ 0 w 167"/>
                  <a:gd name="T11" fmla="*/ 42 h 88"/>
                  <a:gd name="T12" fmla="*/ 0 w 167"/>
                  <a:gd name="T13" fmla="*/ 88 h 88"/>
                  <a:gd name="T14" fmla="*/ 167 w 167"/>
                  <a:gd name="T15" fmla="*/ 88 h 88"/>
                  <a:gd name="T16" fmla="*/ 167 w 167"/>
                  <a:gd name="T17" fmla="*/ 42 h 88"/>
                  <a:gd name="T18" fmla="*/ 115 w 167"/>
                  <a:gd name="T19" fmla="*/ 4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88">
                    <a:moveTo>
                      <a:pt x="115" y="42"/>
                    </a:moveTo>
                    <a:cubicBezTo>
                      <a:pt x="116" y="39"/>
                      <a:pt x="117" y="36"/>
                      <a:pt x="117" y="33"/>
                    </a:cubicBezTo>
                    <a:cubicBezTo>
                      <a:pt x="117" y="15"/>
                      <a:pt x="102" y="0"/>
                      <a:pt x="83" y="0"/>
                    </a:cubicBezTo>
                    <a:cubicBezTo>
                      <a:pt x="65" y="0"/>
                      <a:pt x="50" y="15"/>
                      <a:pt x="50" y="33"/>
                    </a:cubicBezTo>
                    <a:cubicBezTo>
                      <a:pt x="50" y="36"/>
                      <a:pt x="51" y="39"/>
                      <a:pt x="51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167" y="88"/>
                      <a:pt x="167" y="88"/>
                      <a:pt x="167" y="88"/>
                    </a:cubicBezTo>
                    <a:cubicBezTo>
                      <a:pt x="167" y="42"/>
                      <a:pt x="167" y="42"/>
                      <a:pt x="167" y="42"/>
                    </a:cubicBezTo>
                    <a:lnTo>
                      <a:pt x="115" y="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138" name="Oval 280"/>
              <p:cNvSpPr>
                <a:spLocks noChangeArrowheads="1"/>
              </p:cNvSpPr>
              <p:nvPr/>
            </p:nvSpPr>
            <p:spPr bwMode="auto">
              <a:xfrm>
                <a:off x="18167266" y="5973356"/>
                <a:ext cx="229951" cy="230011"/>
              </a:xfrm>
              <a:prstGeom prst="ellipse">
                <a:avLst/>
              </a:prstGeom>
              <a:solidFill>
                <a:srgbClr val="0005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en-US" dirty="0">
                  <a:solidFill>
                    <a:srgbClr val="445469"/>
                  </a:solidFill>
                  <a:latin typeface="Lato Light"/>
                </a:endParaRPr>
              </a:p>
            </p:txBody>
          </p:sp>
        </p:grpSp>
      </p:grpSp>
      <p:grpSp>
        <p:nvGrpSpPr>
          <p:cNvPr id="130" name="Group 129"/>
          <p:cNvGrpSpPr/>
          <p:nvPr/>
        </p:nvGrpSpPr>
        <p:grpSpPr>
          <a:xfrm rot="1080935">
            <a:off x="177506" y="1916916"/>
            <a:ext cx="2659343" cy="947941"/>
            <a:chOff x="485775" y="495300"/>
            <a:chExt cx="5238750" cy="1866901"/>
          </a:xfrm>
        </p:grpSpPr>
        <p:sp>
          <p:nvSpPr>
            <p:cNvPr id="131" name="Freeform 5"/>
            <p:cNvSpPr>
              <a:spLocks/>
            </p:cNvSpPr>
            <p:nvPr/>
          </p:nvSpPr>
          <p:spPr bwMode="auto">
            <a:xfrm>
              <a:off x="4603750" y="1674813"/>
              <a:ext cx="1120775" cy="687388"/>
            </a:xfrm>
            <a:custGeom>
              <a:avLst/>
              <a:gdLst>
                <a:gd name="T0" fmla="*/ 6 w 117"/>
                <a:gd name="T1" fmla="*/ 29 h 71"/>
                <a:gd name="T2" fmla="*/ 0 w 117"/>
                <a:gd name="T3" fmla="*/ 58 h 71"/>
                <a:gd name="T4" fmla="*/ 63 w 117"/>
                <a:gd name="T5" fmla="*/ 71 h 71"/>
                <a:gd name="T6" fmla="*/ 115 w 117"/>
                <a:gd name="T7" fmla="*/ 55 h 71"/>
                <a:gd name="T8" fmla="*/ 115 w 117"/>
                <a:gd name="T9" fmla="*/ 55 h 71"/>
                <a:gd name="T10" fmla="*/ 115 w 117"/>
                <a:gd name="T11" fmla="*/ 53 h 71"/>
                <a:gd name="T12" fmla="*/ 68 w 117"/>
                <a:gd name="T13" fmla="*/ 43 h 71"/>
                <a:gd name="T14" fmla="*/ 62 w 117"/>
                <a:gd name="T15" fmla="*/ 46 h 71"/>
                <a:gd name="T16" fmla="*/ 57 w 117"/>
                <a:gd name="T17" fmla="*/ 39 h 71"/>
                <a:gd name="T18" fmla="*/ 64 w 117"/>
                <a:gd name="T19" fmla="*/ 35 h 71"/>
                <a:gd name="T20" fmla="*/ 68 w 117"/>
                <a:gd name="T21" fmla="*/ 40 h 71"/>
                <a:gd name="T22" fmla="*/ 116 w 117"/>
                <a:gd name="T23" fmla="*/ 50 h 71"/>
                <a:gd name="T24" fmla="*/ 117 w 117"/>
                <a:gd name="T25" fmla="*/ 48 h 71"/>
                <a:gd name="T26" fmla="*/ 117 w 117"/>
                <a:gd name="T27" fmla="*/ 48 h 71"/>
                <a:gd name="T28" fmla="*/ 75 w 117"/>
                <a:gd name="T29" fmla="*/ 13 h 71"/>
                <a:gd name="T30" fmla="*/ 12 w 117"/>
                <a:gd name="T31" fmla="*/ 0 h 71"/>
                <a:gd name="T32" fmla="*/ 6 w 117"/>
                <a:gd name="T33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" h="71">
                  <a:moveTo>
                    <a:pt x="6" y="29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76" y="58"/>
                    <a:pt x="95" y="51"/>
                    <a:pt x="115" y="55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7" y="45"/>
                    <a:pt x="64" y="47"/>
                    <a:pt x="62" y="46"/>
                  </a:cubicBezTo>
                  <a:cubicBezTo>
                    <a:pt x="59" y="45"/>
                    <a:pt x="57" y="42"/>
                    <a:pt x="57" y="39"/>
                  </a:cubicBezTo>
                  <a:cubicBezTo>
                    <a:pt x="58" y="36"/>
                    <a:pt x="61" y="34"/>
                    <a:pt x="64" y="35"/>
                  </a:cubicBezTo>
                  <a:cubicBezTo>
                    <a:pt x="67" y="36"/>
                    <a:pt x="68" y="38"/>
                    <a:pt x="68" y="4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97" y="44"/>
                    <a:pt x="82" y="30"/>
                    <a:pt x="75" y="13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1D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32" name="Freeform 6"/>
            <p:cNvSpPr>
              <a:spLocks/>
            </p:cNvSpPr>
            <p:nvPr/>
          </p:nvSpPr>
          <p:spPr bwMode="auto">
            <a:xfrm>
              <a:off x="1549400" y="989013"/>
              <a:ext cx="3351213" cy="1335088"/>
            </a:xfrm>
            <a:custGeom>
              <a:avLst/>
              <a:gdLst>
                <a:gd name="T0" fmla="*/ 2111 w 2111"/>
                <a:gd name="T1" fmla="*/ 420 h 841"/>
                <a:gd name="T2" fmla="*/ 2027 w 2111"/>
                <a:gd name="T3" fmla="*/ 841 h 841"/>
                <a:gd name="T4" fmla="*/ 0 w 2111"/>
                <a:gd name="T5" fmla="*/ 426 h 841"/>
                <a:gd name="T6" fmla="*/ 84 w 2111"/>
                <a:gd name="T7" fmla="*/ 0 h 841"/>
                <a:gd name="T8" fmla="*/ 2111 w 2111"/>
                <a:gd name="T9" fmla="*/ 420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1" h="841">
                  <a:moveTo>
                    <a:pt x="2111" y="420"/>
                  </a:moveTo>
                  <a:lnTo>
                    <a:pt x="2027" y="841"/>
                  </a:lnTo>
                  <a:lnTo>
                    <a:pt x="0" y="426"/>
                  </a:lnTo>
                  <a:lnTo>
                    <a:pt x="84" y="0"/>
                  </a:lnTo>
                  <a:lnTo>
                    <a:pt x="2111" y="420"/>
                  </a:lnTo>
                  <a:close/>
                </a:path>
              </a:pathLst>
            </a:custGeom>
            <a:solidFill>
              <a:srgbClr val="0EB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33" name="Freeform 7"/>
            <p:cNvSpPr>
              <a:spLocks/>
            </p:cNvSpPr>
            <p:nvPr/>
          </p:nvSpPr>
          <p:spPr bwMode="auto">
            <a:xfrm>
              <a:off x="1414463" y="958850"/>
              <a:ext cx="3352800" cy="1344613"/>
            </a:xfrm>
            <a:custGeom>
              <a:avLst/>
              <a:gdLst>
                <a:gd name="T0" fmla="*/ 2112 w 2112"/>
                <a:gd name="T1" fmla="*/ 421 h 847"/>
                <a:gd name="T2" fmla="*/ 2027 w 2112"/>
                <a:gd name="T3" fmla="*/ 847 h 847"/>
                <a:gd name="T4" fmla="*/ 0 w 2112"/>
                <a:gd name="T5" fmla="*/ 427 h 847"/>
                <a:gd name="T6" fmla="*/ 85 w 2112"/>
                <a:gd name="T7" fmla="*/ 0 h 847"/>
                <a:gd name="T8" fmla="*/ 2112 w 2112"/>
                <a:gd name="T9" fmla="*/ 421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2" h="847">
                  <a:moveTo>
                    <a:pt x="2112" y="421"/>
                  </a:moveTo>
                  <a:lnTo>
                    <a:pt x="2027" y="847"/>
                  </a:lnTo>
                  <a:lnTo>
                    <a:pt x="0" y="427"/>
                  </a:lnTo>
                  <a:lnTo>
                    <a:pt x="85" y="0"/>
                  </a:lnTo>
                  <a:lnTo>
                    <a:pt x="2112" y="4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34" name="Freeform 8"/>
            <p:cNvSpPr>
              <a:spLocks/>
            </p:cNvSpPr>
            <p:nvPr/>
          </p:nvSpPr>
          <p:spPr bwMode="auto">
            <a:xfrm>
              <a:off x="485775" y="736600"/>
              <a:ext cx="536575" cy="862013"/>
            </a:xfrm>
            <a:custGeom>
              <a:avLst/>
              <a:gdLst>
                <a:gd name="T0" fmla="*/ 37 w 56"/>
                <a:gd name="T1" fmla="*/ 88 h 89"/>
                <a:gd name="T2" fmla="*/ 39 w 56"/>
                <a:gd name="T3" fmla="*/ 89 h 89"/>
                <a:gd name="T4" fmla="*/ 56 w 56"/>
                <a:gd name="T5" fmla="*/ 5 h 89"/>
                <a:gd name="T6" fmla="*/ 54 w 56"/>
                <a:gd name="T7" fmla="*/ 4 h 89"/>
                <a:gd name="T8" fmla="*/ 5 w 56"/>
                <a:gd name="T9" fmla="*/ 38 h 89"/>
                <a:gd name="T10" fmla="*/ 37 w 56"/>
                <a:gd name="T11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89">
                  <a:moveTo>
                    <a:pt x="37" y="88"/>
                  </a:moveTo>
                  <a:cubicBezTo>
                    <a:pt x="39" y="89"/>
                    <a:pt x="39" y="89"/>
                    <a:pt x="39" y="8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32" y="0"/>
                    <a:pt x="10" y="15"/>
                    <a:pt x="5" y="38"/>
                  </a:cubicBezTo>
                  <a:cubicBezTo>
                    <a:pt x="0" y="61"/>
                    <a:pt x="15" y="83"/>
                    <a:pt x="37" y="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35" name="Freeform 9"/>
            <p:cNvSpPr>
              <a:spLocks/>
            </p:cNvSpPr>
            <p:nvPr/>
          </p:nvSpPr>
          <p:spPr bwMode="auto">
            <a:xfrm>
              <a:off x="858838" y="495300"/>
              <a:ext cx="2087563" cy="1373188"/>
            </a:xfrm>
            <a:custGeom>
              <a:avLst/>
              <a:gdLst>
                <a:gd name="T0" fmla="*/ 17 w 218"/>
                <a:gd name="T1" fmla="*/ 30 h 142"/>
                <a:gd name="T2" fmla="*/ 0 w 218"/>
                <a:gd name="T3" fmla="*/ 114 h 142"/>
                <a:gd name="T4" fmla="*/ 137 w 218"/>
                <a:gd name="T5" fmla="*/ 142 h 142"/>
                <a:gd name="T6" fmla="*/ 145 w 218"/>
                <a:gd name="T7" fmla="*/ 136 h 142"/>
                <a:gd name="T8" fmla="*/ 159 w 218"/>
                <a:gd name="T9" fmla="*/ 65 h 142"/>
                <a:gd name="T10" fmla="*/ 154 w 218"/>
                <a:gd name="T11" fmla="*/ 58 h 142"/>
                <a:gd name="T12" fmla="*/ 31 w 218"/>
                <a:gd name="T13" fmla="*/ 32 h 142"/>
                <a:gd name="T14" fmla="*/ 54 w 218"/>
                <a:gd name="T15" fmla="*/ 18 h 142"/>
                <a:gd name="T16" fmla="*/ 206 w 218"/>
                <a:gd name="T17" fmla="*/ 49 h 142"/>
                <a:gd name="T18" fmla="*/ 206 w 218"/>
                <a:gd name="T19" fmla="*/ 49 h 142"/>
                <a:gd name="T20" fmla="*/ 216 w 218"/>
                <a:gd name="T21" fmla="*/ 44 h 142"/>
                <a:gd name="T22" fmla="*/ 216 w 218"/>
                <a:gd name="T23" fmla="*/ 44 h 142"/>
                <a:gd name="T24" fmla="*/ 218 w 218"/>
                <a:gd name="T25" fmla="*/ 36 h 142"/>
                <a:gd name="T26" fmla="*/ 57 w 218"/>
                <a:gd name="T27" fmla="*/ 3 h 142"/>
                <a:gd name="T28" fmla="*/ 17 w 218"/>
                <a:gd name="T29" fmla="*/ 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8" h="142">
                  <a:moveTo>
                    <a:pt x="17" y="30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137" y="142"/>
                    <a:pt x="137" y="142"/>
                    <a:pt x="137" y="142"/>
                  </a:cubicBezTo>
                  <a:cubicBezTo>
                    <a:pt x="140" y="142"/>
                    <a:pt x="144" y="140"/>
                    <a:pt x="145" y="136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0" y="62"/>
                    <a:pt x="158" y="58"/>
                    <a:pt x="154" y="58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3" y="22"/>
                    <a:pt x="44" y="15"/>
                    <a:pt x="54" y="18"/>
                  </a:cubicBezTo>
                  <a:cubicBezTo>
                    <a:pt x="206" y="49"/>
                    <a:pt x="206" y="49"/>
                    <a:pt x="206" y="49"/>
                  </a:cubicBezTo>
                  <a:cubicBezTo>
                    <a:pt x="206" y="49"/>
                    <a:pt x="206" y="49"/>
                    <a:pt x="206" y="49"/>
                  </a:cubicBezTo>
                  <a:cubicBezTo>
                    <a:pt x="210" y="49"/>
                    <a:pt x="215" y="47"/>
                    <a:pt x="216" y="44"/>
                  </a:cubicBezTo>
                  <a:cubicBezTo>
                    <a:pt x="216" y="44"/>
                    <a:pt x="216" y="44"/>
                    <a:pt x="216" y="44"/>
                  </a:cubicBezTo>
                  <a:cubicBezTo>
                    <a:pt x="218" y="36"/>
                    <a:pt x="218" y="36"/>
                    <a:pt x="218" y="36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39" y="0"/>
                    <a:pt x="21" y="11"/>
                    <a:pt x="17" y="30"/>
                  </a:cubicBezTo>
                  <a:close/>
                </a:path>
              </a:pathLst>
            </a:custGeom>
            <a:solidFill>
              <a:srgbClr val="1D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36" name="Freeform 10"/>
            <p:cNvSpPr>
              <a:spLocks/>
            </p:cNvSpPr>
            <p:nvPr/>
          </p:nvSpPr>
          <p:spPr bwMode="auto">
            <a:xfrm>
              <a:off x="993775" y="804863"/>
              <a:ext cx="344488" cy="850900"/>
            </a:xfrm>
            <a:custGeom>
              <a:avLst/>
              <a:gdLst>
                <a:gd name="T0" fmla="*/ 114 w 217"/>
                <a:gd name="T1" fmla="*/ 536 h 536"/>
                <a:gd name="T2" fmla="*/ 217 w 217"/>
                <a:gd name="T3" fmla="*/ 24 h 536"/>
                <a:gd name="T4" fmla="*/ 102 w 217"/>
                <a:gd name="T5" fmla="*/ 0 h 536"/>
                <a:gd name="T6" fmla="*/ 0 w 217"/>
                <a:gd name="T7" fmla="*/ 512 h 536"/>
                <a:gd name="T8" fmla="*/ 114 w 217"/>
                <a:gd name="T9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536">
                  <a:moveTo>
                    <a:pt x="114" y="536"/>
                  </a:moveTo>
                  <a:lnTo>
                    <a:pt x="217" y="24"/>
                  </a:lnTo>
                  <a:lnTo>
                    <a:pt x="102" y="0"/>
                  </a:lnTo>
                  <a:lnTo>
                    <a:pt x="0" y="512"/>
                  </a:lnTo>
                  <a:lnTo>
                    <a:pt x="114" y="5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dirty="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73382" y="2169288"/>
            <a:ext cx="764860" cy="765060"/>
            <a:chOff x="6373382" y="2169288"/>
            <a:chExt cx="764860" cy="765060"/>
          </a:xfrm>
        </p:grpSpPr>
        <p:sp>
          <p:nvSpPr>
            <p:cNvPr id="31" name="Oval 30"/>
            <p:cNvSpPr/>
            <p:nvPr/>
          </p:nvSpPr>
          <p:spPr bwMode="auto">
            <a:xfrm>
              <a:off x="6373382" y="2169288"/>
              <a:ext cx="764860" cy="7650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92">
                <a:defRPr/>
              </a:pPr>
              <a:endParaRPr lang="en-US" dirty="0">
                <a:solidFill>
                  <a:prstClr val="white"/>
                </a:solidFill>
                <a:latin typeface="Lato Light"/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6565059" y="2352215"/>
              <a:ext cx="396160" cy="401466"/>
              <a:chOff x="3036888" y="1211263"/>
              <a:chExt cx="355600" cy="360363"/>
            </a:xfrm>
            <a:solidFill>
              <a:schemeClr val="bg1"/>
            </a:solidFill>
          </p:grpSpPr>
          <p:sp>
            <p:nvSpPr>
              <p:cNvPr id="112" name="Freeform 23"/>
              <p:cNvSpPr>
                <a:spLocks noEditPoints="1"/>
              </p:cNvSpPr>
              <p:nvPr/>
            </p:nvSpPr>
            <p:spPr bwMode="auto">
              <a:xfrm>
                <a:off x="3036888" y="1211263"/>
                <a:ext cx="355600" cy="360363"/>
              </a:xfrm>
              <a:custGeom>
                <a:avLst/>
                <a:gdLst/>
                <a:ahLst/>
                <a:cxnLst>
                  <a:cxn ang="0">
                    <a:pos x="111" y="0"/>
                  </a:cxn>
                  <a:cxn ang="0">
                    <a:pos x="27" y="0"/>
                  </a:cxn>
                  <a:cxn ang="0">
                    <a:pos x="15" y="12"/>
                  </a:cxn>
                  <a:cxn ang="0">
                    <a:pos x="15" y="19"/>
                  </a:cxn>
                  <a:cxn ang="0">
                    <a:pos x="11" y="19"/>
                  </a:cxn>
                  <a:cxn ang="0">
                    <a:pos x="0" y="31"/>
                  </a:cxn>
                  <a:cxn ang="0">
                    <a:pos x="0" y="107"/>
                  </a:cxn>
                  <a:cxn ang="0">
                    <a:pos x="15" y="123"/>
                  </a:cxn>
                  <a:cxn ang="0">
                    <a:pos x="107" y="123"/>
                  </a:cxn>
                  <a:cxn ang="0">
                    <a:pos x="122" y="107"/>
                  </a:cxn>
                  <a:cxn ang="0">
                    <a:pos x="122" y="12"/>
                  </a:cxn>
                  <a:cxn ang="0">
                    <a:pos x="111" y="0"/>
                  </a:cxn>
                  <a:cxn ang="0">
                    <a:pos x="115" y="107"/>
                  </a:cxn>
                  <a:cxn ang="0">
                    <a:pos x="107" y="115"/>
                  </a:cxn>
                  <a:cxn ang="0">
                    <a:pos x="15" y="115"/>
                  </a:cxn>
                  <a:cxn ang="0">
                    <a:pos x="7" y="107"/>
                  </a:cxn>
                  <a:cxn ang="0">
                    <a:pos x="7" y="31"/>
                  </a:cxn>
                  <a:cxn ang="0">
                    <a:pos x="11" y="27"/>
                  </a:cxn>
                  <a:cxn ang="0">
                    <a:pos x="15" y="27"/>
                  </a:cxn>
                  <a:cxn ang="0">
                    <a:pos x="15" y="104"/>
                  </a:cxn>
                  <a:cxn ang="0">
                    <a:pos x="19" y="107"/>
                  </a:cxn>
                  <a:cxn ang="0">
                    <a:pos x="23" y="104"/>
                  </a:cxn>
                  <a:cxn ang="0">
                    <a:pos x="23" y="12"/>
                  </a:cxn>
                  <a:cxn ang="0">
                    <a:pos x="27" y="8"/>
                  </a:cxn>
                  <a:cxn ang="0">
                    <a:pos x="111" y="8"/>
                  </a:cxn>
                  <a:cxn ang="0">
                    <a:pos x="115" y="12"/>
                  </a:cxn>
                  <a:cxn ang="0">
                    <a:pos x="115" y="107"/>
                  </a:cxn>
                  <a:cxn ang="0">
                    <a:pos x="115" y="107"/>
                  </a:cxn>
                  <a:cxn ang="0">
                    <a:pos x="115" y="107"/>
                  </a:cxn>
                </a:cxnLst>
                <a:rect l="0" t="0" r="r" b="b"/>
                <a:pathLst>
                  <a:path w="122" h="123">
                    <a:moveTo>
                      <a:pt x="111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0" y="0"/>
                      <a:pt x="15" y="5"/>
                      <a:pt x="15" y="12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5" y="19"/>
                      <a:pt x="0" y="24"/>
                      <a:pt x="0" y="31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16"/>
                      <a:pt x="7" y="123"/>
                      <a:pt x="15" y="123"/>
                    </a:cubicBezTo>
                    <a:cubicBezTo>
                      <a:pt x="107" y="123"/>
                      <a:pt x="107" y="123"/>
                      <a:pt x="107" y="123"/>
                    </a:cubicBezTo>
                    <a:cubicBezTo>
                      <a:pt x="116" y="123"/>
                      <a:pt x="122" y="116"/>
                      <a:pt x="122" y="107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5"/>
                      <a:pt x="117" y="0"/>
                      <a:pt x="111" y="0"/>
                    </a:cubicBezTo>
                    <a:close/>
                    <a:moveTo>
                      <a:pt x="115" y="107"/>
                    </a:moveTo>
                    <a:cubicBezTo>
                      <a:pt x="115" y="112"/>
                      <a:pt x="111" y="115"/>
                      <a:pt x="107" y="115"/>
                    </a:cubicBezTo>
                    <a:cubicBezTo>
                      <a:pt x="15" y="115"/>
                      <a:pt x="15" y="115"/>
                      <a:pt x="15" y="115"/>
                    </a:cubicBezTo>
                    <a:cubicBezTo>
                      <a:pt x="11" y="115"/>
                      <a:pt x="7" y="112"/>
                      <a:pt x="7" y="107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29"/>
                      <a:pt x="9" y="27"/>
                      <a:pt x="11" y="27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5" y="106"/>
                      <a:pt x="17" y="107"/>
                      <a:pt x="19" y="107"/>
                    </a:cubicBezTo>
                    <a:cubicBezTo>
                      <a:pt x="21" y="107"/>
                      <a:pt x="23" y="106"/>
                      <a:pt x="23" y="104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9"/>
                      <a:pt x="24" y="8"/>
                      <a:pt x="27" y="8"/>
                    </a:cubicBezTo>
                    <a:cubicBezTo>
                      <a:pt x="111" y="8"/>
                      <a:pt x="111" y="8"/>
                      <a:pt x="111" y="8"/>
                    </a:cubicBezTo>
                    <a:cubicBezTo>
                      <a:pt x="113" y="8"/>
                      <a:pt x="115" y="9"/>
                      <a:pt x="115" y="12"/>
                    </a:cubicBezTo>
                    <a:lnTo>
                      <a:pt x="115" y="107"/>
                    </a:lnTo>
                    <a:close/>
                    <a:moveTo>
                      <a:pt x="115" y="107"/>
                    </a:moveTo>
                    <a:cubicBezTo>
                      <a:pt x="115" y="107"/>
                      <a:pt x="115" y="107"/>
                      <a:pt x="115" y="10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FF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3" name="Freeform 24"/>
              <p:cNvSpPr>
                <a:spLocks noEditPoints="1"/>
              </p:cNvSpPr>
              <p:nvPr/>
            </p:nvSpPr>
            <p:spPr bwMode="auto">
              <a:xfrm>
                <a:off x="3249613" y="1346201"/>
                <a:ext cx="100013" cy="11113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32" y="4"/>
                  </a:cxn>
                  <a:cxn ang="0">
                    <a:pos x="34" y="2"/>
                  </a:cxn>
                  <a:cxn ang="0">
                    <a:pos x="32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4"/>
                  </a:cxn>
                  <a:cxn ang="0">
                    <a:pos x="1" y="4"/>
                  </a:cxn>
                  <a:cxn ang="0">
                    <a:pos x="1" y="4"/>
                  </a:cxn>
                </a:cxnLst>
                <a:rect l="0" t="0" r="r" b="b"/>
                <a:pathLst>
                  <a:path w="34" h="4">
                    <a:moveTo>
                      <a:pt x="1" y="4"/>
                    </a:move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lose/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FF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4" name="Freeform 25"/>
              <p:cNvSpPr>
                <a:spLocks noEditPoints="1"/>
              </p:cNvSpPr>
              <p:nvPr/>
            </p:nvSpPr>
            <p:spPr bwMode="auto">
              <a:xfrm>
                <a:off x="3249613" y="1314451"/>
                <a:ext cx="100013" cy="7938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32" y="3"/>
                  </a:cxn>
                  <a:cxn ang="0">
                    <a:pos x="34" y="2"/>
                  </a:cxn>
                  <a:cxn ang="0">
                    <a:pos x="32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</a:cxnLst>
                <a:rect l="0" t="0" r="r" b="b"/>
                <a:pathLst>
                  <a:path w="34" h="3">
                    <a:moveTo>
                      <a:pt x="1" y="3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33" y="3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lose/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FF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5" name="Freeform 26"/>
              <p:cNvSpPr>
                <a:spLocks noEditPoints="1"/>
              </p:cNvSpPr>
              <p:nvPr/>
            </p:nvSpPr>
            <p:spPr bwMode="auto">
              <a:xfrm>
                <a:off x="3249613" y="1277938"/>
                <a:ext cx="100013" cy="12700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32" y="4"/>
                  </a:cxn>
                  <a:cxn ang="0">
                    <a:pos x="34" y="2"/>
                  </a:cxn>
                  <a:cxn ang="0">
                    <a:pos x="32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4"/>
                  </a:cxn>
                  <a:cxn ang="0">
                    <a:pos x="1" y="4"/>
                  </a:cxn>
                  <a:cxn ang="0">
                    <a:pos x="1" y="4"/>
                  </a:cxn>
                </a:cxnLst>
                <a:rect l="0" t="0" r="r" b="b"/>
                <a:pathLst>
                  <a:path w="34" h="4">
                    <a:moveTo>
                      <a:pt x="1" y="4"/>
                    </a:move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lose/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FF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6" name="Freeform 27"/>
              <p:cNvSpPr>
                <a:spLocks noEditPoints="1"/>
              </p:cNvSpPr>
              <p:nvPr/>
            </p:nvSpPr>
            <p:spPr bwMode="auto">
              <a:xfrm>
                <a:off x="3124200" y="1516063"/>
                <a:ext cx="101600" cy="11113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33" y="4"/>
                  </a:cxn>
                  <a:cxn ang="0">
                    <a:pos x="35" y="2"/>
                  </a:cxn>
                  <a:cxn ang="0">
                    <a:pos x="33" y="0"/>
                  </a:cxn>
                  <a:cxn ang="0">
                    <a:pos x="33" y="0"/>
                  </a:cxn>
                  <a:cxn ang="0">
                    <a:pos x="33" y="0"/>
                  </a:cxn>
                </a:cxnLst>
                <a:rect l="0" t="0" r="r" b="b"/>
                <a:pathLst>
                  <a:path w="35" h="4">
                    <a:moveTo>
                      <a:pt x="3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4" y="4"/>
                      <a:pt x="35" y="3"/>
                      <a:pt x="35" y="2"/>
                    </a:cubicBezTo>
                    <a:cubicBezTo>
                      <a:pt x="35" y="1"/>
                      <a:pt x="34" y="0"/>
                      <a:pt x="33" y="0"/>
                    </a:cubicBezTo>
                    <a:close/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FF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7" name="Freeform 28"/>
              <p:cNvSpPr>
                <a:spLocks noEditPoints="1"/>
              </p:cNvSpPr>
              <p:nvPr/>
            </p:nvSpPr>
            <p:spPr bwMode="auto">
              <a:xfrm>
                <a:off x="3124200" y="1481138"/>
                <a:ext cx="101600" cy="11113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33" y="4"/>
                  </a:cxn>
                  <a:cxn ang="0">
                    <a:pos x="35" y="2"/>
                  </a:cxn>
                  <a:cxn ang="0">
                    <a:pos x="33" y="0"/>
                  </a:cxn>
                  <a:cxn ang="0">
                    <a:pos x="33" y="0"/>
                  </a:cxn>
                  <a:cxn ang="0">
                    <a:pos x="33" y="0"/>
                  </a:cxn>
                </a:cxnLst>
                <a:rect l="0" t="0" r="r" b="b"/>
                <a:pathLst>
                  <a:path w="35" h="4">
                    <a:moveTo>
                      <a:pt x="3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4" y="4"/>
                      <a:pt x="35" y="3"/>
                      <a:pt x="35" y="2"/>
                    </a:cubicBezTo>
                    <a:cubicBezTo>
                      <a:pt x="35" y="1"/>
                      <a:pt x="34" y="0"/>
                      <a:pt x="33" y="0"/>
                    </a:cubicBezTo>
                    <a:close/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FF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8" name="Freeform 29"/>
              <p:cNvSpPr>
                <a:spLocks noEditPoints="1"/>
              </p:cNvSpPr>
              <p:nvPr/>
            </p:nvSpPr>
            <p:spPr bwMode="auto">
              <a:xfrm>
                <a:off x="3124200" y="1449388"/>
                <a:ext cx="101600" cy="11113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33" y="4"/>
                  </a:cxn>
                  <a:cxn ang="0">
                    <a:pos x="35" y="2"/>
                  </a:cxn>
                  <a:cxn ang="0">
                    <a:pos x="33" y="0"/>
                  </a:cxn>
                  <a:cxn ang="0">
                    <a:pos x="33" y="0"/>
                  </a:cxn>
                  <a:cxn ang="0">
                    <a:pos x="33" y="0"/>
                  </a:cxn>
                </a:cxnLst>
                <a:rect l="0" t="0" r="r" b="b"/>
                <a:pathLst>
                  <a:path w="35" h="4">
                    <a:moveTo>
                      <a:pt x="3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4" y="4"/>
                      <a:pt x="35" y="3"/>
                      <a:pt x="35" y="2"/>
                    </a:cubicBezTo>
                    <a:cubicBezTo>
                      <a:pt x="35" y="1"/>
                      <a:pt x="34" y="0"/>
                      <a:pt x="33" y="0"/>
                    </a:cubicBezTo>
                    <a:close/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FF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9" name="Freeform 30"/>
              <p:cNvSpPr>
                <a:spLocks noEditPoints="1"/>
              </p:cNvSpPr>
              <p:nvPr/>
            </p:nvSpPr>
            <p:spPr bwMode="auto">
              <a:xfrm>
                <a:off x="3249613" y="1516063"/>
                <a:ext cx="100013" cy="11113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4"/>
                  </a:cxn>
                  <a:cxn ang="0">
                    <a:pos x="32" y="4"/>
                  </a:cxn>
                  <a:cxn ang="0">
                    <a:pos x="34" y="2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32" y="0"/>
                  </a:cxn>
                </a:cxnLst>
                <a:rect l="0" t="0" r="r" b="b"/>
                <a:pathLst>
                  <a:path w="34" h="4">
                    <a:moveTo>
                      <a:pt x="3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lose/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FF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0" name="Freeform 31"/>
              <p:cNvSpPr>
                <a:spLocks noEditPoints="1"/>
              </p:cNvSpPr>
              <p:nvPr/>
            </p:nvSpPr>
            <p:spPr bwMode="auto">
              <a:xfrm>
                <a:off x="3249613" y="1481138"/>
                <a:ext cx="100013" cy="11113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4"/>
                  </a:cxn>
                  <a:cxn ang="0">
                    <a:pos x="32" y="4"/>
                  </a:cxn>
                  <a:cxn ang="0">
                    <a:pos x="34" y="2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32" y="0"/>
                  </a:cxn>
                </a:cxnLst>
                <a:rect l="0" t="0" r="r" b="b"/>
                <a:pathLst>
                  <a:path w="34" h="4">
                    <a:moveTo>
                      <a:pt x="3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lose/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FF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1" name="Freeform 32"/>
              <p:cNvSpPr>
                <a:spLocks noEditPoints="1"/>
              </p:cNvSpPr>
              <p:nvPr/>
            </p:nvSpPr>
            <p:spPr bwMode="auto">
              <a:xfrm>
                <a:off x="3249613" y="1449388"/>
                <a:ext cx="100013" cy="11113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4"/>
                  </a:cxn>
                  <a:cxn ang="0">
                    <a:pos x="32" y="4"/>
                  </a:cxn>
                  <a:cxn ang="0">
                    <a:pos x="34" y="2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32" y="0"/>
                  </a:cxn>
                </a:cxnLst>
                <a:rect l="0" t="0" r="r" b="b"/>
                <a:pathLst>
                  <a:path w="34" h="4">
                    <a:moveTo>
                      <a:pt x="3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lose/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FF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2" name="Freeform 33"/>
              <p:cNvSpPr>
                <a:spLocks noEditPoints="1"/>
              </p:cNvSpPr>
              <p:nvPr/>
            </p:nvSpPr>
            <p:spPr bwMode="auto">
              <a:xfrm>
                <a:off x="3124200" y="1381126"/>
                <a:ext cx="225425" cy="12700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75" y="4"/>
                  </a:cxn>
                  <a:cxn ang="0">
                    <a:pos x="77" y="2"/>
                  </a:cxn>
                  <a:cxn ang="0">
                    <a:pos x="75" y="0"/>
                  </a:cxn>
                  <a:cxn ang="0">
                    <a:pos x="75" y="0"/>
                  </a:cxn>
                  <a:cxn ang="0">
                    <a:pos x="75" y="0"/>
                  </a:cxn>
                </a:cxnLst>
                <a:rect l="0" t="0" r="r" b="b"/>
                <a:pathLst>
                  <a:path w="77" h="4">
                    <a:moveTo>
                      <a:pt x="7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6" y="4"/>
                      <a:pt x="77" y="3"/>
                      <a:pt x="77" y="2"/>
                    </a:cubicBezTo>
                    <a:cubicBezTo>
                      <a:pt x="77" y="1"/>
                      <a:pt x="76" y="0"/>
                      <a:pt x="75" y="0"/>
                    </a:cubicBezTo>
                    <a:close/>
                    <a:moveTo>
                      <a:pt x="75" y="0"/>
                    </a:move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FF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3" name="Freeform 34"/>
              <p:cNvSpPr>
                <a:spLocks noEditPoints="1"/>
              </p:cNvSpPr>
              <p:nvPr/>
            </p:nvSpPr>
            <p:spPr bwMode="auto">
              <a:xfrm>
                <a:off x="3124200" y="1412876"/>
                <a:ext cx="225425" cy="12700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75" y="4"/>
                  </a:cxn>
                  <a:cxn ang="0">
                    <a:pos x="77" y="2"/>
                  </a:cxn>
                  <a:cxn ang="0">
                    <a:pos x="75" y="0"/>
                  </a:cxn>
                  <a:cxn ang="0">
                    <a:pos x="75" y="0"/>
                  </a:cxn>
                  <a:cxn ang="0">
                    <a:pos x="75" y="0"/>
                  </a:cxn>
                </a:cxnLst>
                <a:rect l="0" t="0" r="r" b="b"/>
                <a:pathLst>
                  <a:path w="77" h="4">
                    <a:moveTo>
                      <a:pt x="7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6" y="4"/>
                      <a:pt x="77" y="3"/>
                      <a:pt x="77" y="2"/>
                    </a:cubicBezTo>
                    <a:cubicBezTo>
                      <a:pt x="77" y="1"/>
                      <a:pt x="76" y="0"/>
                      <a:pt x="75" y="0"/>
                    </a:cubicBezTo>
                    <a:close/>
                    <a:moveTo>
                      <a:pt x="75" y="0"/>
                    </a:move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FF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4" name="Freeform 35"/>
              <p:cNvSpPr>
                <a:spLocks noEditPoints="1"/>
              </p:cNvSpPr>
              <p:nvPr/>
            </p:nvSpPr>
            <p:spPr bwMode="auto">
              <a:xfrm>
                <a:off x="3124200" y="1255713"/>
                <a:ext cx="101600" cy="101600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31" y="35"/>
                  </a:cxn>
                  <a:cxn ang="0">
                    <a:pos x="35" y="31"/>
                  </a:cxn>
                  <a:cxn ang="0">
                    <a:pos x="35" y="4"/>
                  </a:cxn>
                  <a:cxn ang="0">
                    <a:pos x="31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31"/>
                  </a:cxn>
                  <a:cxn ang="0">
                    <a:pos x="4" y="35"/>
                  </a:cxn>
                  <a:cxn ang="0">
                    <a:pos x="8" y="8"/>
                  </a:cxn>
                  <a:cxn ang="0">
                    <a:pos x="27" y="8"/>
                  </a:cxn>
                  <a:cxn ang="0">
                    <a:pos x="27" y="27"/>
                  </a:cxn>
                  <a:cxn ang="0">
                    <a:pos x="8" y="27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8" y="8"/>
                  </a:cxn>
                </a:cxnLst>
                <a:rect l="0" t="0" r="r" b="b"/>
                <a:pathLst>
                  <a:path w="35" h="35">
                    <a:moveTo>
                      <a:pt x="4" y="35"/>
                    </a:moveTo>
                    <a:cubicBezTo>
                      <a:pt x="31" y="35"/>
                      <a:pt x="31" y="35"/>
                      <a:pt x="31" y="35"/>
                    </a:cubicBezTo>
                    <a:cubicBezTo>
                      <a:pt x="33" y="35"/>
                      <a:pt x="35" y="33"/>
                      <a:pt x="35" y="31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2"/>
                      <a:pt x="33" y="0"/>
                      <a:pt x="3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3"/>
                      <a:pt x="2" y="35"/>
                      <a:pt x="4" y="35"/>
                    </a:cubicBezTo>
                    <a:close/>
                    <a:moveTo>
                      <a:pt x="8" y="8"/>
                    </a:moveTo>
                    <a:cubicBezTo>
                      <a:pt x="27" y="8"/>
                      <a:pt x="27" y="8"/>
                      <a:pt x="27" y="8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8" y="27"/>
                      <a:pt x="8" y="27"/>
                      <a:pt x="8" y="27"/>
                    </a:cubicBezTo>
                    <a:lnTo>
                      <a:pt x="8" y="8"/>
                    </a:lnTo>
                    <a:close/>
                    <a:moveTo>
                      <a:pt x="8" y="8"/>
                    </a:moveTo>
                    <a:cubicBezTo>
                      <a:pt x="8" y="8"/>
                      <a:pt x="8" y="8"/>
                      <a:pt x="8" y="8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FF0000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377202" y="3940454"/>
            <a:ext cx="764860" cy="765060"/>
            <a:chOff x="6377202" y="3940454"/>
            <a:chExt cx="764860" cy="765060"/>
          </a:xfrm>
        </p:grpSpPr>
        <p:sp>
          <p:nvSpPr>
            <p:cNvPr id="93" name="Oval 92"/>
            <p:cNvSpPr/>
            <p:nvPr/>
          </p:nvSpPr>
          <p:spPr bwMode="auto">
            <a:xfrm>
              <a:off x="6377202" y="3940454"/>
              <a:ext cx="764860" cy="7650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92">
                <a:defRPr/>
              </a:pPr>
              <a:endParaRPr lang="en-US" dirty="0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125" name="Freeform 53"/>
            <p:cNvSpPr>
              <a:spLocks noEditPoints="1"/>
            </p:cNvSpPr>
            <p:nvPr/>
          </p:nvSpPr>
          <p:spPr bwMode="auto">
            <a:xfrm>
              <a:off x="6581070" y="4113429"/>
              <a:ext cx="366702" cy="421707"/>
            </a:xfrm>
            <a:custGeom>
              <a:avLst/>
              <a:gdLst>
                <a:gd name="T0" fmla="*/ 172993 w 107"/>
                <a:gd name="T1" fmla="*/ 0 h 123"/>
                <a:gd name="T2" fmla="*/ 0 w 107"/>
                <a:gd name="T3" fmla="*/ 81634 h 123"/>
                <a:gd name="T4" fmla="*/ 0 w 107"/>
                <a:gd name="T5" fmla="*/ 320003 h 123"/>
                <a:gd name="T6" fmla="*/ 172993 w 107"/>
                <a:gd name="T7" fmla="*/ 401637 h 123"/>
                <a:gd name="T8" fmla="*/ 349250 w 107"/>
                <a:gd name="T9" fmla="*/ 320003 h 123"/>
                <a:gd name="T10" fmla="*/ 349250 w 107"/>
                <a:gd name="T11" fmla="*/ 81634 h 123"/>
                <a:gd name="T12" fmla="*/ 172993 w 107"/>
                <a:gd name="T13" fmla="*/ 0 h 123"/>
                <a:gd name="T14" fmla="*/ 323138 w 107"/>
                <a:gd name="T15" fmla="*/ 320003 h 123"/>
                <a:gd name="T16" fmla="*/ 172993 w 107"/>
                <a:gd name="T17" fmla="*/ 375514 h 123"/>
                <a:gd name="T18" fmla="*/ 22848 w 107"/>
                <a:gd name="T19" fmla="*/ 320003 h 123"/>
                <a:gd name="T20" fmla="*/ 22848 w 107"/>
                <a:gd name="T21" fmla="*/ 271023 h 123"/>
                <a:gd name="T22" fmla="*/ 172993 w 107"/>
                <a:gd name="T23" fmla="*/ 313473 h 123"/>
                <a:gd name="T24" fmla="*/ 323138 w 107"/>
                <a:gd name="T25" fmla="*/ 271023 h 123"/>
                <a:gd name="T26" fmla="*/ 323138 w 107"/>
                <a:gd name="T27" fmla="*/ 320003 h 123"/>
                <a:gd name="T28" fmla="*/ 323138 w 107"/>
                <a:gd name="T29" fmla="*/ 244901 h 123"/>
                <a:gd name="T30" fmla="*/ 323138 w 107"/>
                <a:gd name="T31" fmla="*/ 244901 h 123"/>
                <a:gd name="T32" fmla="*/ 323138 w 107"/>
                <a:gd name="T33" fmla="*/ 244901 h 123"/>
                <a:gd name="T34" fmla="*/ 172993 w 107"/>
                <a:gd name="T35" fmla="*/ 300411 h 123"/>
                <a:gd name="T36" fmla="*/ 22848 w 107"/>
                <a:gd name="T37" fmla="*/ 244901 h 123"/>
                <a:gd name="T38" fmla="*/ 22848 w 107"/>
                <a:gd name="T39" fmla="*/ 244901 h 123"/>
                <a:gd name="T40" fmla="*/ 22848 w 107"/>
                <a:gd name="T41" fmla="*/ 195920 h 123"/>
                <a:gd name="T42" fmla="*/ 172993 w 107"/>
                <a:gd name="T43" fmla="*/ 238370 h 123"/>
                <a:gd name="T44" fmla="*/ 323138 w 107"/>
                <a:gd name="T45" fmla="*/ 195920 h 123"/>
                <a:gd name="T46" fmla="*/ 323138 w 107"/>
                <a:gd name="T47" fmla="*/ 244901 h 123"/>
                <a:gd name="T48" fmla="*/ 323138 w 107"/>
                <a:gd name="T49" fmla="*/ 169798 h 123"/>
                <a:gd name="T50" fmla="*/ 323138 w 107"/>
                <a:gd name="T51" fmla="*/ 169798 h 123"/>
                <a:gd name="T52" fmla="*/ 323138 w 107"/>
                <a:gd name="T53" fmla="*/ 169798 h 123"/>
                <a:gd name="T54" fmla="*/ 172993 w 107"/>
                <a:gd name="T55" fmla="*/ 225309 h 123"/>
                <a:gd name="T56" fmla="*/ 22848 w 107"/>
                <a:gd name="T57" fmla="*/ 169798 h 123"/>
                <a:gd name="T58" fmla="*/ 22848 w 107"/>
                <a:gd name="T59" fmla="*/ 169798 h 123"/>
                <a:gd name="T60" fmla="*/ 22848 w 107"/>
                <a:gd name="T61" fmla="*/ 127348 h 123"/>
                <a:gd name="T62" fmla="*/ 172993 w 107"/>
                <a:gd name="T63" fmla="*/ 163267 h 123"/>
                <a:gd name="T64" fmla="*/ 323138 w 107"/>
                <a:gd name="T65" fmla="*/ 127348 h 123"/>
                <a:gd name="T66" fmla="*/ 323138 w 107"/>
                <a:gd name="T67" fmla="*/ 169798 h 123"/>
                <a:gd name="T68" fmla="*/ 172993 w 107"/>
                <a:gd name="T69" fmla="*/ 137144 h 123"/>
                <a:gd name="T70" fmla="*/ 22848 w 107"/>
                <a:gd name="T71" fmla="*/ 81634 h 123"/>
                <a:gd name="T72" fmla="*/ 172993 w 107"/>
                <a:gd name="T73" fmla="*/ 26123 h 123"/>
                <a:gd name="T74" fmla="*/ 323138 w 107"/>
                <a:gd name="T75" fmla="*/ 81634 h 123"/>
                <a:gd name="T76" fmla="*/ 172993 w 107"/>
                <a:gd name="T77" fmla="*/ 137144 h 123"/>
                <a:gd name="T78" fmla="*/ 172993 w 107"/>
                <a:gd name="T79" fmla="*/ 137144 h 123"/>
                <a:gd name="T80" fmla="*/ 172993 w 107"/>
                <a:gd name="T81" fmla="*/ 137144 h 12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7" h="123">
                  <a:moveTo>
                    <a:pt x="53" y="0"/>
                  </a:moveTo>
                  <a:cubicBezTo>
                    <a:pt x="27" y="0"/>
                    <a:pt x="0" y="8"/>
                    <a:pt x="0" y="25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5"/>
                    <a:pt x="27" y="123"/>
                    <a:pt x="53" y="123"/>
                  </a:cubicBezTo>
                  <a:cubicBezTo>
                    <a:pt x="79" y="123"/>
                    <a:pt x="107" y="115"/>
                    <a:pt x="107" y="98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7" y="8"/>
                    <a:pt x="79" y="0"/>
                    <a:pt x="53" y="0"/>
                  </a:cubicBezTo>
                  <a:close/>
                  <a:moveTo>
                    <a:pt x="99" y="98"/>
                  </a:moveTo>
                  <a:cubicBezTo>
                    <a:pt x="99" y="107"/>
                    <a:pt x="79" y="115"/>
                    <a:pt x="53" y="115"/>
                  </a:cubicBezTo>
                  <a:cubicBezTo>
                    <a:pt x="28" y="115"/>
                    <a:pt x="7" y="107"/>
                    <a:pt x="7" y="98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15" y="92"/>
                    <a:pt x="34" y="96"/>
                    <a:pt x="53" y="96"/>
                  </a:cubicBezTo>
                  <a:cubicBezTo>
                    <a:pt x="72" y="96"/>
                    <a:pt x="91" y="92"/>
                    <a:pt x="99" y="83"/>
                  </a:cubicBezTo>
                  <a:lnTo>
                    <a:pt x="99" y="98"/>
                  </a:lnTo>
                  <a:close/>
                  <a:moveTo>
                    <a:pt x="99" y="75"/>
                  </a:moveTo>
                  <a:cubicBezTo>
                    <a:pt x="99" y="75"/>
                    <a:pt x="99" y="75"/>
                    <a:pt x="99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9" y="84"/>
                    <a:pt x="79" y="92"/>
                    <a:pt x="53" y="92"/>
                  </a:cubicBezTo>
                  <a:cubicBezTo>
                    <a:pt x="28" y="92"/>
                    <a:pt x="7" y="84"/>
                    <a:pt x="7" y="75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15" y="69"/>
                    <a:pt x="34" y="73"/>
                    <a:pt x="53" y="73"/>
                  </a:cubicBezTo>
                  <a:cubicBezTo>
                    <a:pt x="72" y="73"/>
                    <a:pt x="91" y="69"/>
                    <a:pt x="99" y="60"/>
                  </a:cubicBezTo>
                  <a:lnTo>
                    <a:pt x="99" y="75"/>
                  </a:lnTo>
                  <a:close/>
                  <a:moveTo>
                    <a:pt x="99" y="52"/>
                  </a:move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61"/>
                    <a:pt x="79" y="69"/>
                    <a:pt x="53" y="69"/>
                  </a:cubicBezTo>
                  <a:cubicBezTo>
                    <a:pt x="28" y="69"/>
                    <a:pt x="7" y="61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17" y="46"/>
                    <a:pt x="36" y="50"/>
                    <a:pt x="53" y="50"/>
                  </a:cubicBezTo>
                  <a:cubicBezTo>
                    <a:pt x="71" y="50"/>
                    <a:pt x="89" y="46"/>
                    <a:pt x="99" y="39"/>
                  </a:cubicBezTo>
                  <a:lnTo>
                    <a:pt x="99" y="52"/>
                  </a:lnTo>
                  <a:close/>
                  <a:moveTo>
                    <a:pt x="53" y="42"/>
                  </a:moveTo>
                  <a:cubicBezTo>
                    <a:pt x="28" y="42"/>
                    <a:pt x="7" y="34"/>
                    <a:pt x="7" y="25"/>
                  </a:cubicBezTo>
                  <a:cubicBezTo>
                    <a:pt x="7" y="15"/>
                    <a:pt x="28" y="8"/>
                    <a:pt x="53" y="8"/>
                  </a:cubicBezTo>
                  <a:cubicBezTo>
                    <a:pt x="79" y="8"/>
                    <a:pt x="99" y="15"/>
                    <a:pt x="99" y="25"/>
                  </a:cubicBezTo>
                  <a:cubicBezTo>
                    <a:pt x="99" y="34"/>
                    <a:pt x="79" y="42"/>
                    <a:pt x="53" y="42"/>
                  </a:cubicBezTo>
                  <a:close/>
                  <a:moveTo>
                    <a:pt x="53" y="42"/>
                  </a:moveTo>
                  <a:cubicBezTo>
                    <a:pt x="53" y="42"/>
                    <a:pt x="53" y="42"/>
                    <a:pt x="53" y="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id-ID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37810" y="3049115"/>
            <a:ext cx="764860" cy="765060"/>
            <a:chOff x="7237810" y="3049115"/>
            <a:chExt cx="764860" cy="765060"/>
          </a:xfrm>
        </p:grpSpPr>
        <p:sp>
          <p:nvSpPr>
            <p:cNvPr id="90" name="Oval 89"/>
            <p:cNvSpPr/>
            <p:nvPr/>
          </p:nvSpPr>
          <p:spPr bwMode="auto">
            <a:xfrm>
              <a:off x="7237810" y="3049115"/>
              <a:ext cx="764860" cy="7650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92">
                <a:defRPr/>
              </a:pPr>
              <a:endParaRPr lang="en-US" dirty="0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126" name="Freeform 142"/>
            <p:cNvSpPr>
              <a:spLocks/>
            </p:cNvSpPr>
            <p:nvPr/>
          </p:nvSpPr>
          <p:spPr bwMode="auto">
            <a:xfrm>
              <a:off x="7453420" y="3273463"/>
              <a:ext cx="365668" cy="328572"/>
            </a:xfrm>
            <a:custGeom>
              <a:avLst/>
              <a:gdLst>
                <a:gd name="T0" fmla="*/ 215652 w 64"/>
                <a:gd name="T1" fmla="*/ 75977 h 57"/>
                <a:gd name="T2" fmla="*/ 154037 w 64"/>
                <a:gd name="T3" fmla="*/ 138140 h 57"/>
                <a:gd name="T4" fmla="*/ 147191 w 64"/>
                <a:gd name="T5" fmla="*/ 141594 h 57"/>
                <a:gd name="T6" fmla="*/ 140345 w 64"/>
                <a:gd name="T7" fmla="*/ 131233 h 57"/>
                <a:gd name="T8" fmla="*/ 140345 w 64"/>
                <a:gd name="T9" fmla="*/ 100152 h 57"/>
                <a:gd name="T10" fmla="*/ 112961 w 64"/>
                <a:gd name="T11" fmla="*/ 100152 h 57"/>
                <a:gd name="T12" fmla="*/ 23961 w 64"/>
                <a:gd name="T13" fmla="*/ 169222 h 57"/>
                <a:gd name="T14" fmla="*/ 27384 w 64"/>
                <a:gd name="T15" fmla="*/ 186489 h 57"/>
                <a:gd name="T16" fmla="*/ 27384 w 64"/>
                <a:gd name="T17" fmla="*/ 193396 h 57"/>
                <a:gd name="T18" fmla="*/ 23961 w 64"/>
                <a:gd name="T19" fmla="*/ 196850 h 57"/>
                <a:gd name="T20" fmla="*/ 20538 w 64"/>
                <a:gd name="T21" fmla="*/ 193396 h 57"/>
                <a:gd name="T22" fmla="*/ 13692 w 64"/>
                <a:gd name="T23" fmla="*/ 183036 h 57"/>
                <a:gd name="T24" fmla="*/ 0 w 64"/>
                <a:gd name="T25" fmla="*/ 127780 h 57"/>
                <a:gd name="T26" fmla="*/ 6846 w 64"/>
                <a:gd name="T27" fmla="*/ 86338 h 57"/>
                <a:gd name="T28" fmla="*/ 112961 w 64"/>
                <a:gd name="T29" fmla="*/ 37989 h 57"/>
                <a:gd name="T30" fmla="*/ 140345 w 64"/>
                <a:gd name="T31" fmla="*/ 37989 h 57"/>
                <a:gd name="T32" fmla="*/ 140345 w 64"/>
                <a:gd name="T33" fmla="*/ 6907 h 57"/>
                <a:gd name="T34" fmla="*/ 147191 w 64"/>
                <a:gd name="T35" fmla="*/ 0 h 57"/>
                <a:gd name="T36" fmla="*/ 154037 w 64"/>
                <a:gd name="T37" fmla="*/ 0 h 57"/>
                <a:gd name="T38" fmla="*/ 215652 w 64"/>
                <a:gd name="T39" fmla="*/ 65617 h 57"/>
                <a:gd name="T40" fmla="*/ 219075 w 64"/>
                <a:gd name="T41" fmla="*/ 69070 h 57"/>
                <a:gd name="T42" fmla="*/ 215652 w 64"/>
                <a:gd name="T43" fmla="*/ 75977 h 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7">
                  <a:moveTo>
                    <a:pt x="63" y="2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44" y="41"/>
                    <a:pt x="44" y="41"/>
                    <a:pt x="43" y="41"/>
                  </a:cubicBezTo>
                  <a:cubicBezTo>
                    <a:pt x="42" y="41"/>
                    <a:pt x="41" y="40"/>
                    <a:pt x="41" y="3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18" y="29"/>
                    <a:pt x="7" y="32"/>
                    <a:pt x="7" y="49"/>
                  </a:cubicBezTo>
                  <a:cubicBezTo>
                    <a:pt x="7" y="51"/>
                    <a:pt x="7" y="52"/>
                    <a:pt x="8" y="54"/>
                  </a:cubicBezTo>
                  <a:cubicBezTo>
                    <a:pt x="8" y="54"/>
                    <a:pt x="8" y="55"/>
                    <a:pt x="8" y="56"/>
                  </a:cubicBezTo>
                  <a:cubicBezTo>
                    <a:pt x="8" y="56"/>
                    <a:pt x="7" y="57"/>
                    <a:pt x="7" y="57"/>
                  </a:cubicBezTo>
                  <a:cubicBezTo>
                    <a:pt x="6" y="57"/>
                    <a:pt x="6" y="57"/>
                    <a:pt x="6" y="56"/>
                  </a:cubicBezTo>
                  <a:cubicBezTo>
                    <a:pt x="5" y="55"/>
                    <a:pt x="5" y="54"/>
                    <a:pt x="4" y="53"/>
                  </a:cubicBezTo>
                  <a:cubicBezTo>
                    <a:pt x="2" y="49"/>
                    <a:pt x="0" y="42"/>
                    <a:pt x="0" y="37"/>
                  </a:cubicBezTo>
                  <a:cubicBezTo>
                    <a:pt x="0" y="33"/>
                    <a:pt x="0" y="29"/>
                    <a:pt x="2" y="25"/>
                  </a:cubicBezTo>
                  <a:cubicBezTo>
                    <a:pt x="7" y="13"/>
                    <a:pt x="21" y="11"/>
                    <a:pt x="33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3" y="0"/>
                  </a:cubicBezTo>
                  <a:cubicBezTo>
                    <a:pt x="44" y="0"/>
                    <a:pt x="44" y="0"/>
                    <a:pt x="45" y="0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3" y="19"/>
                    <a:pt x="64" y="20"/>
                    <a:pt x="64" y="20"/>
                  </a:cubicBezTo>
                  <a:cubicBezTo>
                    <a:pt x="64" y="21"/>
                    <a:pt x="63" y="21"/>
                    <a:pt x="63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217402" y="4841144"/>
            <a:ext cx="764860" cy="765060"/>
            <a:chOff x="7217402" y="4841144"/>
            <a:chExt cx="764860" cy="765060"/>
          </a:xfrm>
        </p:grpSpPr>
        <p:sp>
          <p:nvSpPr>
            <p:cNvPr id="85" name="Oval 84"/>
            <p:cNvSpPr/>
            <p:nvPr/>
          </p:nvSpPr>
          <p:spPr bwMode="auto">
            <a:xfrm>
              <a:off x="7217402" y="4841144"/>
              <a:ext cx="764860" cy="7650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92">
                <a:defRPr/>
              </a:pPr>
              <a:endParaRPr lang="en-US" dirty="0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127" name="Freeform 142"/>
            <p:cNvSpPr>
              <a:spLocks/>
            </p:cNvSpPr>
            <p:nvPr/>
          </p:nvSpPr>
          <p:spPr bwMode="auto">
            <a:xfrm>
              <a:off x="7441143" y="5060111"/>
              <a:ext cx="365668" cy="328572"/>
            </a:xfrm>
            <a:custGeom>
              <a:avLst/>
              <a:gdLst>
                <a:gd name="T0" fmla="*/ 215652 w 64"/>
                <a:gd name="T1" fmla="*/ 75977 h 57"/>
                <a:gd name="T2" fmla="*/ 154037 w 64"/>
                <a:gd name="T3" fmla="*/ 138140 h 57"/>
                <a:gd name="T4" fmla="*/ 147191 w 64"/>
                <a:gd name="T5" fmla="*/ 141594 h 57"/>
                <a:gd name="T6" fmla="*/ 140345 w 64"/>
                <a:gd name="T7" fmla="*/ 131233 h 57"/>
                <a:gd name="T8" fmla="*/ 140345 w 64"/>
                <a:gd name="T9" fmla="*/ 100152 h 57"/>
                <a:gd name="T10" fmla="*/ 112961 w 64"/>
                <a:gd name="T11" fmla="*/ 100152 h 57"/>
                <a:gd name="T12" fmla="*/ 23961 w 64"/>
                <a:gd name="T13" fmla="*/ 169222 h 57"/>
                <a:gd name="T14" fmla="*/ 27384 w 64"/>
                <a:gd name="T15" fmla="*/ 186489 h 57"/>
                <a:gd name="T16" fmla="*/ 27384 w 64"/>
                <a:gd name="T17" fmla="*/ 193396 h 57"/>
                <a:gd name="T18" fmla="*/ 23961 w 64"/>
                <a:gd name="T19" fmla="*/ 196850 h 57"/>
                <a:gd name="T20" fmla="*/ 20538 w 64"/>
                <a:gd name="T21" fmla="*/ 193396 h 57"/>
                <a:gd name="T22" fmla="*/ 13692 w 64"/>
                <a:gd name="T23" fmla="*/ 183036 h 57"/>
                <a:gd name="T24" fmla="*/ 0 w 64"/>
                <a:gd name="T25" fmla="*/ 127780 h 57"/>
                <a:gd name="T26" fmla="*/ 6846 w 64"/>
                <a:gd name="T27" fmla="*/ 86338 h 57"/>
                <a:gd name="T28" fmla="*/ 112961 w 64"/>
                <a:gd name="T29" fmla="*/ 37989 h 57"/>
                <a:gd name="T30" fmla="*/ 140345 w 64"/>
                <a:gd name="T31" fmla="*/ 37989 h 57"/>
                <a:gd name="T32" fmla="*/ 140345 w 64"/>
                <a:gd name="T33" fmla="*/ 6907 h 57"/>
                <a:gd name="T34" fmla="*/ 147191 w 64"/>
                <a:gd name="T35" fmla="*/ 0 h 57"/>
                <a:gd name="T36" fmla="*/ 154037 w 64"/>
                <a:gd name="T37" fmla="*/ 0 h 57"/>
                <a:gd name="T38" fmla="*/ 215652 w 64"/>
                <a:gd name="T39" fmla="*/ 65617 h 57"/>
                <a:gd name="T40" fmla="*/ 219075 w 64"/>
                <a:gd name="T41" fmla="*/ 69070 h 57"/>
                <a:gd name="T42" fmla="*/ 215652 w 64"/>
                <a:gd name="T43" fmla="*/ 75977 h 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7">
                  <a:moveTo>
                    <a:pt x="63" y="22"/>
                  </a:moveTo>
                  <a:cubicBezTo>
                    <a:pt x="45" y="40"/>
                    <a:pt x="45" y="40"/>
                    <a:pt x="45" y="40"/>
                  </a:cubicBezTo>
                  <a:cubicBezTo>
                    <a:pt x="44" y="41"/>
                    <a:pt x="44" y="41"/>
                    <a:pt x="43" y="41"/>
                  </a:cubicBezTo>
                  <a:cubicBezTo>
                    <a:pt x="42" y="41"/>
                    <a:pt x="41" y="40"/>
                    <a:pt x="41" y="3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18" y="29"/>
                    <a:pt x="7" y="32"/>
                    <a:pt x="7" y="49"/>
                  </a:cubicBezTo>
                  <a:cubicBezTo>
                    <a:pt x="7" y="51"/>
                    <a:pt x="7" y="52"/>
                    <a:pt x="8" y="54"/>
                  </a:cubicBezTo>
                  <a:cubicBezTo>
                    <a:pt x="8" y="54"/>
                    <a:pt x="8" y="55"/>
                    <a:pt x="8" y="56"/>
                  </a:cubicBezTo>
                  <a:cubicBezTo>
                    <a:pt x="8" y="56"/>
                    <a:pt x="7" y="57"/>
                    <a:pt x="7" y="57"/>
                  </a:cubicBezTo>
                  <a:cubicBezTo>
                    <a:pt x="6" y="57"/>
                    <a:pt x="6" y="57"/>
                    <a:pt x="6" y="56"/>
                  </a:cubicBezTo>
                  <a:cubicBezTo>
                    <a:pt x="5" y="55"/>
                    <a:pt x="5" y="54"/>
                    <a:pt x="4" y="53"/>
                  </a:cubicBezTo>
                  <a:cubicBezTo>
                    <a:pt x="2" y="49"/>
                    <a:pt x="0" y="42"/>
                    <a:pt x="0" y="37"/>
                  </a:cubicBezTo>
                  <a:cubicBezTo>
                    <a:pt x="0" y="33"/>
                    <a:pt x="0" y="29"/>
                    <a:pt x="2" y="25"/>
                  </a:cubicBezTo>
                  <a:cubicBezTo>
                    <a:pt x="7" y="13"/>
                    <a:pt x="21" y="11"/>
                    <a:pt x="33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3" y="0"/>
                  </a:cubicBezTo>
                  <a:cubicBezTo>
                    <a:pt x="44" y="0"/>
                    <a:pt x="44" y="0"/>
                    <a:pt x="45" y="0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3" y="19"/>
                    <a:pt x="64" y="20"/>
                    <a:pt x="64" y="20"/>
                  </a:cubicBezTo>
                  <a:cubicBezTo>
                    <a:pt x="64" y="21"/>
                    <a:pt x="63" y="21"/>
                    <a:pt x="63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811768" y="6108127"/>
            <a:ext cx="1784838" cy="476806"/>
            <a:chOff x="811768" y="6108127"/>
            <a:chExt cx="1784838" cy="476806"/>
          </a:xfrm>
        </p:grpSpPr>
        <p:grpSp>
          <p:nvGrpSpPr>
            <p:cNvPr id="190" name="Group 9697"/>
            <p:cNvGrpSpPr>
              <a:grpSpLocks/>
            </p:cNvGrpSpPr>
            <p:nvPr/>
          </p:nvGrpSpPr>
          <p:grpSpPr bwMode="auto">
            <a:xfrm>
              <a:off x="811768" y="6108127"/>
              <a:ext cx="483512" cy="476806"/>
              <a:chOff x="5086322" y="3294460"/>
              <a:chExt cx="655567" cy="655439"/>
            </a:xfrm>
          </p:grpSpPr>
          <p:sp>
            <p:nvSpPr>
              <p:cNvPr id="193" name="Freeform 1334"/>
              <p:cNvSpPr>
                <a:spLocks noChangeArrowheads="1"/>
              </p:cNvSpPr>
              <p:nvPr/>
            </p:nvSpPr>
            <p:spPr bwMode="auto">
              <a:xfrm>
                <a:off x="5086322" y="3294460"/>
                <a:ext cx="655567" cy="655439"/>
              </a:xfrm>
              <a:custGeom>
                <a:avLst/>
                <a:gdLst>
                  <a:gd name="T0" fmla="*/ 655432 w 4855"/>
                  <a:gd name="T1" fmla="*/ 327247 h 4855"/>
                  <a:gd name="T2" fmla="*/ 655432 w 4855"/>
                  <a:gd name="T3" fmla="*/ 327247 h 4855"/>
                  <a:gd name="T4" fmla="*/ 327311 w 4855"/>
                  <a:gd name="T5" fmla="*/ 0 h 4855"/>
                  <a:gd name="T6" fmla="*/ 0 w 4855"/>
                  <a:gd name="T7" fmla="*/ 327247 h 4855"/>
                  <a:gd name="T8" fmla="*/ 327311 w 4855"/>
                  <a:gd name="T9" fmla="*/ 655304 h 4855"/>
                  <a:gd name="T10" fmla="*/ 655432 w 4855"/>
                  <a:gd name="T11" fmla="*/ 327247 h 48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55" h="4855">
                    <a:moveTo>
                      <a:pt x="4854" y="2424"/>
                    </a:moveTo>
                    <a:lnTo>
                      <a:pt x="4854" y="2424"/>
                    </a:lnTo>
                    <a:cubicBezTo>
                      <a:pt x="4854" y="1083"/>
                      <a:pt x="3765" y="0"/>
                      <a:pt x="2424" y="0"/>
                    </a:cubicBezTo>
                    <a:cubicBezTo>
                      <a:pt x="1082" y="0"/>
                      <a:pt x="0" y="1083"/>
                      <a:pt x="0" y="2424"/>
                    </a:cubicBezTo>
                    <a:cubicBezTo>
                      <a:pt x="0" y="3764"/>
                      <a:pt x="1082" y="4854"/>
                      <a:pt x="2424" y="4854"/>
                    </a:cubicBezTo>
                    <a:cubicBezTo>
                      <a:pt x="3765" y="4854"/>
                      <a:pt x="4854" y="3764"/>
                      <a:pt x="4854" y="2424"/>
                    </a:cubicBezTo>
                  </a:path>
                </a:pathLst>
              </a:custGeom>
              <a:solidFill>
                <a:srgbClr val="0086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194" name="Freeform 1335"/>
              <p:cNvSpPr>
                <a:spLocks noChangeArrowheads="1"/>
              </p:cNvSpPr>
              <p:nvPr/>
            </p:nvSpPr>
            <p:spPr bwMode="auto">
              <a:xfrm>
                <a:off x="5413212" y="3294460"/>
                <a:ext cx="328081" cy="655439"/>
              </a:xfrm>
              <a:custGeom>
                <a:avLst/>
                <a:gdLst>
                  <a:gd name="T0" fmla="*/ 327946 w 2431"/>
                  <a:gd name="T1" fmla="*/ 327247 h 4855"/>
                  <a:gd name="T2" fmla="*/ 327946 w 2431"/>
                  <a:gd name="T3" fmla="*/ 327247 h 4855"/>
                  <a:gd name="T4" fmla="*/ 0 w 2431"/>
                  <a:gd name="T5" fmla="*/ 0 h 4855"/>
                  <a:gd name="T6" fmla="*/ 0 w 2431"/>
                  <a:gd name="T7" fmla="*/ 655304 h 4855"/>
                  <a:gd name="T8" fmla="*/ 327946 w 2431"/>
                  <a:gd name="T9" fmla="*/ 327247 h 48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31" h="4855">
                    <a:moveTo>
                      <a:pt x="2430" y="2424"/>
                    </a:moveTo>
                    <a:lnTo>
                      <a:pt x="2430" y="2424"/>
                    </a:lnTo>
                    <a:cubicBezTo>
                      <a:pt x="2430" y="1083"/>
                      <a:pt x="1341" y="0"/>
                      <a:pt x="0" y="0"/>
                    </a:cubicBezTo>
                    <a:cubicBezTo>
                      <a:pt x="0" y="4854"/>
                      <a:pt x="0" y="4854"/>
                      <a:pt x="0" y="4854"/>
                    </a:cubicBezTo>
                    <a:cubicBezTo>
                      <a:pt x="1341" y="4854"/>
                      <a:pt x="2430" y="3764"/>
                      <a:pt x="2430" y="2424"/>
                    </a:cubicBezTo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195" name="Freeform 1336"/>
              <p:cNvSpPr>
                <a:spLocks noChangeArrowheads="1"/>
              </p:cNvSpPr>
              <p:nvPr/>
            </p:nvSpPr>
            <p:spPr bwMode="auto">
              <a:xfrm>
                <a:off x="5366173" y="3705225"/>
                <a:ext cx="95864" cy="104775"/>
              </a:xfrm>
              <a:custGeom>
                <a:avLst/>
                <a:gdLst>
                  <a:gd name="T0" fmla="*/ 95729 w 711"/>
                  <a:gd name="T1" fmla="*/ 104640 h 774"/>
                  <a:gd name="T2" fmla="*/ 0 w 711"/>
                  <a:gd name="T3" fmla="*/ 104640 h 774"/>
                  <a:gd name="T4" fmla="*/ 0 w 711"/>
                  <a:gd name="T5" fmla="*/ 0 h 774"/>
                  <a:gd name="T6" fmla="*/ 95729 w 711"/>
                  <a:gd name="T7" fmla="*/ 0 h 774"/>
                  <a:gd name="T8" fmla="*/ 95729 w 711"/>
                  <a:gd name="T9" fmla="*/ 104640 h 7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11" h="774">
                    <a:moveTo>
                      <a:pt x="710" y="773"/>
                    </a:moveTo>
                    <a:lnTo>
                      <a:pt x="0" y="773"/>
                    </a:lnTo>
                    <a:lnTo>
                      <a:pt x="0" y="0"/>
                    </a:lnTo>
                    <a:lnTo>
                      <a:pt x="710" y="0"/>
                    </a:lnTo>
                    <a:lnTo>
                      <a:pt x="710" y="773"/>
                    </a:lnTo>
                  </a:path>
                </a:pathLst>
              </a:custGeom>
              <a:solidFill>
                <a:srgbClr val="D9A88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196" name="Freeform 1337"/>
              <p:cNvSpPr>
                <a:spLocks noChangeArrowheads="1"/>
              </p:cNvSpPr>
              <p:nvPr/>
            </p:nvSpPr>
            <p:spPr bwMode="auto">
              <a:xfrm>
                <a:off x="5207194" y="3767138"/>
                <a:ext cx="206614" cy="182761"/>
              </a:xfrm>
              <a:custGeom>
                <a:avLst/>
                <a:gdLst>
                  <a:gd name="T0" fmla="*/ 147292 w 1529"/>
                  <a:gd name="T1" fmla="*/ 0 h 1355"/>
                  <a:gd name="T2" fmla="*/ 147292 w 1529"/>
                  <a:gd name="T3" fmla="*/ 0 h 1355"/>
                  <a:gd name="T4" fmla="*/ 42701 w 1529"/>
                  <a:gd name="T5" fmla="*/ 27920 h 1355"/>
                  <a:gd name="T6" fmla="*/ 0 w 1529"/>
                  <a:gd name="T7" fmla="*/ 182626 h 1355"/>
                  <a:gd name="T8" fmla="*/ 206479 w 1529"/>
                  <a:gd name="T9" fmla="*/ 182626 h 1355"/>
                  <a:gd name="T10" fmla="*/ 206479 w 1529"/>
                  <a:gd name="T11" fmla="*/ 4721 h 1355"/>
                  <a:gd name="T12" fmla="*/ 147292 w 1529"/>
                  <a:gd name="T13" fmla="*/ 0 h 13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9" h="1355">
                    <a:moveTo>
                      <a:pt x="1090" y="0"/>
                    </a:moveTo>
                    <a:lnTo>
                      <a:pt x="1090" y="0"/>
                    </a:lnTo>
                    <a:cubicBezTo>
                      <a:pt x="1090" y="0"/>
                      <a:pt x="409" y="99"/>
                      <a:pt x="316" y="207"/>
                    </a:cubicBezTo>
                    <a:cubicBezTo>
                      <a:pt x="223" y="293"/>
                      <a:pt x="43" y="1160"/>
                      <a:pt x="0" y="1354"/>
                    </a:cubicBezTo>
                    <a:cubicBezTo>
                      <a:pt x="1190" y="1354"/>
                      <a:pt x="1528" y="1354"/>
                      <a:pt x="1528" y="1354"/>
                    </a:cubicBezTo>
                    <a:cubicBezTo>
                      <a:pt x="1528" y="35"/>
                      <a:pt x="1528" y="35"/>
                      <a:pt x="1528" y="35"/>
                    </a:cubicBezTo>
                    <a:lnTo>
                      <a:pt x="1090" y="0"/>
                    </a:lnTo>
                  </a:path>
                </a:pathLst>
              </a:custGeom>
              <a:solidFill>
                <a:srgbClr val="C0D0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197" name="Freeform 1338"/>
              <p:cNvSpPr>
                <a:spLocks noChangeArrowheads="1"/>
              </p:cNvSpPr>
              <p:nvPr/>
            </p:nvSpPr>
            <p:spPr bwMode="auto">
              <a:xfrm>
                <a:off x="5413212" y="3767138"/>
                <a:ext cx="206614" cy="182761"/>
              </a:xfrm>
              <a:custGeom>
                <a:avLst/>
                <a:gdLst>
                  <a:gd name="T0" fmla="*/ 60037 w 1528"/>
                  <a:gd name="T1" fmla="*/ 0 h 1355"/>
                  <a:gd name="T2" fmla="*/ 60037 w 1528"/>
                  <a:gd name="T3" fmla="*/ 0 h 1355"/>
                  <a:gd name="T4" fmla="*/ 164696 w 1528"/>
                  <a:gd name="T5" fmla="*/ 27920 h 1355"/>
                  <a:gd name="T6" fmla="*/ 206479 w 1528"/>
                  <a:gd name="T7" fmla="*/ 182626 h 1355"/>
                  <a:gd name="T8" fmla="*/ 0 w 1528"/>
                  <a:gd name="T9" fmla="*/ 182626 h 1355"/>
                  <a:gd name="T10" fmla="*/ 0 w 1528"/>
                  <a:gd name="T11" fmla="*/ 4721 h 1355"/>
                  <a:gd name="T12" fmla="*/ 60037 w 1528"/>
                  <a:gd name="T13" fmla="*/ 0 h 13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8" h="1355">
                    <a:moveTo>
                      <a:pt x="444" y="0"/>
                    </a:moveTo>
                    <a:lnTo>
                      <a:pt x="444" y="0"/>
                    </a:lnTo>
                    <a:cubicBezTo>
                      <a:pt x="444" y="0"/>
                      <a:pt x="1118" y="99"/>
                      <a:pt x="1218" y="207"/>
                    </a:cubicBezTo>
                    <a:cubicBezTo>
                      <a:pt x="1305" y="293"/>
                      <a:pt x="1484" y="1160"/>
                      <a:pt x="1527" y="1354"/>
                    </a:cubicBezTo>
                    <a:cubicBezTo>
                      <a:pt x="344" y="1354"/>
                      <a:pt x="0" y="1354"/>
                      <a:pt x="0" y="1354"/>
                    </a:cubicBezTo>
                    <a:cubicBezTo>
                      <a:pt x="0" y="35"/>
                      <a:pt x="0" y="35"/>
                      <a:pt x="0" y="35"/>
                    </a:cubicBezTo>
                    <a:lnTo>
                      <a:pt x="444" y="0"/>
                    </a:lnTo>
                  </a:path>
                </a:pathLst>
              </a:custGeom>
              <a:solidFill>
                <a:srgbClr val="A7BDC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198" name="Freeform 1339"/>
              <p:cNvSpPr>
                <a:spLocks noChangeArrowheads="1"/>
              </p:cNvSpPr>
              <p:nvPr/>
            </p:nvSpPr>
            <p:spPr bwMode="auto">
              <a:xfrm>
                <a:off x="5394754" y="3789165"/>
                <a:ext cx="36917" cy="160139"/>
              </a:xfrm>
              <a:custGeom>
                <a:avLst/>
                <a:gdLst>
                  <a:gd name="T0" fmla="*/ 12665 w 274"/>
                  <a:gd name="T1" fmla="*/ 0 h 1185"/>
                  <a:gd name="T2" fmla="*/ 0 w 274"/>
                  <a:gd name="T3" fmla="*/ 126084 h 1185"/>
                  <a:gd name="T4" fmla="*/ 18459 w 274"/>
                  <a:gd name="T5" fmla="*/ 160004 h 1185"/>
                  <a:gd name="T6" fmla="*/ 36782 w 274"/>
                  <a:gd name="T7" fmla="*/ 126084 h 1185"/>
                  <a:gd name="T8" fmla="*/ 25195 w 274"/>
                  <a:gd name="T9" fmla="*/ 0 h 1185"/>
                  <a:gd name="T10" fmla="*/ 12665 w 274"/>
                  <a:gd name="T11" fmla="*/ 0 h 11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4" h="1185">
                    <a:moveTo>
                      <a:pt x="94" y="0"/>
                    </a:moveTo>
                    <a:lnTo>
                      <a:pt x="0" y="933"/>
                    </a:lnTo>
                    <a:lnTo>
                      <a:pt x="137" y="1184"/>
                    </a:lnTo>
                    <a:lnTo>
                      <a:pt x="273" y="933"/>
                    </a:lnTo>
                    <a:lnTo>
                      <a:pt x="187" y="0"/>
                    </a:lnTo>
                    <a:lnTo>
                      <a:pt x="94" y="0"/>
                    </a:lnTo>
                  </a:path>
                </a:pathLst>
              </a:custGeom>
              <a:solidFill>
                <a:srgbClr val="11A99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199" name="Freeform 1340"/>
              <p:cNvSpPr>
                <a:spLocks noChangeArrowheads="1"/>
              </p:cNvSpPr>
              <p:nvPr/>
            </p:nvSpPr>
            <p:spPr bwMode="auto">
              <a:xfrm>
                <a:off x="5397136" y="3771900"/>
                <a:ext cx="32748" cy="33338"/>
              </a:xfrm>
              <a:custGeom>
                <a:avLst/>
                <a:gdLst>
                  <a:gd name="T0" fmla="*/ 32614 w 244"/>
                  <a:gd name="T1" fmla="*/ 16465 h 245"/>
                  <a:gd name="T2" fmla="*/ 16374 w 244"/>
                  <a:gd name="T3" fmla="*/ 33202 h 245"/>
                  <a:gd name="T4" fmla="*/ 0 w 244"/>
                  <a:gd name="T5" fmla="*/ 16465 h 245"/>
                  <a:gd name="T6" fmla="*/ 16374 w 244"/>
                  <a:gd name="T7" fmla="*/ 0 h 245"/>
                  <a:gd name="T8" fmla="*/ 32614 w 244"/>
                  <a:gd name="T9" fmla="*/ 16465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4" h="245">
                    <a:moveTo>
                      <a:pt x="243" y="121"/>
                    </a:moveTo>
                    <a:lnTo>
                      <a:pt x="122" y="244"/>
                    </a:lnTo>
                    <a:lnTo>
                      <a:pt x="0" y="121"/>
                    </a:lnTo>
                    <a:lnTo>
                      <a:pt x="122" y="0"/>
                    </a:lnTo>
                    <a:lnTo>
                      <a:pt x="243" y="121"/>
                    </a:lnTo>
                  </a:path>
                </a:pathLst>
              </a:custGeom>
              <a:solidFill>
                <a:srgbClr val="11A99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200" name="Freeform 1341"/>
              <p:cNvSpPr>
                <a:spLocks noChangeArrowheads="1"/>
              </p:cNvSpPr>
              <p:nvPr/>
            </p:nvSpPr>
            <p:spPr bwMode="auto">
              <a:xfrm>
                <a:off x="5413212" y="3402807"/>
                <a:ext cx="120872" cy="320278"/>
              </a:xfrm>
              <a:custGeom>
                <a:avLst/>
                <a:gdLst>
                  <a:gd name="T0" fmla="*/ 0 w 897"/>
                  <a:gd name="T1" fmla="*/ 0 h 2374"/>
                  <a:gd name="T2" fmla="*/ 0 w 897"/>
                  <a:gd name="T3" fmla="*/ 0 h 2374"/>
                  <a:gd name="T4" fmla="*/ 120737 w 897"/>
                  <a:gd name="T5" fmla="*/ 150965 h 2374"/>
                  <a:gd name="T6" fmla="*/ 86915 w 897"/>
                  <a:gd name="T7" fmla="*/ 282368 h 2374"/>
                  <a:gd name="T8" fmla="*/ 0 w 897"/>
                  <a:gd name="T9" fmla="*/ 320143 h 2374"/>
                  <a:gd name="T10" fmla="*/ 0 w 897"/>
                  <a:gd name="T11" fmla="*/ 0 h 23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7" h="2374">
                    <a:moveTo>
                      <a:pt x="0" y="0"/>
                    </a:moveTo>
                    <a:lnTo>
                      <a:pt x="0" y="0"/>
                    </a:lnTo>
                    <a:cubicBezTo>
                      <a:pt x="344" y="0"/>
                      <a:pt x="896" y="201"/>
                      <a:pt x="896" y="1119"/>
                    </a:cubicBezTo>
                    <a:cubicBezTo>
                      <a:pt x="896" y="1649"/>
                      <a:pt x="716" y="2000"/>
                      <a:pt x="645" y="2093"/>
                    </a:cubicBezTo>
                    <a:cubicBezTo>
                      <a:pt x="573" y="2180"/>
                      <a:pt x="186" y="2373"/>
                      <a:pt x="0" y="2373"/>
                    </a:cubicBezTo>
                    <a:cubicBezTo>
                      <a:pt x="0" y="1442"/>
                      <a:pt x="0" y="0"/>
                      <a:pt x="0" y="0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201" name="Freeform 1342"/>
              <p:cNvSpPr>
                <a:spLocks noChangeArrowheads="1"/>
              </p:cNvSpPr>
              <p:nvPr/>
            </p:nvSpPr>
            <p:spPr bwMode="auto">
              <a:xfrm>
                <a:off x="5505504" y="3542110"/>
                <a:ext cx="54184" cy="75605"/>
              </a:xfrm>
              <a:custGeom>
                <a:avLst/>
                <a:gdLst>
                  <a:gd name="T0" fmla="*/ 52297 w 402"/>
                  <a:gd name="T1" fmla="*/ 41522 h 559"/>
                  <a:gd name="T2" fmla="*/ 52297 w 402"/>
                  <a:gd name="T3" fmla="*/ 41522 h 559"/>
                  <a:gd name="T4" fmla="*/ 31001 w 402"/>
                  <a:gd name="T5" fmla="*/ 1894 h 559"/>
                  <a:gd name="T6" fmla="*/ 1887 w 402"/>
                  <a:gd name="T7" fmla="*/ 34759 h 559"/>
                  <a:gd name="T8" fmla="*/ 23183 w 402"/>
                  <a:gd name="T9" fmla="*/ 73711 h 559"/>
                  <a:gd name="T10" fmla="*/ 52297 w 402"/>
                  <a:gd name="T11" fmla="*/ 41522 h 5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2" h="559">
                    <a:moveTo>
                      <a:pt x="388" y="307"/>
                    </a:moveTo>
                    <a:lnTo>
                      <a:pt x="388" y="307"/>
                    </a:lnTo>
                    <a:cubicBezTo>
                      <a:pt x="401" y="158"/>
                      <a:pt x="330" y="28"/>
                      <a:pt x="230" y="14"/>
                    </a:cubicBezTo>
                    <a:cubicBezTo>
                      <a:pt x="129" y="0"/>
                      <a:pt x="29" y="108"/>
                      <a:pt x="14" y="257"/>
                    </a:cubicBezTo>
                    <a:cubicBezTo>
                      <a:pt x="0" y="402"/>
                      <a:pt x="72" y="530"/>
                      <a:pt x="172" y="545"/>
                    </a:cubicBezTo>
                    <a:cubicBezTo>
                      <a:pt x="273" y="558"/>
                      <a:pt x="366" y="452"/>
                      <a:pt x="388" y="307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202" name="Freeform 1343"/>
              <p:cNvSpPr>
                <a:spLocks noChangeArrowheads="1"/>
              </p:cNvSpPr>
              <p:nvPr/>
            </p:nvSpPr>
            <p:spPr bwMode="auto">
              <a:xfrm>
                <a:off x="5293531" y="3402807"/>
                <a:ext cx="120277" cy="320278"/>
              </a:xfrm>
              <a:custGeom>
                <a:avLst/>
                <a:gdLst>
                  <a:gd name="T0" fmla="*/ 120142 w 891"/>
                  <a:gd name="T1" fmla="*/ 0 h 2374"/>
                  <a:gd name="T2" fmla="*/ 120142 w 891"/>
                  <a:gd name="T3" fmla="*/ 0 h 2374"/>
                  <a:gd name="T4" fmla="*/ 0 w 891"/>
                  <a:gd name="T5" fmla="*/ 150965 h 2374"/>
                  <a:gd name="T6" fmla="*/ 33883 w 891"/>
                  <a:gd name="T7" fmla="*/ 282368 h 2374"/>
                  <a:gd name="T8" fmla="*/ 120142 w 891"/>
                  <a:gd name="T9" fmla="*/ 320143 h 2374"/>
                  <a:gd name="T10" fmla="*/ 120142 w 891"/>
                  <a:gd name="T11" fmla="*/ 0 h 23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1" h="2374">
                    <a:moveTo>
                      <a:pt x="890" y="0"/>
                    </a:moveTo>
                    <a:lnTo>
                      <a:pt x="890" y="0"/>
                    </a:lnTo>
                    <a:cubicBezTo>
                      <a:pt x="546" y="0"/>
                      <a:pt x="0" y="201"/>
                      <a:pt x="0" y="1119"/>
                    </a:cubicBezTo>
                    <a:cubicBezTo>
                      <a:pt x="0" y="1649"/>
                      <a:pt x="173" y="2000"/>
                      <a:pt x="251" y="2093"/>
                    </a:cubicBezTo>
                    <a:cubicBezTo>
                      <a:pt x="316" y="2180"/>
                      <a:pt x="710" y="2373"/>
                      <a:pt x="890" y="2373"/>
                    </a:cubicBezTo>
                    <a:cubicBezTo>
                      <a:pt x="890" y="1442"/>
                      <a:pt x="890" y="0"/>
                      <a:pt x="890" y="0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203" name="Freeform 1344"/>
              <p:cNvSpPr>
                <a:spLocks noChangeArrowheads="1"/>
              </p:cNvSpPr>
              <p:nvPr/>
            </p:nvSpPr>
            <p:spPr bwMode="auto">
              <a:xfrm>
                <a:off x="5267927" y="3542110"/>
                <a:ext cx="54184" cy="75605"/>
              </a:xfrm>
              <a:custGeom>
                <a:avLst/>
                <a:gdLst>
                  <a:gd name="T0" fmla="*/ 2022 w 402"/>
                  <a:gd name="T1" fmla="*/ 41522 h 559"/>
                  <a:gd name="T2" fmla="*/ 2022 w 402"/>
                  <a:gd name="T3" fmla="*/ 41522 h 559"/>
                  <a:gd name="T4" fmla="*/ 23183 w 402"/>
                  <a:gd name="T5" fmla="*/ 1894 h 559"/>
                  <a:gd name="T6" fmla="*/ 51353 w 402"/>
                  <a:gd name="T7" fmla="*/ 34759 h 559"/>
                  <a:gd name="T8" fmla="*/ 31001 w 402"/>
                  <a:gd name="T9" fmla="*/ 73711 h 559"/>
                  <a:gd name="T10" fmla="*/ 2022 w 402"/>
                  <a:gd name="T11" fmla="*/ 41522 h 5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2" h="559">
                    <a:moveTo>
                      <a:pt x="15" y="307"/>
                    </a:moveTo>
                    <a:lnTo>
                      <a:pt x="15" y="307"/>
                    </a:lnTo>
                    <a:cubicBezTo>
                      <a:pt x="0" y="158"/>
                      <a:pt x="72" y="28"/>
                      <a:pt x="172" y="14"/>
                    </a:cubicBezTo>
                    <a:cubicBezTo>
                      <a:pt x="273" y="0"/>
                      <a:pt x="366" y="108"/>
                      <a:pt x="381" y="257"/>
                    </a:cubicBezTo>
                    <a:cubicBezTo>
                      <a:pt x="401" y="402"/>
                      <a:pt x="330" y="530"/>
                      <a:pt x="230" y="545"/>
                    </a:cubicBezTo>
                    <a:cubicBezTo>
                      <a:pt x="122" y="558"/>
                      <a:pt x="29" y="452"/>
                      <a:pt x="15" y="307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204" name="Freeform 1345"/>
              <p:cNvSpPr>
                <a:spLocks noChangeArrowheads="1"/>
              </p:cNvSpPr>
              <p:nvPr/>
            </p:nvSpPr>
            <p:spPr bwMode="auto">
              <a:xfrm>
                <a:off x="5353074" y="3752255"/>
                <a:ext cx="60138" cy="66080"/>
              </a:xfrm>
              <a:custGeom>
                <a:avLst/>
                <a:gdLst>
                  <a:gd name="T0" fmla="*/ 60003 w 446"/>
                  <a:gd name="T1" fmla="*/ 19364 h 488"/>
                  <a:gd name="T2" fmla="*/ 11596 w 446"/>
                  <a:gd name="T3" fmla="*/ 0 h 488"/>
                  <a:gd name="T4" fmla="*/ 0 w 446"/>
                  <a:gd name="T5" fmla="*/ 12593 h 488"/>
                  <a:gd name="T6" fmla="*/ 24136 w 446"/>
                  <a:gd name="T7" fmla="*/ 65945 h 488"/>
                  <a:gd name="T8" fmla="*/ 60003 w 446"/>
                  <a:gd name="T9" fmla="*/ 19364 h 4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6" h="488">
                    <a:moveTo>
                      <a:pt x="445" y="143"/>
                    </a:moveTo>
                    <a:lnTo>
                      <a:pt x="86" y="0"/>
                    </a:lnTo>
                    <a:lnTo>
                      <a:pt x="0" y="93"/>
                    </a:lnTo>
                    <a:lnTo>
                      <a:pt x="179" y="487"/>
                    </a:lnTo>
                    <a:lnTo>
                      <a:pt x="445" y="14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205" name="Freeform 1346"/>
              <p:cNvSpPr>
                <a:spLocks noChangeArrowheads="1"/>
              </p:cNvSpPr>
              <p:nvPr/>
            </p:nvSpPr>
            <p:spPr bwMode="auto">
              <a:xfrm>
                <a:off x="5413212" y="3752255"/>
                <a:ext cx="61329" cy="66080"/>
              </a:xfrm>
              <a:custGeom>
                <a:avLst/>
                <a:gdLst>
                  <a:gd name="T0" fmla="*/ 0 w 453"/>
                  <a:gd name="T1" fmla="*/ 19364 h 488"/>
                  <a:gd name="T2" fmla="*/ 49415 w 453"/>
                  <a:gd name="T3" fmla="*/ 0 h 488"/>
                  <a:gd name="T4" fmla="*/ 61194 w 453"/>
                  <a:gd name="T5" fmla="*/ 12593 h 488"/>
                  <a:gd name="T6" fmla="*/ 36824 w 453"/>
                  <a:gd name="T7" fmla="*/ 65945 h 488"/>
                  <a:gd name="T8" fmla="*/ 0 w 453"/>
                  <a:gd name="T9" fmla="*/ 19364 h 4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3" h="488">
                    <a:moveTo>
                      <a:pt x="0" y="143"/>
                    </a:moveTo>
                    <a:lnTo>
                      <a:pt x="365" y="0"/>
                    </a:lnTo>
                    <a:lnTo>
                      <a:pt x="452" y="93"/>
                    </a:lnTo>
                    <a:lnTo>
                      <a:pt x="272" y="487"/>
                    </a:lnTo>
                    <a:lnTo>
                      <a:pt x="0" y="14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206" name="Freeform 1347"/>
              <p:cNvSpPr>
                <a:spLocks noChangeArrowheads="1"/>
              </p:cNvSpPr>
              <p:nvPr/>
            </p:nvSpPr>
            <p:spPr bwMode="auto">
              <a:xfrm>
                <a:off x="5307821" y="3896321"/>
                <a:ext cx="61329" cy="13097"/>
              </a:xfrm>
              <a:custGeom>
                <a:avLst/>
                <a:gdLst>
                  <a:gd name="T0" fmla="*/ 61193 w 452"/>
                  <a:gd name="T1" fmla="*/ 12959 h 95"/>
                  <a:gd name="T2" fmla="*/ 0 w 452"/>
                  <a:gd name="T3" fmla="*/ 12959 h 95"/>
                  <a:gd name="T4" fmla="*/ 0 w 452"/>
                  <a:gd name="T5" fmla="*/ 0 h 95"/>
                  <a:gd name="T6" fmla="*/ 61193 w 452"/>
                  <a:gd name="T7" fmla="*/ 0 h 95"/>
                  <a:gd name="T8" fmla="*/ 61193 w 452"/>
                  <a:gd name="T9" fmla="*/ 12959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2" h="95">
                    <a:moveTo>
                      <a:pt x="451" y="94"/>
                    </a:moveTo>
                    <a:lnTo>
                      <a:pt x="0" y="94"/>
                    </a:lnTo>
                    <a:lnTo>
                      <a:pt x="0" y="0"/>
                    </a:lnTo>
                    <a:lnTo>
                      <a:pt x="451" y="0"/>
                    </a:lnTo>
                    <a:lnTo>
                      <a:pt x="451" y="94"/>
                    </a:lnTo>
                  </a:path>
                </a:pathLst>
              </a:custGeom>
              <a:solidFill>
                <a:srgbClr val="7F97A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207" name="Freeform 1348"/>
              <p:cNvSpPr>
                <a:spLocks noChangeArrowheads="1"/>
              </p:cNvSpPr>
              <p:nvPr/>
            </p:nvSpPr>
            <p:spPr bwMode="auto">
              <a:xfrm>
                <a:off x="5459060" y="3896321"/>
                <a:ext cx="60138" cy="13097"/>
              </a:xfrm>
              <a:custGeom>
                <a:avLst/>
                <a:gdLst>
                  <a:gd name="T0" fmla="*/ 60003 w 445"/>
                  <a:gd name="T1" fmla="*/ 12959 h 95"/>
                  <a:gd name="T2" fmla="*/ 0 w 445"/>
                  <a:gd name="T3" fmla="*/ 12959 h 95"/>
                  <a:gd name="T4" fmla="*/ 0 w 445"/>
                  <a:gd name="T5" fmla="*/ 0 h 95"/>
                  <a:gd name="T6" fmla="*/ 60003 w 445"/>
                  <a:gd name="T7" fmla="*/ 0 h 95"/>
                  <a:gd name="T8" fmla="*/ 60003 w 445"/>
                  <a:gd name="T9" fmla="*/ 12959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5" h="95">
                    <a:moveTo>
                      <a:pt x="444" y="94"/>
                    </a:moveTo>
                    <a:lnTo>
                      <a:pt x="0" y="94"/>
                    </a:lnTo>
                    <a:lnTo>
                      <a:pt x="0" y="0"/>
                    </a:lnTo>
                    <a:lnTo>
                      <a:pt x="444" y="0"/>
                    </a:lnTo>
                    <a:lnTo>
                      <a:pt x="444" y="94"/>
                    </a:lnTo>
                  </a:path>
                </a:pathLst>
              </a:custGeom>
              <a:solidFill>
                <a:srgbClr val="7F97A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208" name="Freeform 1349"/>
              <p:cNvSpPr>
                <a:spLocks noChangeArrowheads="1"/>
              </p:cNvSpPr>
              <p:nvPr/>
            </p:nvSpPr>
            <p:spPr bwMode="auto">
              <a:xfrm>
                <a:off x="5289363" y="3379590"/>
                <a:ext cx="123849" cy="205978"/>
              </a:xfrm>
              <a:custGeom>
                <a:avLst/>
                <a:gdLst>
                  <a:gd name="T0" fmla="*/ 20215 w 919"/>
                  <a:gd name="T1" fmla="*/ 205843 h 1527"/>
                  <a:gd name="T2" fmla="*/ 20215 w 919"/>
                  <a:gd name="T3" fmla="*/ 205843 h 1527"/>
                  <a:gd name="T4" fmla="*/ 28031 w 919"/>
                  <a:gd name="T5" fmla="*/ 205843 h 1527"/>
                  <a:gd name="T6" fmla="*/ 37599 w 919"/>
                  <a:gd name="T7" fmla="*/ 163218 h 1527"/>
                  <a:gd name="T8" fmla="*/ 37599 w 919"/>
                  <a:gd name="T9" fmla="*/ 142040 h 1527"/>
                  <a:gd name="T10" fmla="*/ 31805 w 919"/>
                  <a:gd name="T11" fmla="*/ 116815 h 1527"/>
                  <a:gd name="T12" fmla="*/ 123714 w 919"/>
                  <a:gd name="T13" fmla="*/ 75404 h 1527"/>
                  <a:gd name="T14" fmla="*/ 123714 w 919"/>
                  <a:gd name="T15" fmla="*/ 0 h 1527"/>
                  <a:gd name="T16" fmla="*/ 0 w 919"/>
                  <a:gd name="T17" fmla="*/ 102517 h 1527"/>
                  <a:gd name="T18" fmla="*/ 0 w 919"/>
                  <a:gd name="T19" fmla="*/ 164297 h 1527"/>
                  <a:gd name="T20" fmla="*/ 15498 w 919"/>
                  <a:gd name="T21" fmla="*/ 168209 h 1527"/>
                  <a:gd name="T22" fmla="*/ 20215 w 919"/>
                  <a:gd name="T23" fmla="*/ 205843 h 152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19" h="1527">
                    <a:moveTo>
                      <a:pt x="150" y="1526"/>
                    </a:moveTo>
                    <a:lnTo>
                      <a:pt x="150" y="1526"/>
                    </a:lnTo>
                    <a:cubicBezTo>
                      <a:pt x="208" y="1526"/>
                      <a:pt x="208" y="1526"/>
                      <a:pt x="208" y="1526"/>
                    </a:cubicBezTo>
                    <a:cubicBezTo>
                      <a:pt x="208" y="1526"/>
                      <a:pt x="172" y="1282"/>
                      <a:pt x="279" y="1210"/>
                    </a:cubicBezTo>
                    <a:cubicBezTo>
                      <a:pt x="279" y="1089"/>
                      <a:pt x="279" y="1053"/>
                      <a:pt x="279" y="1053"/>
                    </a:cubicBezTo>
                    <a:cubicBezTo>
                      <a:pt x="279" y="1053"/>
                      <a:pt x="236" y="1046"/>
                      <a:pt x="236" y="866"/>
                    </a:cubicBezTo>
                    <a:cubicBezTo>
                      <a:pt x="236" y="688"/>
                      <a:pt x="459" y="559"/>
                      <a:pt x="918" y="559"/>
                    </a:cubicBezTo>
                    <a:cubicBezTo>
                      <a:pt x="918" y="293"/>
                      <a:pt x="918" y="0"/>
                      <a:pt x="918" y="0"/>
                    </a:cubicBezTo>
                    <a:cubicBezTo>
                      <a:pt x="918" y="0"/>
                      <a:pt x="0" y="93"/>
                      <a:pt x="0" y="760"/>
                    </a:cubicBezTo>
                    <a:cubicBezTo>
                      <a:pt x="0" y="1039"/>
                      <a:pt x="0" y="1218"/>
                      <a:pt x="0" y="1218"/>
                    </a:cubicBezTo>
                    <a:cubicBezTo>
                      <a:pt x="0" y="1218"/>
                      <a:pt x="72" y="1204"/>
                      <a:pt x="115" y="1247"/>
                    </a:cubicBezTo>
                    <a:cubicBezTo>
                      <a:pt x="172" y="1290"/>
                      <a:pt x="150" y="1526"/>
                      <a:pt x="150" y="1526"/>
                    </a:cubicBezTo>
                  </a:path>
                </a:pathLst>
              </a:custGeom>
              <a:solidFill>
                <a:srgbClr val="8B603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209" name="Freeform 1350"/>
              <p:cNvSpPr>
                <a:spLocks noChangeArrowheads="1"/>
              </p:cNvSpPr>
              <p:nvPr/>
            </p:nvSpPr>
            <p:spPr bwMode="auto">
              <a:xfrm>
                <a:off x="5412616" y="3379590"/>
                <a:ext cx="123849" cy="205978"/>
              </a:xfrm>
              <a:custGeom>
                <a:avLst/>
                <a:gdLst>
                  <a:gd name="T0" fmla="*/ 104443 w 919"/>
                  <a:gd name="T1" fmla="*/ 205843 h 1527"/>
                  <a:gd name="T2" fmla="*/ 104443 w 919"/>
                  <a:gd name="T3" fmla="*/ 205843 h 1527"/>
                  <a:gd name="T4" fmla="*/ 95683 w 919"/>
                  <a:gd name="T5" fmla="*/ 205843 h 1527"/>
                  <a:gd name="T6" fmla="*/ 85980 w 919"/>
                  <a:gd name="T7" fmla="*/ 163218 h 1527"/>
                  <a:gd name="T8" fmla="*/ 85980 w 919"/>
                  <a:gd name="T9" fmla="*/ 142040 h 1527"/>
                  <a:gd name="T10" fmla="*/ 91640 w 919"/>
                  <a:gd name="T11" fmla="*/ 116815 h 1527"/>
                  <a:gd name="T12" fmla="*/ 0 w 919"/>
                  <a:gd name="T13" fmla="*/ 75404 h 1527"/>
                  <a:gd name="T14" fmla="*/ 0 w 919"/>
                  <a:gd name="T15" fmla="*/ 0 h 1527"/>
                  <a:gd name="T16" fmla="*/ 123714 w 919"/>
                  <a:gd name="T17" fmla="*/ 102517 h 1527"/>
                  <a:gd name="T18" fmla="*/ 123714 w 919"/>
                  <a:gd name="T19" fmla="*/ 164297 h 1527"/>
                  <a:gd name="T20" fmla="*/ 108216 w 919"/>
                  <a:gd name="T21" fmla="*/ 168209 h 1527"/>
                  <a:gd name="T22" fmla="*/ 104443 w 919"/>
                  <a:gd name="T23" fmla="*/ 205843 h 152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19" h="1527">
                    <a:moveTo>
                      <a:pt x="775" y="1526"/>
                    </a:moveTo>
                    <a:lnTo>
                      <a:pt x="775" y="1526"/>
                    </a:lnTo>
                    <a:cubicBezTo>
                      <a:pt x="710" y="1526"/>
                      <a:pt x="710" y="1526"/>
                      <a:pt x="710" y="1526"/>
                    </a:cubicBezTo>
                    <a:cubicBezTo>
                      <a:pt x="710" y="1526"/>
                      <a:pt x="753" y="1282"/>
                      <a:pt x="638" y="1210"/>
                    </a:cubicBezTo>
                    <a:cubicBezTo>
                      <a:pt x="638" y="1089"/>
                      <a:pt x="638" y="1053"/>
                      <a:pt x="638" y="1053"/>
                    </a:cubicBezTo>
                    <a:cubicBezTo>
                      <a:pt x="638" y="1053"/>
                      <a:pt x="680" y="1046"/>
                      <a:pt x="680" y="866"/>
                    </a:cubicBezTo>
                    <a:cubicBezTo>
                      <a:pt x="680" y="688"/>
                      <a:pt x="466" y="559"/>
                      <a:pt x="0" y="559"/>
                    </a:cubicBezTo>
                    <a:cubicBezTo>
                      <a:pt x="0" y="293"/>
                      <a:pt x="0" y="0"/>
                      <a:pt x="0" y="0"/>
                    </a:cubicBezTo>
                    <a:cubicBezTo>
                      <a:pt x="0" y="0"/>
                      <a:pt x="918" y="93"/>
                      <a:pt x="918" y="760"/>
                    </a:cubicBezTo>
                    <a:cubicBezTo>
                      <a:pt x="918" y="1039"/>
                      <a:pt x="918" y="1218"/>
                      <a:pt x="918" y="1218"/>
                    </a:cubicBezTo>
                    <a:cubicBezTo>
                      <a:pt x="918" y="1218"/>
                      <a:pt x="853" y="1204"/>
                      <a:pt x="803" y="1247"/>
                    </a:cubicBezTo>
                    <a:cubicBezTo>
                      <a:pt x="753" y="1290"/>
                      <a:pt x="775" y="1526"/>
                      <a:pt x="775" y="1526"/>
                    </a:cubicBezTo>
                  </a:path>
                </a:pathLst>
              </a:custGeom>
              <a:solidFill>
                <a:srgbClr val="8B603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210" name="Freeform 1351"/>
              <p:cNvSpPr>
                <a:spLocks noChangeArrowheads="1"/>
              </p:cNvSpPr>
              <p:nvPr/>
            </p:nvSpPr>
            <p:spPr bwMode="auto">
              <a:xfrm>
                <a:off x="5374509" y="3653434"/>
                <a:ext cx="78596" cy="15478"/>
              </a:xfrm>
              <a:custGeom>
                <a:avLst/>
                <a:gdLst>
                  <a:gd name="T0" fmla="*/ 38826 w 583"/>
                  <a:gd name="T1" fmla="*/ 15345 h 116"/>
                  <a:gd name="T2" fmla="*/ 38826 w 583"/>
                  <a:gd name="T3" fmla="*/ 15345 h 116"/>
                  <a:gd name="T4" fmla="*/ 78461 w 583"/>
                  <a:gd name="T5" fmla="*/ 0 h 116"/>
                  <a:gd name="T6" fmla="*/ 0 w 583"/>
                  <a:gd name="T7" fmla="*/ 0 h 116"/>
                  <a:gd name="T8" fmla="*/ 38826 w 583"/>
                  <a:gd name="T9" fmla="*/ 15345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3" h="116">
                    <a:moveTo>
                      <a:pt x="288" y="115"/>
                    </a:moveTo>
                    <a:lnTo>
                      <a:pt x="288" y="115"/>
                    </a:lnTo>
                    <a:cubicBezTo>
                      <a:pt x="452" y="115"/>
                      <a:pt x="582" y="65"/>
                      <a:pt x="58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5"/>
                      <a:pt x="130" y="115"/>
                      <a:pt x="288" y="1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</p:grpSp>
        <p:sp>
          <p:nvSpPr>
            <p:cNvPr id="191" name="TextBox 190"/>
            <p:cNvSpPr txBox="1"/>
            <p:nvPr/>
          </p:nvSpPr>
          <p:spPr>
            <a:xfrm>
              <a:off x="1217739" y="6195159"/>
              <a:ext cx="1378867" cy="307758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r" defTabSz="914217"/>
              <a:r>
                <a:rPr lang="en-US" sz="1400" b="1" dirty="0">
                  <a:solidFill>
                    <a:srgbClr val="445469"/>
                  </a:solidFill>
                  <a:latin typeface="Lato Regular"/>
                </a:rPr>
                <a:t>Julio A Leonard</a:t>
              </a:r>
              <a:endParaRPr lang="id-ID" sz="1400" b="1" dirty="0">
                <a:solidFill>
                  <a:srgbClr val="445469"/>
                </a:solidFill>
                <a:latin typeface="Lato Regular"/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>
              <a:off x="1207064" y="6476621"/>
              <a:ext cx="130581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flipH="1">
            <a:off x="10522119" y="6072616"/>
            <a:ext cx="1239817" cy="512317"/>
            <a:chOff x="9977098" y="6072616"/>
            <a:chExt cx="1239817" cy="512317"/>
          </a:xfrm>
        </p:grpSpPr>
        <p:grpSp>
          <p:nvGrpSpPr>
            <p:cNvPr id="212" name="Group 9697"/>
            <p:cNvGrpSpPr>
              <a:grpSpLocks/>
            </p:cNvGrpSpPr>
            <p:nvPr/>
          </p:nvGrpSpPr>
          <p:grpSpPr bwMode="auto">
            <a:xfrm>
              <a:off x="9977098" y="6108127"/>
              <a:ext cx="483512" cy="476806"/>
              <a:chOff x="5086322" y="3294460"/>
              <a:chExt cx="655567" cy="655439"/>
            </a:xfrm>
          </p:grpSpPr>
          <p:sp>
            <p:nvSpPr>
              <p:cNvPr id="216" name="Freeform 1334"/>
              <p:cNvSpPr>
                <a:spLocks noChangeArrowheads="1"/>
              </p:cNvSpPr>
              <p:nvPr/>
            </p:nvSpPr>
            <p:spPr bwMode="auto">
              <a:xfrm>
                <a:off x="5086322" y="3294460"/>
                <a:ext cx="655567" cy="655439"/>
              </a:xfrm>
              <a:custGeom>
                <a:avLst/>
                <a:gdLst>
                  <a:gd name="T0" fmla="*/ 655432 w 4855"/>
                  <a:gd name="T1" fmla="*/ 327247 h 4855"/>
                  <a:gd name="T2" fmla="*/ 655432 w 4855"/>
                  <a:gd name="T3" fmla="*/ 327247 h 4855"/>
                  <a:gd name="T4" fmla="*/ 327311 w 4855"/>
                  <a:gd name="T5" fmla="*/ 0 h 4855"/>
                  <a:gd name="T6" fmla="*/ 0 w 4855"/>
                  <a:gd name="T7" fmla="*/ 327247 h 4855"/>
                  <a:gd name="T8" fmla="*/ 327311 w 4855"/>
                  <a:gd name="T9" fmla="*/ 655304 h 4855"/>
                  <a:gd name="T10" fmla="*/ 655432 w 4855"/>
                  <a:gd name="T11" fmla="*/ 327247 h 48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55" h="4855">
                    <a:moveTo>
                      <a:pt x="4854" y="2424"/>
                    </a:moveTo>
                    <a:lnTo>
                      <a:pt x="4854" y="2424"/>
                    </a:lnTo>
                    <a:cubicBezTo>
                      <a:pt x="4854" y="1083"/>
                      <a:pt x="3765" y="0"/>
                      <a:pt x="2424" y="0"/>
                    </a:cubicBezTo>
                    <a:cubicBezTo>
                      <a:pt x="1082" y="0"/>
                      <a:pt x="0" y="1083"/>
                      <a:pt x="0" y="2424"/>
                    </a:cubicBezTo>
                    <a:cubicBezTo>
                      <a:pt x="0" y="3764"/>
                      <a:pt x="1082" y="4854"/>
                      <a:pt x="2424" y="4854"/>
                    </a:cubicBezTo>
                    <a:cubicBezTo>
                      <a:pt x="3765" y="4854"/>
                      <a:pt x="4854" y="3764"/>
                      <a:pt x="4854" y="2424"/>
                    </a:cubicBezTo>
                  </a:path>
                </a:pathLst>
              </a:custGeom>
              <a:solidFill>
                <a:srgbClr val="0086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217" name="Freeform 1335"/>
              <p:cNvSpPr>
                <a:spLocks noChangeArrowheads="1"/>
              </p:cNvSpPr>
              <p:nvPr/>
            </p:nvSpPr>
            <p:spPr bwMode="auto">
              <a:xfrm>
                <a:off x="5413212" y="3294460"/>
                <a:ext cx="328081" cy="655439"/>
              </a:xfrm>
              <a:custGeom>
                <a:avLst/>
                <a:gdLst>
                  <a:gd name="T0" fmla="*/ 327946 w 2431"/>
                  <a:gd name="T1" fmla="*/ 327247 h 4855"/>
                  <a:gd name="T2" fmla="*/ 327946 w 2431"/>
                  <a:gd name="T3" fmla="*/ 327247 h 4855"/>
                  <a:gd name="T4" fmla="*/ 0 w 2431"/>
                  <a:gd name="T5" fmla="*/ 0 h 4855"/>
                  <a:gd name="T6" fmla="*/ 0 w 2431"/>
                  <a:gd name="T7" fmla="*/ 655304 h 4855"/>
                  <a:gd name="T8" fmla="*/ 327946 w 2431"/>
                  <a:gd name="T9" fmla="*/ 327247 h 48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31" h="4855">
                    <a:moveTo>
                      <a:pt x="2430" y="2424"/>
                    </a:moveTo>
                    <a:lnTo>
                      <a:pt x="2430" y="2424"/>
                    </a:lnTo>
                    <a:cubicBezTo>
                      <a:pt x="2430" y="1083"/>
                      <a:pt x="1341" y="0"/>
                      <a:pt x="0" y="0"/>
                    </a:cubicBezTo>
                    <a:cubicBezTo>
                      <a:pt x="0" y="4854"/>
                      <a:pt x="0" y="4854"/>
                      <a:pt x="0" y="4854"/>
                    </a:cubicBezTo>
                    <a:cubicBezTo>
                      <a:pt x="1341" y="4854"/>
                      <a:pt x="2430" y="3764"/>
                      <a:pt x="2430" y="2424"/>
                    </a:cubicBezTo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</p:grpSp>
        <p:sp>
          <p:nvSpPr>
            <p:cNvPr id="213" name="TextBox 212"/>
            <p:cNvSpPr txBox="1"/>
            <p:nvPr/>
          </p:nvSpPr>
          <p:spPr>
            <a:xfrm>
              <a:off x="10410320" y="6195159"/>
              <a:ext cx="806595" cy="307758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r" defTabSz="914217"/>
              <a:r>
                <a:rPr lang="id-ID" sz="1400" b="1" dirty="0">
                  <a:solidFill>
                    <a:srgbClr val="445469"/>
                  </a:solidFill>
                  <a:latin typeface="Lato Regular"/>
                </a:rPr>
                <a:t>Chapter</a:t>
              </a:r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10364652" y="6476621"/>
              <a:ext cx="737097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/>
            <p:cNvSpPr txBox="1"/>
            <p:nvPr/>
          </p:nvSpPr>
          <p:spPr>
            <a:xfrm>
              <a:off x="10039176" y="6072616"/>
              <a:ext cx="359357" cy="461647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r" defTabSz="914217"/>
              <a:r>
                <a:rPr lang="id-ID" sz="2400" b="1" dirty="0">
                  <a:solidFill>
                    <a:schemeClr val="bg1"/>
                  </a:solidFill>
                  <a:latin typeface="Lato Regular"/>
                </a:rPr>
                <a:t>1</a:t>
              </a:r>
            </a:p>
          </p:txBody>
        </p:sp>
      </p:grpSp>
      <p:sp>
        <p:nvSpPr>
          <p:cNvPr id="218" name="TextBox 217"/>
          <p:cNvSpPr txBox="1"/>
          <p:nvPr/>
        </p:nvSpPr>
        <p:spPr>
          <a:xfrm>
            <a:off x="4649804" y="469017"/>
            <a:ext cx="290015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217">
              <a:defRPr/>
            </a:pPr>
            <a:r>
              <a:rPr lang="en-US" sz="1000" b="1" spc="300" dirty="0">
                <a:solidFill>
                  <a:srgbClr val="445469"/>
                </a:solidFill>
                <a:latin typeface="Lato Regular"/>
                <a:cs typeface="Lato Regular"/>
              </a:rPr>
              <a:t>Solving Programming Problem</a:t>
            </a:r>
          </a:p>
        </p:txBody>
      </p:sp>
      <p:grpSp>
        <p:nvGrpSpPr>
          <p:cNvPr id="219" name="Group 218"/>
          <p:cNvGrpSpPr>
            <a:grpSpLocks/>
          </p:cNvGrpSpPr>
          <p:nvPr/>
        </p:nvGrpSpPr>
        <p:grpSpPr bwMode="auto">
          <a:xfrm>
            <a:off x="5726510" y="719642"/>
            <a:ext cx="738981" cy="129382"/>
            <a:chOff x="1703388" y="2006913"/>
            <a:chExt cx="1478230" cy="258682"/>
          </a:xfrm>
        </p:grpSpPr>
        <p:sp>
          <p:nvSpPr>
            <p:cNvPr id="220" name="Oval 219"/>
            <p:cNvSpPr/>
            <p:nvPr/>
          </p:nvSpPr>
          <p:spPr>
            <a:xfrm>
              <a:off x="1703388" y="2006913"/>
              <a:ext cx="258809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dirty="0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221" name="Oval 220"/>
            <p:cNvSpPr/>
            <p:nvPr/>
          </p:nvSpPr>
          <p:spPr>
            <a:xfrm>
              <a:off x="2008243" y="2006913"/>
              <a:ext cx="258809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dirty="0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2313099" y="2006913"/>
              <a:ext cx="258809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dirty="0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2617954" y="2006913"/>
              <a:ext cx="258809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dirty="0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2922809" y="2006913"/>
              <a:ext cx="258809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dirty="0">
                <a:solidFill>
                  <a:prstClr val="white"/>
                </a:solidFill>
                <a:latin typeface="Lato Light"/>
              </a:endParaRPr>
            </a:p>
          </p:txBody>
        </p:sp>
      </p:grpSp>
      <p:sp>
        <p:nvSpPr>
          <p:cNvPr id="225" name="TextBox 72"/>
          <p:cNvSpPr txBox="1">
            <a:spLocks noChangeArrowheads="1"/>
          </p:cNvSpPr>
          <p:nvPr/>
        </p:nvSpPr>
        <p:spPr bwMode="auto">
          <a:xfrm>
            <a:off x="4256070" y="456385"/>
            <a:ext cx="369973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 defTabSz="914217"/>
            <a:r>
              <a:rPr lang="id-ID" sz="3300" b="1" dirty="0">
                <a:solidFill>
                  <a:srgbClr val="445469"/>
                </a:solidFill>
                <a:latin typeface="Lato Regular" charset="0"/>
                <a:cs typeface="Lato Regular" charset="0"/>
              </a:rPr>
              <a:t>Purposes &amp; Benefits</a:t>
            </a:r>
            <a:endParaRPr lang="en-US" sz="3300" b="1" dirty="0">
              <a:solidFill>
                <a:srgbClr val="445469"/>
              </a:solidFill>
              <a:latin typeface="Lato Regular" charset="0"/>
              <a:cs typeface="Lat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961530"/>
      </p:ext>
    </p:extLst>
  </p:cSld>
  <p:clrMapOvr>
    <a:masterClrMapping/>
  </p:clrMapOvr>
  <p:transition spd="slow" advClick="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-0.00039 0.04306 " pathEditMode="relative" rAng="0" ptsTypes="AA">
                                      <p:cBhvr>
                                        <p:cTn id="21" dur="3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15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0.00065 -0.01967 " pathEditMode="relative" rAng="0" ptsTypes="AA">
                                      <p:cBhvr>
                                        <p:cTn id="23" dur="3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L 0.09739 0.11065 " pathEditMode="relative" rAng="0" ptsTypes="AA">
                                      <p:cBhvr>
                                        <p:cTn id="37" dur="3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05694 L -0.03281 -0.1456 " pathEditMode="relative" rAng="0" ptsTypes="AA">
                                      <p:cBhvr>
                                        <p:cTn id="42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-444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-0.075 -0.00023 " pathEditMode="relative" rAng="0" ptsTypes="AA">
                                      <p:cBhvr>
                                        <p:cTn id="46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4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9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9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7" grpId="0"/>
      <p:bldP spid="218" grpId="0"/>
      <p:bldP spid="218" grpId="1"/>
      <p:bldP spid="2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6769208" y="2145267"/>
            <a:ext cx="1136948" cy="1153545"/>
            <a:chOff x="2285781" y="4847654"/>
            <a:chExt cx="952480" cy="966132"/>
          </a:xfrm>
        </p:grpSpPr>
        <p:sp>
          <p:nvSpPr>
            <p:cNvPr id="59" name="Oval 58"/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chemeClr val="accent3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/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345723" y="741967"/>
            <a:ext cx="1136948" cy="1153545"/>
            <a:chOff x="2285781" y="4847654"/>
            <a:chExt cx="952480" cy="966132"/>
          </a:xfrm>
        </p:grpSpPr>
        <p:sp>
          <p:nvSpPr>
            <p:cNvPr id="51" name="Oval 50"/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chemeClr val="accent2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/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/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6120783" y="2564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49644" y="779031"/>
            <a:ext cx="1947934" cy="46164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r"/>
            <a:r>
              <a:rPr lang="id-ID" sz="2400" b="1" dirty="0">
                <a:solidFill>
                  <a:schemeClr val="tx2"/>
                </a:solidFill>
                <a:latin typeface="+mj-lt"/>
              </a:rPr>
              <a:t>Chapter One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02003" y="1196206"/>
            <a:ext cx="2184536" cy="5355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r" defTabSz="323785">
              <a:lnSpc>
                <a:spcPct val="120000"/>
              </a:lnSpc>
              <a:spcBef>
                <a:spcPts val="850"/>
              </a:spcBef>
              <a:defRPr/>
            </a:pPr>
            <a:r>
              <a:rPr lang="id-ID" sz="1200" dirty="0">
                <a:cs typeface="Lato Light"/>
              </a:rPr>
              <a:t>Backgrounds, Pusposes and Benefits</a:t>
            </a:r>
          </a:p>
        </p:txBody>
      </p:sp>
      <p:sp>
        <p:nvSpPr>
          <p:cNvPr id="23" name="Oval 22"/>
          <p:cNvSpPr/>
          <p:nvPr/>
        </p:nvSpPr>
        <p:spPr>
          <a:xfrm>
            <a:off x="6064237" y="1267318"/>
            <a:ext cx="113093" cy="113122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539615" y="1342733"/>
            <a:ext cx="524623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20783" y="1389189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064237" y="2653943"/>
            <a:ext cx="113093" cy="113122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/>
          </a:p>
        </p:txBody>
      </p:sp>
      <p:cxnSp>
        <p:nvCxnSpPr>
          <p:cNvPr id="33" name="Straight Connector 32"/>
          <p:cNvCxnSpPr/>
          <p:nvPr/>
        </p:nvCxnSpPr>
        <p:spPr>
          <a:xfrm>
            <a:off x="6177329" y="2729358"/>
            <a:ext cx="524623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952360" y="2202177"/>
            <a:ext cx="1968772" cy="46164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2400" b="1" dirty="0">
                <a:solidFill>
                  <a:schemeClr val="tx2"/>
                </a:solidFill>
                <a:latin typeface="+mj-lt"/>
              </a:rPr>
              <a:t>Chapter Two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963360" y="2637905"/>
            <a:ext cx="2184536" cy="5355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defTabSz="323785">
              <a:lnSpc>
                <a:spcPct val="120000"/>
              </a:lnSpc>
              <a:spcBef>
                <a:spcPts val="850"/>
              </a:spcBef>
              <a:defRPr/>
            </a:pPr>
            <a:r>
              <a:rPr lang="id-ID" sz="1200" dirty="0">
                <a:cs typeface="Lato Light"/>
              </a:rPr>
              <a:t>About, Structure, Business Line, Man Power and Facilities</a:t>
            </a:r>
            <a:endParaRPr lang="es-ES" sz="1200" dirty="0">
              <a:cs typeface="Lato Light"/>
            </a:endParaRPr>
          </a:p>
        </p:txBody>
      </p:sp>
      <p:sp>
        <p:nvSpPr>
          <p:cNvPr id="40" name="AutoShape 18"/>
          <p:cNvSpPr>
            <a:spLocks/>
          </p:cNvSpPr>
          <p:nvPr/>
        </p:nvSpPr>
        <p:spPr bwMode="auto">
          <a:xfrm>
            <a:off x="4711300" y="1087591"/>
            <a:ext cx="422491" cy="3945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1152"/>
                </a:moveTo>
                <a:lnTo>
                  <a:pt x="0" y="5936"/>
                </a:lnTo>
                <a:cubicBezTo>
                  <a:pt x="0" y="5498"/>
                  <a:pt x="132" y="5116"/>
                  <a:pt x="396" y="4796"/>
                </a:cubicBezTo>
                <a:cubicBezTo>
                  <a:pt x="663" y="4479"/>
                  <a:pt x="979" y="4317"/>
                  <a:pt x="1346" y="4317"/>
                </a:cubicBezTo>
                <a:lnTo>
                  <a:pt x="6316" y="4317"/>
                </a:lnTo>
                <a:lnTo>
                  <a:pt x="6316" y="1072"/>
                </a:lnTo>
                <a:cubicBezTo>
                  <a:pt x="6316" y="781"/>
                  <a:pt x="6399" y="528"/>
                  <a:pt x="6568" y="320"/>
                </a:cubicBezTo>
                <a:cubicBezTo>
                  <a:pt x="6737" y="108"/>
                  <a:pt x="6945" y="0"/>
                  <a:pt x="7195" y="0"/>
                </a:cubicBezTo>
                <a:lnTo>
                  <a:pt x="14402" y="0"/>
                </a:lnTo>
                <a:cubicBezTo>
                  <a:pt x="14661" y="0"/>
                  <a:pt x="14877" y="108"/>
                  <a:pt x="15053" y="320"/>
                </a:cubicBezTo>
                <a:cubicBezTo>
                  <a:pt x="15227" y="528"/>
                  <a:pt x="15318" y="781"/>
                  <a:pt x="15318" y="1072"/>
                </a:cubicBezTo>
                <a:lnTo>
                  <a:pt x="15318" y="4317"/>
                </a:lnTo>
                <a:lnTo>
                  <a:pt x="20263" y="4317"/>
                </a:lnTo>
                <a:cubicBezTo>
                  <a:pt x="20630" y="4317"/>
                  <a:pt x="20943" y="4479"/>
                  <a:pt x="21205" y="4796"/>
                </a:cubicBezTo>
                <a:cubicBezTo>
                  <a:pt x="21467" y="5116"/>
                  <a:pt x="21599" y="5498"/>
                  <a:pt x="21599" y="5936"/>
                </a:cubicBezTo>
                <a:lnTo>
                  <a:pt x="21599" y="11152"/>
                </a:lnTo>
                <a:lnTo>
                  <a:pt x="0" y="11152"/>
                </a:lnTo>
                <a:close/>
                <a:moveTo>
                  <a:pt x="21599" y="12782"/>
                </a:moveTo>
                <a:lnTo>
                  <a:pt x="21599" y="19981"/>
                </a:lnTo>
                <a:cubicBezTo>
                  <a:pt x="21599" y="20425"/>
                  <a:pt x="21467" y="20801"/>
                  <a:pt x="21205" y="21121"/>
                </a:cubicBezTo>
                <a:cubicBezTo>
                  <a:pt x="20943" y="21438"/>
                  <a:pt x="20630" y="21599"/>
                  <a:pt x="20263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21"/>
                </a:cubicBezTo>
                <a:cubicBezTo>
                  <a:pt x="132" y="20801"/>
                  <a:pt x="0" y="20425"/>
                  <a:pt x="0" y="19981"/>
                </a:cubicBezTo>
                <a:lnTo>
                  <a:pt x="0" y="12782"/>
                </a:lnTo>
                <a:lnTo>
                  <a:pt x="8355" y="12782"/>
                </a:lnTo>
                <a:cubicBezTo>
                  <a:pt x="8340" y="12841"/>
                  <a:pt x="8333" y="12929"/>
                  <a:pt x="8333" y="13052"/>
                </a:cubicBezTo>
                <a:lnTo>
                  <a:pt x="8333" y="15199"/>
                </a:lnTo>
                <a:cubicBezTo>
                  <a:pt x="8333" y="15713"/>
                  <a:pt x="8482" y="16160"/>
                  <a:pt x="8783" y="16542"/>
                </a:cubicBezTo>
                <a:cubicBezTo>
                  <a:pt x="9085" y="16921"/>
                  <a:pt x="9462" y="17112"/>
                  <a:pt x="9914" y="17112"/>
                </a:cubicBezTo>
                <a:lnTo>
                  <a:pt x="11707" y="17112"/>
                </a:lnTo>
                <a:cubicBezTo>
                  <a:pt x="12137" y="17112"/>
                  <a:pt x="12507" y="16924"/>
                  <a:pt x="12816" y="16548"/>
                </a:cubicBezTo>
                <a:cubicBezTo>
                  <a:pt x="13124" y="16175"/>
                  <a:pt x="13278" y="15725"/>
                  <a:pt x="13278" y="15199"/>
                </a:cubicBezTo>
                <a:lnTo>
                  <a:pt x="13278" y="13052"/>
                </a:lnTo>
                <a:cubicBezTo>
                  <a:pt x="13278" y="12938"/>
                  <a:pt x="13266" y="12847"/>
                  <a:pt x="13242" y="12782"/>
                </a:cubicBezTo>
                <a:lnTo>
                  <a:pt x="21599" y="12782"/>
                </a:lnTo>
                <a:close/>
                <a:moveTo>
                  <a:pt x="8108" y="4320"/>
                </a:moveTo>
                <a:lnTo>
                  <a:pt x="13511" y="4320"/>
                </a:lnTo>
                <a:lnTo>
                  <a:pt x="13511" y="2170"/>
                </a:lnTo>
                <a:lnTo>
                  <a:pt x="8108" y="2170"/>
                </a:lnTo>
                <a:lnTo>
                  <a:pt x="8108" y="4320"/>
                </a:lnTo>
                <a:close/>
                <a:moveTo>
                  <a:pt x="11707" y="12782"/>
                </a:moveTo>
                <a:cubicBezTo>
                  <a:pt x="11849" y="12782"/>
                  <a:pt x="11922" y="12873"/>
                  <a:pt x="11929" y="13052"/>
                </a:cubicBezTo>
                <a:lnTo>
                  <a:pt x="11929" y="15199"/>
                </a:lnTo>
                <a:cubicBezTo>
                  <a:pt x="11929" y="15367"/>
                  <a:pt x="11856" y="15455"/>
                  <a:pt x="11707" y="15467"/>
                </a:cubicBezTo>
                <a:lnTo>
                  <a:pt x="9914" y="15467"/>
                </a:lnTo>
                <a:cubicBezTo>
                  <a:pt x="9758" y="15467"/>
                  <a:pt x="9675" y="15379"/>
                  <a:pt x="9667" y="15199"/>
                </a:cubicBezTo>
                <a:lnTo>
                  <a:pt x="9667" y="13052"/>
                </a:lnTo>
                <a:cubicBezTo>
                  <a:pt x="9667" y="12882"/>
                  <a:pt x="9750" y="12794"/>
                  <a:pt x="9914" y="12782"/>
                </a:cubicBezTo>
                <a:lnTo>
                  <a:pt x="11707" y="127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50789" tIns="50789" rIns="50789" bIns="50789" anchor="ctr"/>
          <a:lstStyle/>
          <a:p>
            <a:pPr defTabSz="457098">
              <a:defRPr/>
            </a:pPr>
            <a:endParaRPr lang="es-ES" sz="29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9" name="Freeform 96"/>
          <p:cNvSpPr>
            <a:spLocks noChangeArrowheads="1"/>
          </p:cNvSpPr>
          <p:nvPr/>
        </p:nvSpPr>
        <p:spPr bwMode="auto">
          <a:xfrm>
            <a:off x="7080498" y="2472060"/>
            <a:ext cx="534089" cy="514596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065053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/>
      <p:bldP spid="63" grpId="0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99648" y="1567620"/>
            <a:ext cx="2568435" cy="4281739"/>
            <a:chOff x="8499648" y="1567620"/>
            <a:chExt cx="2568435" cy="4281739"/>
          </a:xfrm>
        </p:grpSpPr>
        <p:sp>
          <p:nvSpPr>
            <p:cNvPr id="155" name="Freeform 166"/>
            <p:cNvSpPr>
              <a:spLocks noChangeArrowheads="1"/>
            </p:cNvSpPr>
            <p:nvPr/>
          </p:nvSpPr>
          <p:spPr bwMode="auto">
            <a:xfrm>
              <a:off x="8501764" y="2460354"/>
              <a:ext cx="1383655" cy="1383527"/>
            </a:xfrm>
            <a:custGeom>
              <a:avLst/>
              <a:gdLst>
                <a:gd name="T0" fmla="*/ 2886 w 2887"/>
                <a:gd name="T1" fmla="*/ 1444 h 2890"/>
                <a:gd name="T2" fmla="*/ 2886 w 2887"/>
                <a:gd name="T3" fmla="*/ 1444 h 2890"/>
                <a:gd name="T4" fmla="*/ 1444 w 2887"/>
                <a:gd name="T5" fmla="*/ 0 h 2890"/>
                <a:gd name="T6" fmla="*/ 0 w 2887"/>
                <a:gd name="T7" fmla="*/ 1444 h 2890"/>
                <a:gd name="T8" fmla="*/ 1444 w 2887"/>
                <a:gd name="T9" fmla="*/ 2889 h 2890"/>
                <a:gd name="T10" fmla="*/ 2886 w 2887"/>
                <a:gd name="T11" fmla="*/ 1444 h 2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7" h="2890">
                  <a:moveTo>
                    <a:pt x="2886" y="1444"/>
                  </a:moveTo>
                  <a:lnTo>
                    <a:pt x="2886" y="1444"/>
                  </a:lnTo>
                  <a:cubicBezTo>
                    <a:pt x="2886" y="647"/>
                    <a:pt x="2241" y="0"/>
                    <a:pt x="1444" y="0"/>
                  </a:cubicBezTo>
                  <a:cubicBezTo>
                    <a:pt x="647" y="0"/>
                    <a:pt x="0" y="647"/>
                    <a:pt x="0" y="1444"/>
                  </a:cubicBezTo>
                  <a:cubicBezTo>
                    <a:pt x="0" y="2241"/>
                    <a:pt x="647" y="2889"/>
                    <a:pt x="1444" y="2889"/>
                  </a:cubicBezTo>
                  <a:cubicBezTo>
                    <a:pt x="2241" y="2889"/>
                    <a:pt x="2886" y="2241"/>
                    <a:pt x="2886" y="1444"/>
                  </a:cubicBezTo>
                </a:path>
              </a:pathLst>
            </a:custGeom>
            <a:solidFill>
              <a:srgbClr val="6A5C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90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9214748" y="4825465"/>
              <a:ext cx="1070534" cy="1023894"/>
              <a:chOff x="18426320" y="9650929"/>
              <a:chExt cx="2141068" cy="2047788"/>
            </a:xfrm>
            <a:solidFill>
              <a:schemeClr val="bg1">
                <a:lumMod val="75000"/>
              </a:schemeClr>
            </a:solidFill>
          </p:grpSpPr>
          <p:sp>
            <p:nvSpPr>
              <p:cNvPr id="157" name="Freeform 168"/>
              <p:cNvSpPr>
                <a:spLocks noChangeArrowheads="1"/>
              </p:cNvSpPr>
              <p:nvPr/>
            </p:nvSpPr>
            <p:spPr bwMode="auto">
              <a:xfrm>
                <a:off x="18430552" y="10573280"/>
                <a:ext cx="2090291" cy="1125437"/>
              </a:xfrm>
              <a:custGeom>
                <a:avLst/>
                <a:gdLst>
                  <a:gd name="T0" fmla="*/ 0 w 2184"/>
                  <a:gd name="T1" fmla="*/ 177 h 1178"/>
                  <a:gd name="T2" fmla="*/ 0 w 2184"/>
                  <a:gd name="T3" fmla="*/ 177 h 1178"/>
                  <a:gd name="T4" fmla="*/ 265 w 2184"/>
                  <a:gd name="T5" fmla="*/ 552 h 1178"/>
                  <a:gd name="T6" fmla="*/ 958 w 2184"/>
                  <a:gd name="T7" fmla="*/ 1062 h 1178"/>
                  <a:gd name="T8" fmla="*/ 1273 w 2184"/>
                  <a:gd name="T9" fmla="*/ 1062 h 1178"/>
                  <a:gd name="T10" fmla="*/ 1624 w 2184"/>
                  <a:gd name="T11" fmla="*/ 787 h 1178"/>
                  <a:gd name="T12" fmla="*/ 2183 w 2184"/>
                  <a:gd name="T13" fmla="*/ 204 h 1178"/>
                  <a:gd name="T14" fmla="*/ 0 w 2184"/>
                  <a:gd name="T15" fmla="*/ 177 h 1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84" h="1178">
                    <a:moveTo>
                      <a:pt x="0" y="177"/>
                    </a:moveTo>
                    <a:lnTo>
                      <a:pt x="0" y="177"/>
                    </a:lnTo>
                    <a:cubicBezTo>
                      <a:pt x="5" y="193"/>
                      <a:pt x="40" y="397"/>
                      <a:pt x="265" y="552"/>
                    </a:cubicBezTo>
                    <a:cubicBezTo>
                      <a:pt x="490" y="709"/>
                      <a:pt x="797" y="947"/>
                      <a:pt x="958" y="1062"/>
                    </a:cubicBezTo>
                    <a:cubicBezTo>
                      <a:pt x="1121" y="1177"/>
                      <a:pt x="1241" y="1092"/>
                      <a:pt x="1273" y="1062"/>
                    </a:cubicBezTo>
                    <a:cubicBezTo>
                      <a:pt x="1305" y="1030"/>
                      <a:pt x="1407" y="929"/>
                      <a:pt x="1624" y="787"/>
                    </a:cubicBezTo>
                    <a:cubicBezTo>
                      <a:pt x="1840" y="645"/>
                      <a:pt x="2183" y="407"/>
                      <a:pt x="2183" y="204"/>
                    </a:cubicBezTo>
                    <a:cubicBezTo>
                      <a:pt x="2183" y="0"/>
                      <a:pt x="0" y="177"/>
                      <a:pt x="0" y="17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158" name="Freeform 169"/>
              <p:cNvSpPr>
                <a:spLocks noChangeArrowheads="1"/>
              </p:cNvSpPr>
              <p:nvPr/>
            </p:nvSpPr>
            <p:spPr bwMode="auto">
              <a:xfrm>
                <a:off x="18426320" y="9650929"/>
                <a:ext cx="2141068" cy="1256597"/>
              </a:xfrm>
              <a:custGeom>
                <a:avLst/>
                <a:gdLst>
                  <a:gd name="T0" fmla="*/ 2236 w 2237"/>
                  <a:gd name="T1" fmla="*/ 1102 h 1315"/>
                  <a:gd name="T2" fmla="*/ 2236 w 2237"/>
                  <a:gd name="T3" fmla="*/ 1102 h 1315"/>
                  <a:gd name="T4" fmla="*/ 1969 w 2237"/>
                  <a:gd name="T5" fmla="*/ 1314 h 1315"/>
                  <a:gd name="T6" fmla="*/ 254 w 2237"/>
                  <a:gd name="T7" fmla="*/ 1314 h 1315"/>
                  <a:gd name="T8" fmla="*/ 0 w 2237"/>
                  <a:gd name="T9" fmla="*/ 1102 h 1315"/>
                  <a:gd name="T10" fmla="*/ 0 w 2237"/>
                  <a:gd name="T11" fmla="*/ 220 h 1315"/>
                  <a:gd name="T12" fmla="*/ 254 w 2237"/>
                  <a:gd name="T13" fmla="*/ 0 h 1315"/>
                  <a:gd name="T14" fmla="*/ 1969 w 2237"/>
                  <a:gd name="T15" fmla="*/ 0 h 1315"/>
                  <a:gd name="T16" fmla="*/ 2236 w 2237"/>
                  <a:gd name="T17" fmla="*/ 220 h 1315"/>
                  <a:gd name="T18" fmla="*/ 2236 w 2237"/>
                  <a:gd name="T19" fmla="*/ 1102 h 1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7" h="1315">
                    <a:moveTo>
                      <a:pt x="2236" y="1102"/>
                    </a:moveTo>
                    <a:lnTo>
                      <a:pt x="2236" y="1102"/>
                    </a:lnTo>
                    <a:cubicBezTo>
                      <a:pt x="2236" y="1223"/>
                      <a:pt x="2108" y="1314"/>
                      <a:pt x="1969" y="1314"/>
                    </a:cubicBezTo>
                    <a:cubicBezTo>
                      <a:pt x="254" y="1314"/>
                      <a:pt x="254" y="1314"/>
                      <a:pt x="254" y="1314"/>
                    </a:cubicBezTo>
                    <a:cubicBezTo>
                      <a:pt x="115" y="1314"/>
                      <a:pt x="0" y="1223"/>
                      <a:pt x="0" y="1102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115" y="0"/>
                      <a:pt x="254" y="0"/>
                    </a:cubicBezTo>
                    <a:cubicBezTo>
                      <a:pt x="1969" y="0"/>
                      <a:pt x="1969" y="0"/>
                      <a:pt x="1969" y="0"/>
                    </a:cubicBezTo>
                    <a:cubicBezTo>
                      <a:pt x="2108" y="0"/>
                      <a:pt x="2236" y="99"/>
                      <a:pt x="2236" y="220"/>
                    </a:cubicBezTo>
                    <a:lnTo>
                      <a:pt x="2236" y="110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</p:grpSp>
        <p:sp>
          <p:nvSpPr>
            <p:cNvPr id="159" name="Freeform 170"/>
            <p:cNvSpPr>
              <a:spLocks noChangeArrowheads="1"/>
            </p:cNvSpPr>
            <p:nvPr/>
          </p:nvSpPr>
          <p:spPr bwMode="auto">
            <a:xfrm>
              <a:off x="9130121" y="4654111"/>
              <a:ext cx="1254598" cy="277129"/>
            </a:xfrm>
            <a:custGeom>
              <a:avLst/>
              <a:gdLst>
                <a:gd name="T0" fmla="*/ 2544 w 2620"/>
                <a:gd name="T1" fmla="*/ 0 h 582"/>
                <a:gd name="T2" fmla="*/ 2544 w 2620"/>
                <a:gd name="T3" fmla="*/ 0 h 582"/>
                <a:gd name="T4" fmla="*/ 1306 w 2620"/>
                <a:gd name="T5" fmla="*/ 94 h 582"/>
                <a:gd name="T6" fmla="*/ 72 w 2620"/>
                <a:gd name="T7" fmla="*/ 0 h 582"/>
                <a:gd name="T8" fmla="*/ 54 w 2620"/>
                <a:gd name="T9" fmla="*/ 96 h 582"/>
                <a:gd name="T10" fmla="*/ 105 w 2620"/>
                <a:gd name="T11" fmla="*/ 262 h 582"/>
                <a:gd name="T12" fmla="*/ 129 w 2620"/>
                <a:gd name="T13" fmla="*/ 581 h 582"/>
                <a:gd name="T14" fmla="*/ 1231 w 2620"/>
                <a:gd name="T15" fmla="*/ 581 h 582"/>
                <a:gd name="T16" fmla="*/ 1381 w 2620"/>
                <a:gd name="T17" fmla="*/ 581 h 582"/>
                <a:gd name="T18" fmla="*/ 2493 w 2620"/>
                <a:gd name="T19" fmla="*/ 581 h 582"/>
                <a:gd name="T20" fmla="*/ 2517 w 2620"/>
                <a:gd name="T21" fmla="*/ 262 h 582"/>
                <a:gd name="T22" fmla="*/ 2565 w 2620"/>
                <a:gd name="T23" fmla="*/ 99 h 582"/>
                <a:gd name="T24" fmla="*/ 2544 w 2620"/>
                <a:gd name="T25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20" h="582">
                  <a:moveTo>
                    <a:pt x="2544" y="0"/>
                  </a:moveTo>
                  <a:lnTo>
                    <a:pt x="2544" y="0"/>
                  </a:lnTo>
                  <a:cubicBezTo>
                    <a:pt x="2306" y="62"/>
                    <a:pt x="1546" y="86"/>
                    <a:pt x="1306" y="94"/>
                  </a:cubicBezTo>
                  <a:cubicBezTo>
                    <a:pt x="1068" y="86"/>
                    <a:pt x="310" y="62"/>
                    <a:pt x="72" y="0"/>
                  </a:cubicBezTo>
                  <a:cubicBezTo>
                    <a:pt x="72" y="0"/>
                    <a:pt x="0" y="11"/>
                    <a:pt x="54" y="96"/>
                  </a:cubicBezTo>
                  <a:cubicBezTo>
                    <a:pt x="54" y="96"/>
                    <a:pt x="94" y="115"/>
                    <a:pt x="105" y="262"/>
                  </a:cubicBezTo>
                  <a:cubicBezTo>
                    <a:pt x="115" y="409"/>
                    <a:pt x="72" y="508"/>
                    <a:pt x="129" y="581"/>
                  </a:cubicBezTo>
                  <a:cubicBezTo>
                    <a:pt x="1231" y="581"/>
                    <a:pt x="1231" y="581"/>
                    <a:pt x="1231" y="581"/>
                  </a:cubicBezTo>
                  <a:cubicBezTo>
                    <a:pt x="1381" y="581"/>
                    <a:pt x="1381" y="581"/>
                    <a:pt x="1381" y="581"/>
                  </a:cubicBezTo>
                  <a:cubicBezTo>
                    <a:pt x="2493" y="581"/>
                    <a:pt x="2493" y="581"/>
                    <a:pt x="2493" y="581"/>
                  </a:cubicBezTo>
                  <a:cubicBezTo>
                    <a:pt x="2549" y="508"/>
                    <a:pt x="2507" y="409"/>
                    <a:pt x="2517" y="262"/>
                  </a:cubicBezTo>
                  <a:cubicBezTo>
                    <a:pt x="2528" y="115"/>
                    <a:pt x="2565" y="99"/>
                    <a:pt x="2565" y="99"/>
                  </a:cubicBezTo>
                  <a:cubicBezTo>
                    <a:pt x="2619" y="14"/>
                    <a:pt x="2544" y="0"/>
                    <a:pt x="2544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900"/>
            </a:p>
          </p:txBody>
        </p:sp>
        <p:sp>
          <p:nvSpPr>
            <p:cNvPr id="160" name="Freeform 171"/>
            <p:cNvSpPr>
              <a:spLocks noChangeArrowheads="1"/>
            </p:cNvSpPr>
            <p:nvPr/>
          </p:nvSpPr>
          <p:spPr bwMode="auto">
            <a:xfrm>
              <a:off x="9159740" y="4990473"/>
              <a:ext cx="1159393" cy="69811"/>
            </a:xfrm>
            <a:custGeom>
              <a:avLst/>
              <a:gdLst>
                <a:gd name="T0" fmla="*/ 2418 w 2419"/>
                <a:gd name="T1" fmla="*/ 75 h 148"/>
                <a:gd name="T2" fmla="*/ 2418 w 2419"/>
                <a:gd name="T3" fmla="*/ 75 h 148"/>
                <a:gd name="T4" fmla="*/ 2322 w 2419"/>
                <a:gd name="T5" fmla="*/ 147 h 148"/>
                <a:gd name="T6" fmla="*/ 96 w 2419"/>
                <a:gd name="T7" fmla="*/ 147 h 148"/>
                <a:gd name="T8" fmla="*/ 0 w 2419"/>
                <a:gd name="T9" fmla="*/ 75 h 148"/>
                <a:gd name="T10" fmla="*/ 0 w 2419"/>
                <a:gd name="T11" fmla="*/ 75 h 148"/>
                <a:gd name="T12" fmla="*/ 96 w 2419"/>
                <a:gd name="T13" fmla="*/ 0 h 148"/>
                <a:gd name="T14" fmla="*/ 2322 w 2419"/>
                <a:gd name="T15" fmla="*/ 0 h 148"/>
                <a:gd name="T16" fmla="*/ 2418 w 2419"/>
                <a:gd name="T17" fmla="*/ 7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9" h="148">
                  <a:moveTo>
                    <a:pt x="2418" y="75"/>
                  </a:moveTo>
                  <a:lnTo>
                    <a:pt x="2418" y="75"/>
                  </a:lnTo>
                  <a:cubicBezTo>
                    <a:pt x="2418" y="118"/>
                    <a:pt x="2375" y="147"/>
                    <a:pt x="2322" y="147"/>
                  </a:cubicBezTo>
                  <a:cubicBezTo>
                    <a:pt x="96" y="147"/>
                    <a:pt x="96" y="147"/>
                    <a:pt x="96" y="147"/>
                  </a:cubicBezTo>
                  <a:cubicBezTo>
                    <a:pt x="43" y="147"/>
                    <a:pt x="0" y="118"/>
                    <a:pt x="0" y="75"/>
                  </a:cubicBezTo>
                  <a:lnTo>
                    <a:pt x="0" y="75"/>
                  </a:lnTo>
                  <a:cubicBezTo>
                    <a:pt x="0" y="29"/>
                    <a:pt x="43" y="0"/>
                    <a:pt x="96" y="0"/>
                  </a:cubicBezTo>
                  <a:cubicBezTo>
                    <a:pt x="2322" y="0"/>
                    <a:pt x="2322" y="0"/>
                    <a:pt x="2322" y="0"/>
                  </a:cubicBezTo>
                  <a:cubicBezTo>
                    <a:pt x="2375" y="0"/>
                    <a:pt x="2418" y="29"/>
                    <a:pt x="2418" y="75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900"/>
            </a:p>
          </p:txBody>
        </p:sp>
        <p:sp>
          <p:nvSpPr>
            <p:cNvPr id="161" name="Freeform 172"/>
            <p:cNvSpPr>
              <a:spLocks noChangeArrowheads="1"/>
            </p:cNvSpPr>
            <p:nvPr/>
          </p:nvSpPr>
          <p:spPr bwMode="auto">
            <a:xfrm>
              <a:off x="9159740" y="5117402"/>
              <a:ext cx="1159393" cy="80389"/>
            </a:xfrm>
            <a:custGeom>
              <a:avLst/>
              <a:gdLst>
                <a:gd name="T0" fmla="*/ 2418 w 2419"/>
                <a:gd name="T1" fmla="*/ 86 h 173"/>
                <a:gd name="T2" fmla="*/ 2418 w 2419"/>
                <a:gd name="T3" fmla="*/ 86 h 173"/>
                <a:gd name="T4" fmla="*/ 2322 w 2419"/>
                <a:gd name="T5" fmla="*/ 172 h 173"/>
                <a:gd name="T6" fmla="*/ 96 w 2419"/>
                <a:gd name="T7" fmla="*/ 172 h 173"/>
                <a:gd name="T8" fmla="*/ 0 w 2419"/>
                <a:gd name="T9" fmla="*/ 86 h 173"/>
                <a:gd name="T10" fmla="*/ 0 w 2419"/>
                <a:gd name="T11" fmla="*/ 86 h 173"/>
                <a:gd name="T12" fmla="*/ 96 w 2419"/>
                <a:gd name="T13" fmla="*/ 0 h 173"/>
                <a:gd name="T14" fmla="*/ 2322 w 2419"/>
                <a:gd name="T15" fmla="*/ 0 h 173"/>
                <a:gd name="T16" fmla="*/ 2418 w 2419"/>
                <a:gd name="T17" fmla="*/ 8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9" h="173">
                  <a:moveTo>
                    <a:pt x="2418" y="86"/>
                  </a:moveTo>
                  <a:lnTo>
                    <a:pt x="2418" y="86"/>
                  </a:lnTo>
                  <a:cubicBezTo>
                    <a:pt x="2418" y="132"/>
                    <a:pt x="2375" y="172"/>
                    <a:pt x="2322" y="172"/>
                  </a:cubicBezTo>
                  <a:cubicBezTo>
                    <a:pt x="96" y="172"/>
                    <a:pt x="96" y="172"/>
                    <a:pt x="96" y="172"/>
                  </a:cubicBezTo>
                  <a:cubicBezTo>
                    <a:pt x="43" y="172"/>
                    <a:pt x="0" y="132"/>
                    <a:pt x="0" y="86"/>
                  </a:cubicBezTo>
                  <a:lnTo>
                    <a:pt x="0" y="86"/>
                  </a:lnTo>
                  <a:cubicBezTo>
                    <a:pt x="0" y="40"/>
                    <a:pt x="43" y="0"/>
                    <a:pt x="96" y="0"/>
                  </a:cubicBezTo>
                  <a:cubicBezTo>
                    <a:pt x="2322" y="0"/>
                    <a:pt x="2322" y="0"/>
                    <a:pt x="2322" y="0"/>
                  </a:cubicBezTo>
                  <a:cubicBezTo>
                    <a:pt x="2375" y="0"/>
                    <a:pt x="2418" y="40"/>
                    <a:pt x="2418" y="86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900"/>
            </a:p>
          </p:txBody>
        </p:sp>
        <p:sp>
          <p:nvSpPr>
            <p:cNvPr id="162" name="Freeform 173"/>
            <p:cNvSpPr>
              <a:spLocks noChangeArrowheads="1"/>
            </p:cNvSpPr>
            <p:nvPr/>
          </p:nvSpPr>
          <p:spPr bwMode="auto">
            <a:xfrm>
              <a:off x="9161856" y="5269716"/>
              <a:ext cx="1155161" cy="69811"/>
            </a:xfrm>
            <a:custGeom>
              <a:avLst/>
              <a:gdLst>
                <a:gd name="T0" fmla="*/ 2413 w 2414"/>
                <a:gd name="T1" fmla="*/ 75 h 148"/>
                <a:gd name="T2" fmla="*/ 2413 w 2414"/>
                <a:gd name="T3" fmla="*/ 75 h 148"/>
                <a:gd name="T4" fmla="*/ 2319 w 2414"/>
                <a:gd name="T5" fmla="*/ 147 h 148"/>
                <a:gd name="T6" fmla="*/ 97 w 2414"/>
                <a:gd name="T7" fmla="*/ 147 h 148"/>
                <a:gd name="T8" fmla="*/ 0 w 2414"/>
                <a:gd name="T9" fmla="*/ 75 h 148"/>
                <a:gd name="T10" fmla="*/ 0 w 2414"/>
                <a:gd name="T11" fmla="*/ 75 h 148"/>
                <a:gd name="T12" fmla="*/ 97 w 2414"/>
                <a:gd name="T13" fmla="*/ 0 h 148"/>
                <a:gd name="T14" fmla="*/ 2319 w 2414"/>
                <a:gd name="T15" fmla="*/ 0 h 148"/>
                <a:gd name="T16" fmla="*/ 2413 w 2414"/>
                <a:gd name="T17" fmla="*/ 7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4" h="148">
                  <a:moveTo>
                    <a:pt x="2413" y="75"/>
                  </a:moveTo>
                  <a:lnTo>
                    <a:pt x="2413" y="75"/>
                  </a:lnTo>
                  <a:cubicBezTo>
                    <a:pt x="2413" y="118"/>
                    <a:pt x="2370" y="147"/>
                    <a:pt x="2319" y="147"/>
                  </a:cubicBezTo>
                  <a:cubicBezTo>
                    <a:pt x="97" y="147"/>
                    <a:pt x="97" y="147"/>
                    <a:pt x="97" y="147"/>
                  </a:cubicBezTo>
                  <a:cubicBezTo>
                    <a:pt x="43" y="147"/>
                    <a:pt x="0" y="118"/>
                    <a:pt x="0" y="75"/>
                  </a:cubicBezTo>
                  <a:lnTo>
                    <a:pt x="0" y="75"/>
                  </a:lnTo>
                  <a:cubicBezTo>
                    <a:pt x="0" y="30"/>
                    <a:pt x="43" y="0"/>
                    <a:pt x="97" y="0"/>
                  </a:cubicBezTo>
                  <a:cubicBezTo>
                    <a:pt x="2319" y="0"/>
                    <a:pt x="2319" y="0"/>
                    <a:pt x="2319" y="0"/>
                  </a:cubicBezTo>
                  <a:cubicBezTo>
                    <a:pt x="2370" y="0"/>
                    <a:pt x="2413" y="30"/>
                    <a:pt x="2413" y="75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900"/>
            </a:p>
          </p:txBody>
        </p:sp>
        <p:sp>
          <p:nvSpPr>
            <p:cNvPr id="163" name="Freeform 174"/>
            <p:cNvSpPr>
              <a:spLocks noChangeArrowheads="1"/>
            </p:cNvSpPr>
            <p:nvPr/>
          </p:nvSpPr>
          <p:spPr bwMode="auto">
            <a:xfrm>
              <a:off x="9161856" y="5396646"/>
              <a:ext cx="1155161" cy="80389"/>
            </a:xfrm>
            <a:custGeom>
              <a:avLst/>
              <a:gdLst>
                <a:gd name="T0" fmla="*/ 2413 w 2414"/>
                <a:gd name="T1" fmla="*/ 86 h 173"/>
                <a:gd name="T2" fmla="*/ 2413 w 2414"/>
                <a:gd name="T3" fmla="*/ 86 h 173"/>
                <a:gd name="T4" fmla="*/ 2319 w 2414"/>
                <a:gd name="T5" fmla="*/ 172 h 173"/>
                <a:gd name="T6" fmla="*/ 97 w 2414"/>
                <a:gd name="T7" fmla="*/ 172 h 173"/>
                <a:gd name="T8" fmla="*/ 0 w 2414"/>
                <a:gd name="T9" fmla="*/ 86 h 173"/>
                <a:gd name="T10" fmla="*/ 0 w 2414"/>
                <a:gd name="T11" fmla="*/ 86 h 173"/>
                <a:gd name="T12" fmla="*/ 97 w 2414"/>
                <a:gd name="T13" fmla="*/ 0 h 173"/>
                <a:gd name="T14" fmla="*/ 2319 w 2414"/>
                <a:gd name="T15" fmla="*/ 0 h 173"/>
                <a:gd name="T16" fmla="*/ 2413 w 2414"/>
                <a:gd name="T17" fmla="*/ 8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4" h="173">
                  <a:moveTo>
                    <a:pt x="2413" y="86"/>
                  </a:moveTo>
                  <a:lnTo>
                    <a:pt x="2413" y="86"/>
                  </a:lnTo>
                  <a:cubicBezTo>
                    <a:pt x="2413" y="132"/>
                    <a:pt x="2370" y="172"/>
                    <a:pt x="2319" y="172"/>
                  </a:cubicBezTo>
                  <a:cubicBezTo>
                    <a:pt x="97" y="172"/>
                    <a:pt x="97" y="172"/>
                    <a:pt x="97" y="172"/>
                  </a:cubicBezTo>
                  <a:cubicBezTo>
                    <a:pt x="43" y="172"/>
                    <a:pt x="0" y="132"/>
                    <a:pt x="0" y="86"/>
                  </a:cubicBezTo>
                  <a:lnTo>
                    <a:pt x="0" y="86"/>
                  </a:lnTo>
                  <a:cubicBezTo>
                    <a:pt x="0" y="43"/>
                    <a:pt x="43" y="0"/>
                    <a:pt x="97" y="0"/>
                  </a:cubicBezTo>
                  <a:cubicBezTo>
                    <a:pt x="2319" y="0"/>
                    <a:pt x="2319" y="0"/>
                    <a:pt x="2319" y="0"/>
                  </a:cubicBezTo>
                  <a:cubicBezTo>
                    <a:pt x="2370" y="0"/>
                    <a:pt x="2413" y="43"/>
                    <a:pt x="2413" y="86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900"/>
            </a:p>
          </p:txBody>
        </p:sp>
        <p:sp>
          <p:nvSpPr>
            <p:cNvPr id="164" name="Freeform 175"/>
            <p:cNvSpPr>
              <a:spLocks noChangeArrowheads="1"/>
            </p:cNvSpPr>
            <p:nvPr/>
          </p:nvSpPr>
          <p:spPr bwMode="auto">
            <a:xfrm>
              <a:off x="9464398" y="5639926"/>
              <a:ext cx="569118" cy="190394"/>
            </a:xfrm>
            <a:custGeom>
              <a:avLst/>
              <a:gdLst>
                <a:gd name="T0" fmla="*/ 8 w 1191"/>
                <a:gd name="T1" fmla="*/ 8 h 402"/>
                <a:gd name="T2" fmla="*/ 8 w 1191"/>
                <a:gd name="T3" fmla="*/ 8 h 402"/>
                <a:gd name="T4" fmla="*/ 1190 w 1191"/>
                <a:gd name="T5" fmla="*/ 0 h 402"/>
                <a:gd name="T6" fmla="*/ 626 w 1191"/>
                <a:gd name="T7" fmla="*/ 391 h 402"/>
                <a:gd name="T8" fmla="*/ 8 w 1191"/>
                <a:gd name="T9" fmla="*/ 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1" h="402">
                  <a:moveTo>
                    <a:pt x="8" y="8"/>
                  </a:moveTo>
                  <a:lnTo>
                    <a:pt x="8" y="8"/>
                  </a:lnTo>
                  <a:cubicBezTo>
                    <a:pt x="0" y="0"/>
                    <a:pt x="679" y="107"/>
                    <a:pt x="1190" y="0"/>
                  </a:cubicBezTo>
                  <a:cubicBezTo>
                    <a:pt x="1190" y="0"/>
                    <a:pt x="784" y="377"/>
                    <a:pt x="626" y="391"/>
                  </a:cubicBezTo>
                  <a:cubicBezTo>
                    <a:pt x="468" y="401"/>
                    <a:pt x="136" y="105"/>
                    <a:pt x="8" y="8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90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9003180" y="4078699"/>
              <a:ext cx="581812" cy="590220"/>
              <a:chOff x="16331260" y="7824547"/>
              <a:chExt cx="1163624" cy="1180440"/>
            </a:xfrm>
            <a:solidFill>
              <a:schemeClr val="accent5"/>
            </a:solidFill>
          </p:grpSpPr>
          <p:sp>
            <p:nvSpPr>
              <p:cNvPr id="165" name="Freeform 176"/>
              <p:cNvSpPr>
                <a:spLocks noChangeArrowheads="1"/>
              </p:cNvSpPr>
              <p:nvPr/>
            </p:nvSpPr>
            <p:spPr bwMode="auto">
              <a:xfrm>
                <a:off x="16572448" y="8074174"/>
                <a:ext cx="689712" cy="689648"/>
              </a:xfrm>
              <a:custGeom>
                <a:avLst/>
                <a:gdLst>
                  <a:gd name="T0" fmla="*/ 361 w 723"/>
                  <a:gd name="T1" fmla="*/ 0 h 724"/>
                  <a:gd name="T2" fmla="*/ 361 w 723"/>
                  <a:gd name="T3" fmla="*/ 0 h 724"/>
                  <a:gd name="T4" fmla="*/ 0 w 723"/>
                  <a:gd name="T5" fmla="*/ 361 h 724"/>
                  <a:gd name="T6" fmla="*/ 361 w 723"/>
                  <a:gd name="T7" fmla="*/ 723 h 724"/>
                  <a:gd name="T8" fmla="*/ 722 w 723"/>
                  <a:gd name="T9" fmla="*/ 361 h 724"/>
                  <a:gd name="T10" fmla="*/ 361 w 723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3" h="724">
                    <a:moveTo>
                      <a:pt x="361" y="0"/>
                    </a:moveTo>
                    <a:lnTo>
                      <a:pt x="361" y="0"/>
                    </a:lnTo>
                    <a:cubicBezTo>
                      <a:pt x="160" y="0"/>
                      <a:pt x="0" y="161"/>
                      <a:pt x="0" y="361"/>
                    </a:cubicBezTo>
                    <a:cubicBezTo>
                      <a:pt x="0" y="559"/>
                      <a:pt x="160" y="723"/>
                      <a:pt x="361" y="723"/>
                    </a:cubicBezTo>
                    <a:cubicBezTo>
                      <a:pt x="559" y="723"/>
                      <a:pt x="722" y="559"/>
                      <a:pt x="722" y="361"/>
                    </a:cubicBezTo>
                    <a:cubicBezTo>
                      <a:pt x="722" y="161"/>
                      <a:pt x="559" y="0"/>
                      <a:pt x="36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166" name="Freeform 177"/>
              <p:cNvSpPr>
                <a:spLocks noChangeArrowheads="1"/>
              </p:cNvSpPr>
              <p:nvPr/>
            </p:nvSpPr>
            <p:spPr bwMode="auto">
              <a:xfrm>
                <a:off x="16331260" y="7824547"/>
                <a:ext cx="1163624" cy="1180440"/>
              </a:xfrm>
              <a:custGeom>
                <a:avLst/>
                <a:gdLst>
                  <a:gd name="T0" fmla="*/ 746 w 1215"/>
                  <a:gd name="T1" fmla="*/ 137 h 1235"/>
                  <a:gd name="T2" fmla="*/ 668 w 1215"/>
                  <a:gd name="T3" fmla="*/ 118 h 1235"/>
                  <a:gd name="T4" fmla="*/ 513 w 1215"/>
                  <a:gd name="T5" fmla="*/ 9 h 1235"/>
                  <a:gd name="T6" fmla="*/ 422 w 1215"/>
                  <a:gd name="T7" fmla="*/ 158 h 1235"/>
                  <a:gd name="T8" fmla="*/ 339 w 1215"/>
                  <a:gd name="T9" fmla="*/ 67 h 1235"/>
                  <a:gd name="T10" fmla="*/ 281 w 1215"/>
                  <a:gd name="T11" fmla="*/ 249 h 1235"/>
                  <a:gd name="T12" fmla="*/ 222 w 1215"/>
                  <a:gd name="T13" fmla="*/ 305 h 1235"/>
                  <a:gd name="T14" fmla="*/ 48 w 1215"/>
                  <a:gd name="T15" fmla="*/ 375 h 1235"/>
                  <a:gd name="T16" fmla="*/ 123 w 1215"/>
                  <a:gd name="T17" fmla="*/ 535 h 1235"/>
                  <a:gd name="T18" fmla="*/ 0 w 1215"/>
                  <a:gd name="T19" fmla="*/ 554 h 1235"/>
                  <a:gd name="T20" fmla="*/ 123 w 1215"/>
                  <a:gd name="T21" fmla="*/ 701 h 1235"/>
                  <a:gd name="T22" fmla="*/ 149 w 1215"/>
                  <a:gd name="T23" fmla="*/ 806 h 1235"/>
                  <a:gd name="T24" fmla="*/ 125 w 1215"/>
                  <a:gd name="T25" fmla="*/ 990 h 1235"/>
                  <a:gd name="T26" fmla="*/ 332 w 1215"/>
                  <a:gd name="T27" fmla="*/ 1027 h 1235"/>
                  <a:gd name="T28" fmla="*/ 299 w 1215"/>
                  <a:gd name="T29" fmla="*/ 1148 h 1235"/>
                  <a:gd name="T30" fmla="*/ 484 w 1215"/>
                  <a:gd name="T31" fmla="*/ 1100 h 1235"/>
                  <a:gd name="T32" fmla="*/ 564 w 1215"/>
                  <a:gd name="T33" fmla="*/ 1113 h 1235"/>
                  <a:gd name="T34" fmla="*/ 591 w 1215"/>
                  <a:gd name="T35" fmla="*/ 1234 h 1235"/>
                  <a:gd name="T36" fmla="*/ 733 w 1215"/>
                  <a:gd name="T37" fmla="*/ 1102 h 1235"/>
                  <a:gd name="T38" fmla="*/ 807 w 1215"/>
                  <a:gd name="T39" fmla="*/ 1076 h 1235"/>
                  <a:gd name="T40" fmla="*/ 891 w 1215"/>
                  <a:gd name="T41" fmla="*/ 1170 h 1235"/>
                  <a:gd name="T42" fmla="*/ 949 w 1215"/>
                  <a:gd name="T43" fmla="*/ 987 h 1235"/>
                  <a:gd name="T44" fmla="*/ 1003 w 1215"/>
                  <a:gd name="T45" fmla="*/ 926 h 1235"/>
                  <a:gd name="T46" fmla="*/ 1123 w 1215"/>
                  <a:gd name="T47" fmla="*/ 969 h 1235"/>
                  <a:gd name="T48" fmla="*/ 1086 w 1215"/>
                  <a:gd name="T49" fmla="*/ 779 h 1235"/>
                  <a:gd name="T50" fmla="*/ 1105 w 1215"/>
                  <a:gd name="T51" fmla="*/ 691 h 1235"/>
                  <a:gd name="T52" fmla="*/ 1214 w 1215"/>
                  <a:gd name="T53" fmla="*/ 682 h 1235"/>
                  <a:gd name="T54" fmla="*/ 1099 w 1215"/>
                  <a:gd name="T55" fmla="*/ 533 h 1235"/>
                  <a:gd name="T56" fmla="*/ 1075 w 1215"/>
                  <a:gd name="T57" fmla="*/ 434 h 1235"/>
                  <a:gd name="T58" fmla="*/ 1171 w 1215"/>
                  <a:gd name="T59" fmla="*/ 351 h 1235"/>
                  <a:gd name="T60" fmla="*/ 990 w 1215"/>
                  <a:gd name="T61" fmla="*/ 289 h 1235"/>
                  <a:gd name="T62" fmla="*/ 899 w 1215"/>
                  <a:gd name="T63" fmla="*/ 209 h 1235"/>
                  <a:gd name="T64" fmla="*/ 933 w 1215"/>
                  <a:gd name="T65" fmla="*/ 89 h 1235"/>
                  <a:gd name="T66" fmla="*/ 746 w 1215"/>
                  <a:gd name="T67" fmla="*/ 137 h 1235"/>
                  <a:gd name="T68" fmla="*/ 1027 w 1215"/>
                  <a:gd name="T69" fmla="*/ 618 h 1235"/>
                  <a:gd name="T70" fmla="*/ 200 w 1215"/>
                  <a:gd name="T71" fmla="*/ 618 h 1235"/>
                  <a:gd name="T72" fmla="*/ 1027 w 1215"/>
                  <a:gd name="T73" fmla="*/ 618 h 1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15" h="1235">
                    <a:moveTo>
                      <a:pt x="746" y="137"/>
                    </a:moveTo>
                    <a:lnTo>
                      <a:pt x="746" y="137"/>
                    </a:lnTo>
                    <a:cubicBezTo>
                      <a:pt x="719" y="132"/>
                      <a:pt x="695" y="126"/>
                      <a:pt x="668" y="121"/>
                    </a:cubicBezTo>
                    <a:cubicBezTo>
                      <a:pt x="668" y="118"/>
                      <a:pt x="668" y="118"/>
                      <a:pt x="668" y="118"/>
                    </a:cubicBezTo>
                    <a:cubicBezTo>
                      <a:pt x="639" y="0"/>
                      <a:pt x="639" y="0"/>
                      <a:pt x="639" y="0"/>
                    </a:cubicBezTo>
                    <a:cubicBezTo>
                      <a:pt x="513" y="9"/>
                      <a:pt x="513" y="9"/>
                      <a:pt x="513" y="9"/>
                    </a:cubicBezTo>
                    <a:cubicBezTo>
                      <a:pt x="500" y="134"/>
                      <a:pt x="500" y="134"/>
                      <a:pt x="500" y="134"/>
                    </a:cubicBezTo>
                    <a:cubicBezTo>
                      <a:pt x="473" y="139"/>
                      <a:pt x="447" y="148"/>
                      <a:pt x="422" y="158"/>
                    </a:cubicBezTo>
                    <a:cubicBezTo>
                      <a:pt x="420" y="155"/>
                      <a:pt x="420" y="155"/>
                      <a:pt x="420" y="155"/>
                    </a:cubicBezTo>
                    <a:cubicBezTo>
                      <a:pt x="339" y="67"/>
                      <a:pt x="339" y="67"/>
                      <a:pt x="339" y="67"/>
                    </a:cubicBezTo>
                    <a:cubicBezTo>
                      <a:pt x="235" y="134"/>
                      <a:pt x="235" y="134"/>
                      <a:pt x="235" y="134"/>
                    </a:cubicBezTo>
                    <a:cubicBezTo>
                      <a:pt x="281" y="249"/>
                      <a:pt x="281" y="249"/>
                      <a:pt x="281" y="249"/>
                    </a:cubicBezTo>
                    <a:cubicBezTo>
                      <a:pt x="259" y="265"/>
                      <a:pt x="241" y="287"/>
                      <a:pt x="224" y="308"/>
                    </a:cubicBezTo>
                    <a:cubicBezTo>
                      <a:pt x="222" y="305"/>
                      <a:pt x="222" y="305"/>
                      <a:pt x="222" y="305"/>
                    </a:cubicBezTo>
                    <a:cubicBezTo>
                      <a:pt x="109" y="268"/>
                      <a:pt x="109" y="268"/>
                      <a:pt x="109" y="268"/>
                    </a:cubicBezTo>
                    <a:cubicBezTo>
                      <a:pt x="48" y="375"/>
                      <a:pt x="48" y="375"/>
                      <a:pt x="48" y="375"/>
                    </a:cubicBezTo>
                    <a:cubicBezTo>
                      <a:pt x="144" y="455"/>
                      <a:pt x="144" y="455"/>
                      <a:pt x="144" y="455"/>
                    </a:cubicBezTo>
                    <a:cubicBezTo>
                      <a:pt x="134" y="482"/>
                      <a:pt x="128" y="498"/>
                      <a:pt x="123" y="535"/>
                    </a:cubicBezTo>
                    <a:cubicBezTo>
                      <a:pt x="120" y="535"/>
                      <a:pt x="120" y="535"/>
                      <a:pt x="120" y="535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123" y="701"/>
                      <a:pt x="123" y="701"/>
                      <a:pt x="123" y="701"/>
                    </a:cubicBezTo>
                    <a:cubicBezTo>
                      <a:pt x="128" y="736"/>
                      <a:pt x="139" y="771"/>
                      <a:pt x="152" y="803"/>
                    </a:cubicBezTo>
                    <a:cubicBezTo>
                      <a:pt x="149" y="806"/>
                      <a:pt x="149" y="806"/>
                      <a:pt x="149" y="806"/>
                    </a:cubicBezTo>
                    <a:cubicBezTo>
                      <a:pt x="59" y="886"/>
                      <a:pt x="59" y="886"/>
                      <a:pt x="59" y="886"/>
                    </a:cubicBezTo>
                    <a:cubicBezTo>
                      <a:pt x="125" y="990"/>
                      <a:pt x="125" y="990"/>
                      <a:pt x="125" y="990"/>
                    </a:cubicBezTo>
                    <a:cubicBezTo>
                      <a:pt x="241" y="947"/>
                      <a:pt x="241" y="947"/>
                      <a:pt x="241" y="947"/>
                    </a:cubicBezTo>
                    <a:cubicBezTo>
                      <a:pt x="267" y="977"/>
                      <a:pt x="297" y="1003"/>
                      <a:pt x="332" y="1027"/>
                    </a:cubicBezTo>
                    <a:cubicBezTo>
                      <a:pt x="329" y="1030"/>
                      <a:pt x="329" y="1030"/>
                      <a:pt x="329" y="1030"/>
                    </a:cubicBezTo>
                    <a:cubicBezTo>
                      <a:pt x="299" y="1148"/>
                      <a:pt x="299" y="1148"/>
                      <a:pt x="299" y="1148"/>
                    </a:cubicBezTo>
                    <a:cubicBezTo>
                      <a:pt x="412" y="1199"/>
                      <a:pt x="412" y="1199"/>
                      <a:pt x="412" y="1199"/>
                    </a:cubicBezTo>
                    <a:cubicBezTo>
                      <a:pt x="484" y="1100"/>
                      <a:pt x="484" y="1100"/>
                      <a:pt x="484" y="1100"/>
                    </a:cubicBezTo>
                    <a:cubicBezTo>
                      <a:pt x="484" y="1097"/>
                      <a:pt x="484" y="1097"/>
                      <a:pt x="484" y="1097"/>
                    </a:cubicBezTo>
                    <a:cubicBezTo>
                      <a:pt x="511" y="1105"/>
                      <a:pt x="537" y="1111"/>
                      <a:pt x="564" y="1113"/>
                    </a:cubicBezTo>
                    <a:cubicBezTo>
                      <a:pt x="564" y="1116"/>
                      <a:pt x="564" y="1116"/>
                      <a:pt x="564" y="1116"/>
                    </a:cubicBezTo>
                    <a:cubicBezTo>
                      <a:pt x="591" y="1234"/>
                      <a:pt x="591" y="1234"/>
                      <a:pt x="591" y="1234"/>
                    </a:cubicBezTo>
                    <a:cubicBezTo>
                      <a:pt x="717" y="1226"/>
                      <a:pt x="717" y="1226"/>
                      <a:pt x="717" y="1226"/>
                    </a:cubicBezTo>
                    <a:cubicBezTo>
                      <a:pt x="733" y="1102"/>
                      <a:pt x="733" y="1102"/>
                      <a:pt x="733" y="1102"/>
                    </a:cubicBezTo>
                    <a:lnTo>
                      <a:pt x="733" y="1102"/>
                    </a:lnTo>
                    <a:cubicBezTo>
                      <a:pt x="757" y="1095"/>
                      <a:pt x="783" y="1086"/>
                      <a:pt x="807" y="1076"/>
                    </a:cubicBezTo>
                    <a:cubicBezTo>
                      <a:pt x="810" y="1081"/>
                      <a:pt x="810" y="1081"/>
                      <a:pt x="810" y="1081"/>
                    </a:cubicBezTo>
                    <a:cubicBezTo>
                      <a:pt x="891" y="1170"/>
                      <a:pt x="891" y="1170"/>
                      <a:pt x="891" y="1170"/>
                    </a:cubicBezTo>
                    <a:cubicBezTo>
                      <a:pt x="995" y="1102"/>
                      <a:pt x="995" y="1102"/>
                      <a:pt x="995" y="1102"/>
                    </a:cubicBezTo>
                    <a:cubicBezTo>
                      <a:pt x="949" y="987"/>
                      <a:pt x="949" y="987"/>
                      <a:pt x="949" y="987"/>
                    </a:cubicBezTo>
                    <a:cubicBezTo>
                      <a:pt x="949" y="985"/>
                      <a:pt x="949" y="985"/>
                      <a:pt x="949" y="985"/>
                    </a:cubicBezTo>
                    <a:cubicBezTo>
                      <a:pt x="968" y="966"/>
                      <a:pt x="987" y="947"/>
                      <a:pt x="1003" y="926"/>
                    </a:cubicBezTo>
                    <a:cubicBezTo>
                      <a:pt x="1008" y="929"/>
                      <a:pt x="1008" y="929"/>
                      <a:pt x="1008" y="929"/>
                    </a:cubicBezTo>
                    <a:cubicBezTo>
                      <a:pt x="1123" y="969"/>
                      <a:pt x="1123" y="969"/>
                      <a:pt x="1123" y="969"/>
                    </a:cubicBezTo>
                    <a:cubicBezTo>
                      <a:pt x="1182" y="859"/>
                      <a:pt x="1182" y="859"/>
                      <a:pt x="1182" y="859"/>
                    </a:cubicBezTo>
                    <a:cubicBezTo>
                      <a:pt x="1086" y="779"/>
                      <a:pt x="1086" y="779"/>
                      <a:pt x="1086" y="779"/>
                    </a:cubicBezTo>
                    <a:cubicBezTo>
                      <a:pt x="1086" y="773"/>
                      <a:pt x="1086" y="773"/>
                      <a:pt x="1086" y="773"/>
                    </a:cubicBezTo>
                    <a:cubicBezTo>
                      <a:pt x="1094" y="747"/>
                      <a:pt x="1099" y="725"/>
                      <a:pt x="1105" y="691"/>
                    </a:cubicBezTo>
                    <a:cubicBezTo>
                      <a:pt x="1110" y="691"/>
                      <a:pt x="1110" y="691"/>
                      <a:pt x="1110" y="691"/>
                    </a:cubicBezTo>
                    <a:cubicBezTo>
                      <a:pt x="1214" y="682"/>
                      <a:pt x="1214" y="682"/>
                      <a:pt x="1214" y="682"/>
                    </a:cubicBezTo>
                    <a:cubicBezTo>
                      <a:pt x="1214" y="557"/>
                      <a:pt x="1214" y="557"/>
                      <a:pt x="1214" y="557"/>
                    </a:cubicBezTo>
                    <a:cubicBezTo>
                      <a:pt x="1099" y="533"/>
                      <a:pt x="1099" y="533"/>
                      <a:pt x="1099" y="533"/>
                    </a:cubicBezTo>
                    <a:cubicBezTo>
                      <a:pt x="1102" y="533"/>
                      <a:pt x="1102" y="533"/>
                      <a:pt x="1102" y="533"/>
                    </a:cubicBezTo>
                    <a:cubicBezTo>
                      <a:pt x="1096" y="498"/>
                      <a:pt x="1089" y="466"/>
                      <a:pt x="1075" y="434"/>
                    </a:cubicBezTo>
                    <a:cubicBezTo>
                      <a:pt x="1080" y="431"/>
                      <a:pt x="1080" y="431"/>
                      <a:pt x="1080" y="431"/>
                    </a:cubicBezTo>
                    <a:cubicBezTo>
                      <a:pt x="1171" y="351"/>
                      <a:pt x="1171" y="351"/>
                      <a:pt x="1171" y="351"/>
                    </a:cubicBezTo>
                    <a:cubicBezTo>
                      <a:pt x="1107" y="244"/>
                      <a:pt x="1107" y="244"/>
                      <a:pt x="1107" y="244"/>
                    </a:cubicBezTo>
                    <a:cubicBezTo>
                      <a:pt x="990" y="289"/>
                      <a:pt x="990" y="289"/>
                      <a:pt x="990" y="289"/>
                    </a:cubicBezTo>
                    <a:lnTo>
                      <a:pt x="990" y="289"/>
                    </a:lnTo>
                    <a:cubicBezTo>
                      <a:pt x="963" y="260"/>
                      <a:pt x="933" y="233"/>
                      <a:pt x="899" y="209"/>
                    </a:cubicBezTo>
                    <a:cubicBezTo>
                      <a:pt x="901" y="206"/>
                      <a:pt x="901" y="206"/>
                      <a:pt x="901" y="206"/>
                    </a:cubicBezTo>
                    <a:cubicBezTo>
                      <a:pt x="933" y="89"/>
                      <a:pt x="933" y="89"/>
                      <a:pt x="933" y="89"/>
                    </a:cubicBezTo>
                    <a:cubicBezTo>
                      <a:pt x="818" y="35"/>
                      <a:pt x="818" y="35"/>
                      <a:pt x="818" y="35"/>
                    </a:cubicBezTo>
                    <a:cubicBezTo>
                      <a:pt x="746" y="137"/>
                      <a:pt x="746" y="137"/>
                      <a:pt x="746" y="137"/>
                    </a:cubicBezTo>
                    <a:close/>
                    <a:moveTo>
                      <a:pt x="1027" y="618"/>
                    </a:moveTo>
                    <a:lnTo>
                      <a:pt x="1027" y="618"/>
                    </a:lnTo>
                    <a:cubicBezTo>
                      <a:pt x="1027" y="846"/>
                      <a:pt x="842" y="1030"/>
                      <a:pt x="615" y="1030"/>
                    </a:cubicBezTo>
                    <a:cubicBezTo>
                      <a:pt x="385" y="1030"/>
                      <a:pt x="200" y="846"/>
                      <a:pt x="200" y="618"/>
                    </a:cubicBezTo>
                    <a:cubicBezTo>
                      <a:pt x="200" y="388"/>
                      <a:pt x="385" y="204"/>
                      <a:pt x="615" y="204"/>
                    </a:cubicBezTo>
                    <a:cubicBezTo>
                      <a:pt x="842" y="204"/>
                      <a:pt x="1027" y="388"/>
                      <a:pt x="1027" y="6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610380" y="4406599"/>
              <a:ext cx="294080" cy="300399"/>
              <a:chOff x="17545661" y="8480347"/>
              <a:chExt cx="588159" cy="600797"/>
            </a:xfrm>
            <a:solidFill>
              <a:schemeClr val="accent1"/>
            </a:solidFill>
          </p:grpSpPr>
          <p:sp>
            <p:nvSpPr>
              <p:cNvPr id="169" name="Freeform 180"/>
              <p:cNvSpPr>
                <a:spLocks noChangeArrowheads="1"/>
              </p:cNvSpPr>
              <p:nvPr/>
            </p:nvSpPr>
            <p:spPr bwMode="auto">
              <a:xfrm>
                <a:off x="17668370" y="8603045"/>
                <a:ext cx="351203" cy="351170"/>
              </a:xfrm>
              <a:custGeom>
                <a:avLst/>
                <a:gdLst>
                  <a:gd name="T0" fmla="*/ 184 w 370"/>
                  <a:gd name="T1" fmla="*/ 0 h 370"/>
                  <a:gd name="T2" fmla="*/ 184 w 370"/>
                  <a:gd name="T3" fmla="*/ 0 h 370"/>
                  <a:gd name="T4" fmla="*/ 0 w 370"/>
                  <a:gd name="T5" fmla="*/ 185 h 370"/>
                  <a:gd name="T6" fmla="*/ 184 w 370"/>
                  <a:gd name="T7" fmla="*/ 369 h 370"/>
                  <a:gd name="T8" fmla="*/ 369 w 370"/>
                  <a:gd name="T9" fmla="*/ 185 h 370"/>
                  <a:gd name="T10" fmla="*/ 184 w 370"/>
                  <a:gd name="T11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370">
                    <a:moveTo>
                      <a:pt x="184" y="0"/>
                    </a:moveTo>
                    <a:lnTo>
                      <a:pt x="184" y="0"/>
                    </a:lnTo>
                    <a:cubicBezTo>
                      <a:pt x="83" y="0"/>
                      <a:pt x="0" y="83"/>
                      <a:pt x="0" y="185"/>
                    </a:cubicBezTo>
                    <a:cubicBezTo>
                      <a:pt x="0" y="286"/>
                      <a:pt x="83" y="369"/>
                      <a:pt x="184" y="369"/>
                    </a:cubicBezTo>
                    <a:cubicBezTo>
                      <a:pt x="286" y="369"/>
                      <a:pt x="369" y="286"/>
                      <a:pt x="369" y="185"/>
                    </a:cubicBezTo>
                    <a:cubicBezTo>
                      <a:pt x="369" y="83"/>
                      <a:pt x="286" y="0"/>
                      <a:pt x="18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170" name="Freeform 181"/>
              <p:cNvSpPr>
                <a:spLocks noChangeArrowheads="1"/>
              </p:cNvSpPr>
              <p:nvPr/>
            </p:nvSpPr>
            <p:spPr bwMode="auto">
              <a:xfrm>
                <a:off x="17545661" y="8480347"/>
                <a:ext cx="588159" cy="600797"/>
              </a:xfrm>
              <a:custGeom>
                <a:avLst/>
                <a:gdLst>
                  <a:gd name="T0" fmla="*/ 380 w 619"/>
                  <a:gd name="T1" fmla="*/ 70 h 630"/>
                  <a:gd name="T2" fmla="*/ 340 w 619"/>
                  <a:gd name="T3" fmla="*/ 60 h 630"/>
                  <a:gd name="T4" fmla="*/ 262 w 619"/>
                  <a:gd name="T5" fmla="*/ 3 h 630"/>
                  <a:gd name="T6" fmla="*/ 214 w 619"/>
                  <a:gd name="T7" fmla="*/ 78 h 630"/>
                  <a:gd name="T8" fmla="*/ 171 w 619"/>
                  <a:gd name="T9" fmla="*/ 33 h 630"/>
                  <a:gd name="T10" fmla="*/ 141 w 619"/>
                  <a:gd name="T11" fmla="*/ 126 h 630"/>
                  <a:gd name="T12" fmla="*/ 112 w 619"/>
                  <a:gd name="T13" fmla="*/ 156 h 630"/>
                  <a:gd name="T14" fmla="*/ 24 w 619"/>
                  <a:gd name="T15" fmla="*/ 190 h 630"/>
                  <a:gd name="T16" fmla="*/ 61 w 619"/>
                  <a:gd name="T17" fmla="*/ 271 h 630"/>
                  <a:gd name="T18" fmla="*/ 0 w 619"/>
                  <a:gd name="T19" fmla="*/ 281 h 630"/>
                  <a:gd name="T20" fmla="*/ 61 w 619"/>
                  <a:gd name="T21" fmla="*/ 356 h 630"/>
                  <a:gd name="T22" fmla="*/ 75 w 619"/>
                  <a:gd name="T23" fmla="*/ 410 h 630"/>
                  <a:gd name="T24" fmla="*/ 61 w 619"/>
                  <a:gd name="T25" fmla="*/ 503 h 630"/>
                  <a:gd name="T26" fmla="*/ 168 w 619"/>
                  <a:gd name="T27" fmla="*/ 525 h 630"/>
                  <a:gd name="T28" fmla="*/ 150 w 619"/>
                  <a:gd name="T29" fmla="*/ 584 h 630"/>
                  <a:gd name="T30" fmla="*/ 246 w 619"/>
                  <a:gd name="T31" fmla="*/ 559 h 630"/>
                  <a:gd name="T32" fmla="*/ 286 w 619"/>
                  <a:gd name="T33" fmla="*/ 568 h 630"/>
                  <a:gd name="T34" fmla="*/ 299 w 619"/>
                  <a:gd name="T35" fmla="*/ 629 h 630"/>
                  <a:gd name="T36" fmla="*/ 371 w 619"/>
                  <a:gd name="T37" fmla="*/ 562 h 630"/>
                  <a:gd name="T38" fmla="*/ 411 w 619"/>
                  <a:gd name="T39" fmla="*/ 549 h 630"/>
                  <a:gd name="T40" fmla="*/ 454 w 619"/>
                  <a:gd name="T41" fmla="*/ 597 h 630"/>
                  <a:gd name="T42" fmla="*/ 484 w 619"/>
                  <a:gd name="T43" fmla="*/ 503 h 630"/>
                  <a:gd name="T44" fmla="*/ 511 w 619"/>
                  <a:gd name="T45" fmla="*/ 471 h 630"/>
                  <a:gd name="T46" fmla="*/ 572 w 619"/>
                  <a:gd name="T47" fmla="*/ 493 h 630"/>
                  <a:gd name="T48" fmla="*/ 553 w 619"/>
                  <a:gd name="T49" fmla="*/ 396 h 630"/>
                  <a:gd name="T50" fmla="*/ 561 w 619"/>
                  <a:gd name="T51" fmla="*/ 351 h 630"/>
                  <a:gd name="T52" fmla="*/ 618 w 619"/>
                  <a:gd name="T53" fmla="*/ 345 h 630"/>
                  <a:gd name="T54" fmla="*/ 559 w 619"/>
                  <a:gd name="T55" fmla="*/ 271 h 630"/>
                  <a:gd name="T56" fmla="*/ 548 w 619"/>
                  <a:gd name="T57" fmla="*/ 220 h 630"/>
                  <a:gd name="T58" fmla="*/ 596 w 619"/>
                  <a:gd name="T59" fmla="*/ 177 h 630"/>
                  <a:gd name="T60" fmla="*/ 502 w 619"/>
                  <a:gd name="T61" fmla="*/ 145 h 630"/>
                  <a:gd name="T62" fmla="*/ 457 w 619"/>
                  <a:gd name="T63" fmla="*/ 105 h 630"/>
                  <a:gd name="T64" fmla="*/ 473 w 619"/>
                  <a:gd name="T65" fmla="*/ 43 h 630"/>
                  <a:gd name="T66" fmla="*/ 380 w 619"/>
                  <a:gd name="T67" fmla="*/ 70 h 630"/>
                  <a:gd name="T68" fmla="*/ 521 w 619"/>
                  <a:gd name="T69" fmla="*/ 314 h 630"/>
                  <a:gd name="T70" fmla="*/ 101 w 619"/>
                  <a:gd name="T71" fmla="*/ 314 h 630"/>
                  <a:gd name="T72" fmla="*/ 521 w 619"/>
                  <a:gd name="T73" fmla="*/ 314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19" h="630">
                    <a:moveTo>
                      <a:pt x="380" y="70"/>
                    </a:moveTo>
                    <a:lnTo>
                      <a:pt x="380" y="70"/>
                    </a:lnTo>
                    <a:cubicBezTo>
                      <a:pt x="366" y="65"/>
                      <a:pt x="353" y="62"/>
                      <a:pt x="340" y="62"/>
                    </a:cubicBezTo>
                    <a:cubicBezTo>
                      <a:pt x="340" y="60"/>
                      <a:pt x="340" y="60"/>
                      <a:pt x="340" y="6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262" y="3"/>
                      <a:pt x="262" y="3"/>
                      <a:pt x="262" y="3"/>
                    </a:cubicBezTo>
                    <a:cubicBezTo>
                      <a:pt x="254" y="67"/>
                      <a:pt x="254" y="67"/>
                      <a:pt x="254" y="67"/>
                    </a:cubicBezTo>
                    <a:cubicBezTo>
                      <a:pt x="240" y="70"/>
                      <a:pt x="227" y="73"/>
                      <a:pt x="214" y="78"/>
                    </a:cubicBezTo>
                    <a:lnTo>
                      <a:pt x="214" y="78"/>
                    </a:lnTo>
                    <a:cubicBezTo>
                      <a:pt x="171" y="33"/>
                      <a:pt x="171" y="33"/>
                      <a:pt x="171" y="33"/>
                    </a:cubicBezTo>
                    <a:cubicBezTo>
                      <a:pt x="117" y="67"/>
                      <a:pt x="117" y="67"/>
                      <a:pt x="117" y="67"/>
                    </a:cubicBezTo>
                    <a:cubicBezTo>
                      <a:pt x="141" y="126"/>
                      <a:pt x="141" y="126"/>
                      <a:pt x="141" y="126"/>
                    </a:cubicBezTo>
                    <a:cubicBezTo>
                      <a:pt x="131" y="134"/>
                      <a:pt x="120" y="145"/>
                      <a:pt x="112" y="156"/>
                    </a:cubicBezTo>
                    <a:lnTo>
                      <a:pt x="112" y="156"/>
                    </a:lnTo>
                    <a:cubicBezTo>
                      <a:pt x="53" y="134"/>
                      <a:pt x="53" y="134"/>
                      <a:pt x="53" y="134"/>
                    </a:cubicBezTo>
                    <a:cubicBezTo>
                      <a:pt x="24" y="190"/>
                      <a:pt x="24" y="190"/>
                      <a:pt x="24" y="190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67" y="244"/>
                      <a:pt x="64" y="255"/>
                      <a:pt x="61" y="271"/>
                    </a:cubicBezTo>
                    <a:lnTo>
                      <a:pt x="61" y="271"/>
                    </a:lnTo>
                    <a:cubicBezTo>
                      <a:pt x="0" y="281"/>
                      <a:pt x="0" y="281"/>
                      <a:pt x="0" y="281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61" y="356"/>
                      <a:pt x="61" y="356"/>
                      <a:pt x="61" y="356"/>
                    </a:cubicBezTo>
                    <a:cubicBezTo>
                      <a:pt x="64" y="375"/>
                      <a:pt x="69" y="394"/>
                      <a:pt x="75" y="410"/>
                    </a:cubicBezTo>
                    <a:lnTo>
                      <a:pt x="75" y="410"/>
                    </a:lnTo>
                    <a:cubicBezTo>
                      <a:pt x="29" y="450"/>
                      <a:pt x="29" y="450"/>
                      <a:pt x="29" y="450"/>
                    </a:cubicBezTo>
                    <a:cubicBezTo>
                      <a:pt x="61" y="503"/>
                      <a:pt x="61" y="503"/>
                      <a:pt x="61" y="503"/>
                    </a:cubicBezTo>
                    <a:cubicBezTo>
                      <a:pt x="120" y="482"/>
                      <a:pt x="120" y="482"/>
                      <a:pt x="120" y="482"/>
                    </a:cubicBezTo>
                    <a:cubicBezTo>
                      <a:pt x="133" y="498"/>
                      <a:pt x="150" y="512"/>
                      <a:pt x="168" y="525"/>
                    </a:cubicBezTo>
                    <a:cubicBezTo>
                      <a:pt x="166" y="525"/>
                      <a:pt x="166" y="525"/>
                      <a:pt x="166" y="525"/>
                    </a:cubicBezTo>
                    <a:cubicBezTo>
                      <a:pt x="150" y="584"/>
                      <a:pt x="150" y="584"/>
                      <a:pt x="150" y="584"/>
                    </a:cubicBezTo>
                    <a:cubicBezTo>
                      <a:pt x="208" y="610"/>
                      <a:pt x="208" y="610"/>
                      <a:pt x="208" y="610"/>
                    </a:cubicBezTo>
                    <a:cubicBezTo>
                      <a:pt x="246" y="559"/>
                      <a:pt x="246" y="559"/>
                      <a:pt x="246" y="559"/>
                    </a:cubicBezTo>
                    <a:lnTo>
                      <a:pt x="246" y="559"/>
                    </a:lnTo>
                    <a:cubicBezTo>
                      <a:pt x="259" y="562"/>
                      <a:pt x="272" y="565"/>
                      <a:pt x="286" y="568"/>
                    </a:cubicBezTo>
                    <a:lnTo>
                      <a:pt x="286" y="568"/>
                    </a:lnTo>
                    <a:cubicBezTo>
                      <a:pt x="299" y="629"/>
                      <a:pt x="299" y="629"/>
                      <a:pt x="299" y="629"/>
                    </a:cubicBezTo>
                    <a:cubicBezTo>
                      <a:pt x="363" y="624"/>
                      <a:pt x="363" y="624"/>
                      <a:pt x="363" y="624"/>
                    </a:cubicBezTo>
                    <a:cubicBezTo>
                      <a:pt x="371" y="562"/>
                      <a:pt x="371" y="562"/>
                      <a:pt x="371" y="562"/>
                    </a:cubicBezTo>
                    <a:lnTo>
                      <a:pt x="371" y="562"/>
                    </a:lnTo>
                    <a:cubicBezTo>
                      <a:pt x="385" y="557"/>
                      <a:pt x="398" y="554"/>
                      <a:pt x="411" y="549"/>
                    </a:cubicBezTo>
                    <a:cubicBezTo>
                      <a:pt x="411" y="552"/>
                      <a:pt x="411" y="552"/>
                      <a:pt x="411" y="552"/>
                    </a:cubicBezTo>
                    <a:cubicBezTo>
                      <a:pt x="454" y="597"/>
                      <a:pt x="454" y="597"/>
                      <a:pt x="454" y="597"/>
                    </a:cubicBezTo>
                    <a:cubicBezTo>
                      <a:pt x="508" y="562"/>
                      <a:pt x="508" y="562"/>
                      <a:pt x="508" y="562"/>
                    </a:cubicBezTo>
                    <a:cubicBezTo>
                      <a:pt x="484" y="503"/>
                      <a:pt x="484" y="503"/>
                      <a:pt x="484" y="503"/>
                    </a:cubicBezTo>
                    <a:cubicBezTo>
                      <a:pt x="484" y="501"/>
                      <a:pt x="484" y="501"/>
                      <a:pt x="484" y="501"/>
                    </a:cubicBezTo>
                    <a:cubicBezTo>
                      <a:pt x="492" y="493"/>
                      <a:pt x="502" y="482"/>
                      <a:pt x="511" y="471"/>
                    </a:cubicBezTo>
                    <a:cubicBezTo>
                      <a:pt x="513" y="474"/>
                      <a:pt x="513" y="474"/>
                      <a:pt x="513" y="474"/>
                    </a:cubicBezTo>
                    <a:cubicBezTo>
                      <a:pt x="572" y="493"/>
                      <a:pt x="572" y="493"/>
                      <a:pt x="572" y="493"/>
                    </a:cubicBezTo>
                    <a:cubicBezTo>
                      <a:pt x="601" y="437"/>
                      <a:pt x="601" y="437"/>
                      <a:pt x="601" y="437"/>
                    </a:cubicBezTo>
                    <a:cubicBezTo>
                      <a:pt x="553" y="396"/>
                      <a:pt x="553" y="396"/>
                      <a:pt x="553" y="396"/>
                    </a:cubicBezTo>
                    <a:cubicBezTo>
                      <a:pt x="553" y="394"/>
                      <a:pt x="553" y="394"/>
                      <a:pt x="553" y="394"/>
                    </a:cubicBezTo>
                    <a:cubicBezTo>
                      <a:pt x="556" y="380"/>
                      <a:pt x="559" y="370"/>
                      <a:pt x="561" y="351"/>
                    </a:cubicBezTo>
                    <a:cubicBezTo>
                      <a:pt x="564" y="351"/>
                      <a:pt x="564" y="351"/>
                      <a:pt x="564" y="351"/>
                    </a:cubicBezTo>
                    <a:cubicBezTo>
                      <a:pt x="618" y="345"/>
                      <a:pt x="618" y="345"/>
                      <a:pt x="618" y="345"/>
                    </a:cubicBezTo>
                    <a:cubicBezTo>
                      <a:pt x="618" y="284"/>
                      <a:pt x="618" y="284"/>
                      <a:pt x="618" y="284"/>
                    </a:cubicBezTo>
                    <a:cubicBezTo>
                      <a:pt x="559" y="271"/>
                      <a:pt x="559" y="271"/>
                      <a:pt x="559" y="271"/>
                    </a:cubicBezTo>
                    <a:cubicBezTo>
                      <a:pt x="561" y="271"/>
                      <a:pt x="561" y="271"/>
                      <a:pt x="561" y="271"/>
                    </a:cubicBezTo>
                    <a:cubicBezTo>
                      <a:pt x="556" y="255"/>
                      <a:pt x="553" y="236"/>
                      <a:pt x="548" y="220"/>
                    </a:cubicBezTo>
                    <a:cubicBezTo>
                      <a:pt x="551" y="220"/>
                      <a:pt x="551" y="220"/>
                      <a:pt x="551" y="220"/>
                    </a:cubicBezTo>
                    <a:cubicBezTo>
                      <a:pt x="596" y="177"/>
                      <a:pt x="596" y="177"/>
                      <a:pt x="596" y="177"/>
                    </a:cubicBezTo>
                    <a:cubicBezTo>
                      <a:pt x="564" y="124"/>
                      <a:pt x="564" y="124"/>
                      <a:pt x="564" y="124"/>
                    </a:cubicBezTo>
                    <a:cubicBezTo>
                      <a:pt x="502" y="145"/>
                      <a:pt x="502" y="145"/>
                      <a:pt x="502" y="145"/>
                    </a:cubicBezTo>
                    <a:cubicBezTo>
                      <a:pt x="502" y="148"/>
                      <a:pt x="502" y="148"/>
                      <a:pt x="502" y="148"/>
                    </a:cubicBezTo>
                    <a:cubicBezTo>
                      <a:pt x="489" y="131"/>
                      <a:pt x="473" y="118"/>
                      <a:pt x="457" y="105"/>
                    </a:cubicBezTo>
                    <a:lnTo>
                      <a:pt x="457" y="105"/>
                    </a:lnTo>
                    <a:cubicBezTo>
                      <a:pt x="473" y="43"/>
                      <a:pt x="473" y="43"/>
                      <a:pt x="473" y="43"/>
                    </a:cubicBezTo>
                    <a:cubicBezTo>
                      <a:pt x="417" y="17"/>
                      <a:pt x="417" y="17"/>
                      <a:pt x="417" y="17"/>
                    </a:cubicBezTo>
                    <a:cubicBezTo>
                      <a:pt x="380" y="70"/>
                      <a:pt x="380" y="70"/>
                      <a:pt x="380" y="70"/>
                    </a:cubicBezTo>
                    <a:close/>
                    <a:moveTo>
                      <a:pt x="521" y="314"/>
                    </a:moveTo>
                    <a:lnTo>
                      <a:pt x="521" y="314"/>
                    </a:lnTo>
                    <a:cubicBezTo>
                      <a:pt x="521" y="431"/>
                      <a:pt x="428" y="525"/>
                      <a:pt x="312" y="525"/>
                    </a:cubicBezTo>
                    <a:cubicBezTo>
                      <a:pt x="195" y="525"/>
                      <a:pt x="101" y="431"/>
                      <a:pt x="101" y="314"/>
                    </a:cubicBezTo>
                    <a:cubicBezTo>
                      <a:pt x="101" y="199"/>
                      <a:pt x="195" y="102"/>
                      <a:pt x="312" y="102"/>
                    </a:cubicBezTo>
                    <a:cubicBezTo>
                      <a:pt x="428" y="102"/>
                      <a:pt x="521" y="199"/>
                      <a:pt x="521" y="31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743668" y="3750799"/>
              <a:ext cx="797611" cy="795422"/>
              <a:chOff x="17812236" y="7168747"/>
              <a:chExt cx="1595222" cy="1590844"/>
            </a:xfrm>
            <a:solidFill>
              <a:schemeClr val="accent2"/>
            </a:solidFill>
          </p:grpSpPr>
          <p:sp>
            <p:nvSpPr>
              <p:cNvPr id="185" name="Freeform 196"/>
              <p:cNvSpPr>
                <a:spLocks noChangeArrowheads="1"/>
              </p:cNvSpPr>
              <p:nvPr/>
            </p:nvSpPr>
            <p:spPr bwMode="auto">
              <a:xfrm>
                <a:off x="18078812" y="7435298"/>
                <a:ext cx="1057840" cy="1057742"/>
              </a:xfrm>
              <a:custGeom>
                <a:avLst/>
                <a:gdLst>
                  <a:gd name="T0" fmla="*/ 262 w 1108"/>
                  <a:gd name="T1" fmla="*/ 163 h 1109"/>
                  <a:gd name="T2" fmla="*/ 262 w 1108"/>
                  <a:gd name="T3" fmla="*/ 163 h 1109"/>
                  <a:gd name="T4" fmla="*/ 160 w 1108"/>
                  <a:gd name="T5" fmla="*/ 846 h 1109"/>
                  <a:gd name="T6" fmla="*/ 845 w 1108"/>
                  <a:gd name="T7" fmla="*/ 947 h 1109"/>
                  <a:gd name="T8" fmla="*/ 947 w 1108"/>
                  <a:gd name="T9" fmla="*/ 263 h 1109"/>
                  <a:gd name="T10" fmla="*/ 262 w 1108"/>
                  <a:gd name="T11" fmla="*/ 163 h 1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8" h="1109">
                    <a:moveTo>
                      <a:pt x="262" y="163"/>
                    </a:moveTo>
                    <a:lnTo>
                      <a:pt x="262" y="163"/>
                    </a:lnTo>
                    <a:cubicBezTo>
                      <a:pt x="45" y="324"/>
                      <a:pt x="0" y="632"/>
                      <a:pt x="160" y="846"/>
                    </a:cubicBezTo>
                    <a:cubicBezTo>
                      <a:pt x="324" y="1062"/>
                      <a:pt x="629" y="1108"/>
                      <a:pt x="845" y="947"/>
                    </a:cubicBezTo>
                    <a:cubicBezTo>
                      <a:pt x="1062" y="787"/>
                      <a:pt x="1107" y="479"/>
                      <a:pt x="947" y="263"/>
                    </a:cubicBezTo>
                    <a:cubicBezTo>
                      <a:pt x="784" y="45"/>
                      <a:pt x="479" y="0"/>
                      <a:pt x="262" y="1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186" name="Freeform 197"/>
              <p:cNvSpPr>
                <a:spLocks noChangeArrowheads="1"/>
              </p:cNvSpPr>
              <p:nvPr/>
            </p:nvSpPr>
            <p:spPr bwMode="auto">
              <a:xfrm>
                <a:off x="17812236" y="7168747"/>
                <a:ext cx="1595222" cy="1590844"/>
              </a:xfrm>
              <a:custGeom>
                <a:avLst/>
                <a:gdLst>
                  <a:gd name="T0" fmla="*/ 586 w 1667"/>
                  <a:gd name="T1" fmla="*/ 203 h 1662"/>
                  <a:gd name="T2" fmla="*/ 487 w 1667"/>
                  <a:gd name="T3" fmla="*/ 246 h 1662"/>
                  <a:gd name="T4" fmla="*/ 233 w 1667"/>
                  <a:gd name="T5" fmla="*/ 251 h 1662"/>
                  <a:gd name="T6" fmla="*/ 251 w 1667"/>
                  <a:gd name="T7" fmla="*/ 487 h 1662"/>
                  <a:gd name="T8" fmla="*/ 88 w 1667"/>
                  <a:gd name="T9" fmla="*/ 454 h 1662"/>
                  <a:gd name="T10" fmla="*/ 171 w 1667"/>
                  <a:gd name="T11" fmla="*/ 700 h 1662"/>
                  <a:gd name="T12" fmla="*/ 155 w 1667"/>
                  <a:gd name="T13" fmla="*/ 808 h 1662"/>
                  <a:gd name="T14" fmla="*/ 21 w 1667"/>
                  <a:gd name="T15" fmla="*/ 1024 h 1662"/>
                  <a:gd name="T16" fmla="*/ 233 w 1667"/>
                  <a:gd name="T17" fmla="*/ 1137 h 1662"/>
                  <a:gd name="T18" fmla="*/ 120 w 1667"/>
                  <a:gd name="T19" fmla="*/ 1254 h 1662"/>
                  <a:gd name="T20" fmla="*/ 369 w 1667"/>
                  <a:gd name="T21" fmla="*/ 1318 h 1662"/>
                  <a:gd name="T22" fmla="*/ 479 w 1667"/>
                  <a:gd name="T23" fmla="*/ 1407 h 1662"/>
                  <a:gd name="T24" fmla="*/ 602 w 1667"/>
                  <a:gd name="T25" fmla="*/ 1631 h 1662"/>
                  <a:gd name="T26" fmla="*/ 856 w 1667"/>
                  <a:gd name="T27" fmla="*/ 1503 h 1662"/>
                  <a:gd name="T28" fmla="*/ 917 w 1667"/>
                  <a:gd name="T29" fmla="*/ 1661 h 1662"/>
                  <a:gd name="T30" fmla="*/ 1080 w 1667"/>
                  <a:gd name="T31" fmla="*/ 1457 h 1662"/>
                  <a:gd name="T32" fmla="*/ 1177 w 1667"/>
                  <a:gd name="T33" fmla="*/ 1409 h 1662"/>
                  <a:gd name="T34" fmla="*/ 1305 w 1667"/>
                  <a:gd name="T35" fmla="*/ 1516 h 1662"/>
                  <a:gd name="T36" fmla="*/ 1350 w 1667"/>
                  <a:gd name="T37" fmla="*/ 1260 h 1662"/>
                  <a:gd name="T38" fmla="*/ 1412 w 1667"/>
                  <a:gd name="T39" fmla="*/ 1171 h 1662"/>
                  <a:gd name="T40" fmla="*/ 1578 w 1667"/>
                  <a:gd name="T41" fmla="*/ 1206 h 1662"/>
                  <a:gd name="T42" fmla="*/ 1495 w 1667"/>
                  <a:gd name="T43" fmla="*/ 957 h 1662"/>
                  <a:gd name="T44" fmla="*/ 1506 w 1667"/>
                  <a:gd name="T45" fmla="*/ 850 h 1662"/>
                  <a:gd name="T46" fmla="*/ 1666 w 1667"/>
                  <a:gd name="T47" fmla="*/ 799 h 1662"/>
                  <a:gd name="T48" fmla="*/ 1476 w 1667"/>
                  <a:gd name="T49" fmla="*/ 623 h 1662"/>
                  <a:gd name="T50" fmla="*/ 1418 w 1667"/>
                  <a:gd name="T51" fmla="*/ 505 h 1662"/>
                  <a:gd name="T52" fmla="*/ 1535 w 1667"/>
                  <a:gd name="T53" fmla="*/ 414 h 1662"/>
                  <a:gd name="T54" fmla="*/ 1289 w 1667"/>
                  <a:gd name="T55" fmla="*/ 348 h 1662"/>
                  <a:gd name="T56" fmla="*/ 1182 w 1667"/>
                  <a:gd name="T57" fmla="*/ 256 h 1662"/>
                  <a:gd name="T58" fmla="*/ 1220 w 1667"/>
                  <a:gd name="T59" fmla="*/ 91 h 1662"/>
                  <a:gd name="T60" fmla="*/ 974 w 1667"/>
                  <a:gd name="T61" fmla="*/ 168 h 1662"/>
                  <a:gd name="T62" fmla="*/ 810 w 1667"/>
                  <a:gd name="T63" fmla="*/ 155 h 1662"/>
                  <a:gd name="T64" fmla="*/ 749 w 1667"/>
                  <a:gd name="T65" fmla="*/ 0 h 1662"/>
                  <a:gd name="T66" fmla="*/ 586 w 1667"/>
                  <a:gd name="T67" fmla="*/ 200 h 1662"/>
                  <a:gd name="T68" fmla="*/ 1281 w 1667"/>
                  <a:gd name="T69" fmla="*/ 495 h 1662"/>
                  <a:gd name="T70" fmla="*/ 1166 w 1667"/>
                  <a:gd name="T71" fmla="*/ 1278 h 1662"/>
                  <a:gd name="T72" fmla="*/ 497 w 1667"/>
                  <a:gd name="T73" fmla="*/ 382 h 1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67" h="1662">
                    <a:moveTo>
                      <a:pt x="586" y="203"/>
                    </a:moveTo>
                    <a:lnTo>
                      <a:pt x="586" y="203"/>
                    </a:lnTo>
                    <a:cubicBezTo>
                      <a:pt x="553" y="214"/>
                      <a:pt x="521" y="230"/>
                      <a:pt x="489" y="249"/>
                    </a:cubicBezTo>
                    <a:cubicBezTo>
                      <a:pt x="487" y="246"/>
                      <a:pt x="487" y="246"/>
                      <a:pt x="487" y="246"/>
                    </a:cubicBezTo>
                    <a:cubicBezTo>
                      <a:pt x="361" y="141"/>
                      <a:pt x="361" y="141"/>
                      <a:pt x="361" y="141"/>
                    </a:cubicBezTo>
                    <a:cubicBezTo>
                      <a:pt x="233" y="251"/>
                      <a:pt x="233" y="251"/>
                      <a:pt x="233" y="251"/>
                    </a:cubicBezTo>
                    <a:cubicBezTo>
                      <a:pt x="316" y="398"/>
                      <a:pt x="316" y="398"/>
                      <a:pt x="316" y="398"/>
                    </a:cubicBezTo>
                    <a:cubicBezTo>
                      <a:pt x="291" y="425"/>
                      <a:pt x="270" y="454"/>
                      <a:pt x="251" y="487"/>
                    </a:cubicBezTo>
                    <a:cubicBezTo>
                      <a:pt x="248" y="484"/>
                      <a:pt x="248" y="484"/>
                      <a:pt x="248" y="484"/>
                    </a:cubicBezTo>
                    <a:cubicBezTo>
                      <a:pt x="88" y="454"/>
                      <a:pt x="88" y="454"/>
                      <a:pt x="88" y="454"/>
                    </a:cubicBezTo>
                    <a:cubicBezTo>
                      <a:pt x="29" y="609"/>
                      <a:pt x="29" y="609"/>
                      <a:pt x="29" y="609"/>
                    </a:cubicBezTo>
                    <a:cubicBezTo>
                      <a:pt x="171" y="700"/>
                      <a:pt x="171" y="700"/>
                      <a:pt x="171" y="700"/>
                    </a:cubicBezTo>
                    <a:cubicBezTo>
                      <a:pt x="163" y="735"/>
                      <a:pt x="160" y="770"/>
                      <a:pt x="158" y="808"/>
                    </a:cubicBezTo>
                    <a:cubicBezTo>
                      <a:pt x="155" y="808"/>
                      <a:pt x="155" y="808"/>
                      <a:pt x="155" y="808"/>
                    </a:cubicBezTo>
                    <a:cubicBezTo>
                      <a:pt x="0" y="858"/>
                      <a:pt x="0" y="858"/>
                      <a:pt x="0" y="858"/>
                    </a:cubicBezTo>
                    <a:cubicBezTo>
                      <a:pt x="21" y="1024"/>
                      <a:pt x="21" y="1024"/>
                      <a:pt x="21" y="1024"/>
                    </a:cubicBezTo>
                    <a:cubicBezTo>
                      <a:pt x="190" y="1035"/>
                      <a:pt x="190" y="1035"/>
                      <a:pt x="190" y="1035"/>
                    </a:cubicBezTo>
                    <a:cubicBezTo>
                      <a:pt x="201" y="1070"/>
                      <a:pt x="206" y="1088"/>
                      <a:pt x="233" y="1137"/>
                    </a:cubicBezTo>
                    <a:cubicBezTo>
                      <a:pt x="230" y="1139"/>
                      <a:pt x="230" y="1139"/>
                      <a:pt x="230" y="1139"/>
                    </a:cubicBezTo>
                    <a:cubicBezTo>
                      <a:pt x="120" y="1254"/>
                      <a:pt x="120" y="1254"/>
                      <a:pt x="120" y="1254"/>
                    </a:cubicBezTo>
                    <a:cubicBezTo>
                      <a:pt x="219" y="1388"/>
                      <a:pt x="219" y="1388"/>
                      <a:pt x="219" y="1388"/>
                    </a:cubicBezTo>
                    <a:cubicBezTo>
                      <a:pt x="369" y="1318"/>
                      <a:pt x="369" y="1318"/>
                      <a:pt x="369" y="1318"/>
                    </a:cubicBezTo>
                    <a:cubicBezTo>
                      <a:pt x="404" y="1351"/>
                      <a:pt x="441" y="1380"/>
                      <a:pt x="481" y="1404"/>
                    </a:cubicBezTo>
                    <a:cubicBezTo>
                      <a:pt x="479" y="1407"/>
                      <a:pt x="479" y="1407"/>
                      <a:pt x="479" y="1407"/>
                    </a:cubicBezTo>
                    <a:cubicBezTo>
                      <a:pt x="447" y="1567"/>
                      <a:pt x="447" y="1567"/>
                      <a:pt x="447" y="1567"/>
                    </a:cubicBezTo>
                    <a:cubicBezTo>
                      <a:pt x="602" y="1631"/>
                      <a:pt x="602" y="1631"/>
                      <a:pt x="602" y="1631"/>
                    </a:cubicBezTo>
                    <a:cubicBezTo>
                      <a:pt x="693" y="1490"/>
                      <a:pt x="693" y="1490"/>
                      <a:pt x="693" y="1490"/>
                    </a:cubicBezTo>
                    <a:cubicBezTo>
                      <a:pt x="746" y="1500"/>
                      <a:pt x="802" y="1506"/>
                      <a:pt x="856" y="1503"/>
                    </a:cubicBezTo>
                    <a:cubicBezTo>
                      <a:pt x="856" y="1508"/>
                      <a:pt x="856" y="1508"/>
                      <a:pt x="856" y="1508"/>
                    </a:cubicBezTo>
                    <a:cubicBezTo>
                      <a:pt x="917" y="1661"/>
                      <a:pt x="917" y="1661"/>
                      <a:pt x="917" y="1661"/>
                    </a:cubicBezTo>
                    <a:cubicBezTo>
                      <a:pt x="1080" y="1626"/>
                      <a:pt x="1080" y="1626"/>
                      <a:pt x="1080" y="1626"/>
                    </a:cubicBezTo>
                    <a:cubicBezTo>
                      <a:pt x="1080" y="1457"/>
                      <a:pt x="1080" y="1457"/>
                      <a:pt x="1080" y="1457"/>
                    </a:cubicBezTo>
                    <a:lnTo>
                      <a:pt x="1080" y="1457"/>
                    </a:lnTo>
                    <a:cubicBezTo>
                      <a:pt x="1113" y="1444"/>
                      <a:pt x="1145" y="1428"/>
                      <a:pt x="1177" y="1409"/>
                    </a:cubicBezTo>
                    <a:cubicBezTo>
                      <a:pt x="1179" y="1412"/>
                      <a:pt x="1179" y="1412"/>
                      <a:pt x="1179" y="1412"/>
                    </a:cubicBezTo>
                    <a:cubicBezTo>
                      <a:pt x="1305" y="1516"/>
                      <a:pt x="1305" y="1516"/>
                      <a:pt x="1305" y="1516"/>
                    </a:cubicBezTo>
                    <a:cubicBezTo>
                      <a:pt x="1434" y="1407"/>
                      <a:pt x="1434" y="1407"/>
                      <a:pt x="1434" y="1407"/>
                    </a:cubicBezTo>
                    <a:cubicBezTo>
                      <a:pt x="1350" y="1260"/>
                      <a:pt x="1350" y="1260"/>
                      <a:pt x="1350" y="1260"/>
                    </a:cubicBezTo>
                    <a:lnTo>
                      <a:pt x="1350" y="1260"/>
                    </a:lnTo>
                    <a:cubicBezTo>
                      <a:pt x="1375" y="1233"/>
                      <a:pt x="1396" y="1203"/>
                      <a:pt x="1412" y="1171"/>
                    </a:cubicBezTo>
                    <a:cubicBezTo>
                      <a:pt x="1418" y="1174"/>
                      <a:pt x="1418" y="1174"/>
                      <a:pt x="1418" y="1174"/>
                    </a:cubicBezTo>
                    <a:cubicBezTo>
                      <a:pt x="1578" y="1206"/>
                      <a:pt x="1578" y="1206"/>
                      <a:pt x="1578" y="1206"/>
                    </a:cubicBezTo>
                    <a:cubicBezTo>
                      <a:pt x="1639" y="1048"/>
                      <a:pt x="1639" y="1048"/>
                      <a:pt x="1639" y="1048"/>
                    </a:cubicBezTo>
                    <a:cubicBezTo>
                      <a:pt x="1495" y="957"/>
                      <a:pt x="1495" y="957"/>
                      <a:pt x="1495" y="957"/>
                    </a:cubicBezTo>
                    <a:cubicBezTo>
                      <a:pt x="1492" y="957"/>
                      <a:pt x="1492" y="957"/>
                      <a:pt x="1492" y="957"/>
                    </a:cubicBezTo>
                    <a:cubicBezTo>
                      <a:pt x="1500" y="923"/>
                      <a:pt x="1503" y="888"/>
                      <a:pt x="1506" y="850"/>
                    </a:cubicBezTo>
                    <a:cubicBezTo>
                      <a:pt x="1511" y="850"/>
                      <a:pt x="1511" y="850"/>
                      <a:pt x="1511" y="850"/>
                    </a:cubicBezTo>
                    <a:cubicBezTo>
                      <a:pt x="1666" y="799"/>
                      <a:pt x="1666" y="799"/>
                      <a:pt x="1666" y="799"/>
                    </a:cubicBezTo>
                    <a:cubicBezTo>
                      <a:pt x="1645" y="634"/>
                      <a:pt x="1645" y="634"/>
                      <a:pt x="1645" y="634"/>
                    </a:cubicBezTo>
                    <a:cubicBezTo>
                      <a:pt x="1476" y="623"/>
                      <a:pt x="1476" y="623"/>
                      <a:pt x="1476" y="623"/>
                    </a:cubicBezTo>
                    <a:cubicBezTo>
                      <a:pt x="1465" y="615"/>
                      <a:pt x="1465" y="615"/>
                      <a:pt x="1465" y="615"/>
                    </a:cubicBezTo>
                    <a:cubicBezTo>
                      <a:pt x="1455" y="580"/>
                      <a:pt x="1447" y="553"/>
                      <a:pt x="1418" y="505"/>
                    </a:cubicBezTo>
                    <a:cubicBezTo>
                      <a:pt x="1423" y="503"/>
                      <a:pt x="1423" y="503"/>
                      <a:pt x="1423" y="503"/>
                    </a:cubicBezTo>
                    <a:cubicBezTo>
                      <a:pt x="1535" y="414"/>
                      <a:pt x="1535" y="414"/>
                      <a:pt x="1535" y="414"/>
                    </a:cubicBezTo>
                    <a:cubicBezTo>
                      <a:pt x="1434" y="280"/>
                      <a:pt x="1434" y="280"/>
                      <a:pt x="1434" y="280"/>
                    </a:cubicBezTo>
                    <a:cubicBezTo>
                      <a:pt x="1289" y="348"/>
                      <a:pt x="1289" y="348"/>
                      <a:pt x="1289" y="348"/>
                    </a:cubicBezTo>
                    <a:cubicBezTo>
                      <a:pt x="1292" y="345"/>
                      <a:pt x="1292" y="345"/>
                      <a:pt x="1292" y="345"/>
                    </a:cubicBezTo>
                    <a:cubicBezTo>
                      <a:pt x="1257" y="313"/>
                      <a:pt x="1222" y="280"/>
                      <a:pt x="1182" y="256"/>
                    </a:cubicBezTo>
                    <a:cubicBezTo>
                      <a:pt x="1188" y="251"/>
                      <a:pt x="1188" y="251"/>
                      <a:pt x="1188" y="251"/>
                    </a:cubicBezTo>
                    <a:cubicBezTo>
                      <a:pt x="1220" y="91"/>
                      <a:pt x="1220" y="91"/>
                      <a:pt x="1220" y="91"/>
                    </a:cubicBezTo>
                    <a:cubicBezTo>
                      <a:pt x="1064" y="26"/>
                      <a:pt x="1064" y="26"/>
                      <a:pt x="1064" y="26"/>
                    </a:cubicBezTo>
                    <a:cubicBezTo>
                      <a:pt x="974" y="168"/>
                      <a:pt x="974" y="168"/>
                      <a:pt x="974" y="168"/>
                    </a:cubicBezTo>
                    <a:cubicBezTo>
                      <a:pt x="974" y="171"/>
                      <a:pt x="974" y="171"/>
                      <a:pt x="974" y="171"/>
                    </a:cubicBezTo>
                    <a:cubicBezTo>
                      <a:pt x="920" y="160"/>
                      <a:pt x="866" y="155"/>
                      <a:pt x="810" y="155"/>
                    </a:cubicBezTo>
                    <a:cubicBezTo>
                      <a:pt x="810" y="149"/>
                      <a:pt x="810" y="149"/>
                      <a:pt x="810" y="149"/>
                    </a:cubicBezTo>
                    <a:cubicBezTo>
                      <a:pt x="749" y="0"/>
                      <a:pt x="749" y="0"/>
                      <a:pt x="749" y="0"/>
                    </a:cubicBezTo>
                    <a:cubicBezTo>
                      <a:pt x="586" y="32"/>
                      <a:pt x="586" y="32"/>
                      <a:pt x="586" y="32"/>
                    </a:cubicBezTo>
                    <a:cubicBezTo>
                      <a:pt x="586" y="200"/>
                      <a:pt x="586" y="200"/>
                      <a:pt x="586" y="200"/>
                    </a:cubicBezTo>
                    <a:lnTo>
                      <a:pt x="586" y="203"/>
                    </a:lnTo>
                    <a:close/>
                    <a:moveTo>
                      <a:pt x="1281" y="495"/>
                    </a:moveTo>
                    <a:lnTo>
                      <a:pt x="1281" y="495"/>
                    </a:lnTo>
                    <a:cubicBezTo>
                      <a:pt x="1465" y="743"/>
                      <a:pt x="1412" y="1094"/>
                      <a:pt x="1166" y="1278"/>
                    </a:cubicBezTo>
                    <a:cubicBezTo>
                      <a:pt x="917" y="1463"/>
                      <a:pt x="567" y="1412"/>
                      <a:pt x="382" y="1163"/>
                    </a:cubicBezTo>
                    <a:cubicBezTo>
                      <a:pt x="198" y="917"/>
                      <a:pt x="248" y="567"/>
                      <a:pt x="497" y="382"/>
                    </a:cubicBezTo>
                    <a:cubicBezTo>
                      <a:pt x="746" y="198"/>
                      <a:pt x="1096" y="249"/>
                      <a:pt x="1281" y="49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</p:grpSp>
        <p:sp>
          <p:nvSpPr>
            <p:cNvPr id="248" name="Freeform 157"/>
            <p:cNvSpPr>
              <a:spLocks noChangeArrowheads="1"/>
            </p:cNvSpPr>
            <p:nvPr/>
          </p:nvSpPr>
          <p:spPr bwMode="auto">
            <a:xfrm>
              <a:off x="8525036" y="2485740"/>
              <a:ext cx="1383655" cy="1383527"/>
            </a:xfrm>
            <a:custGeom>
              <a:avLst/>
              <a:gdLst>
                <a:gd name="T0" fmla="*/ 2889 w 2890"/>
                <a:gd name="T1" fmla="*/ 1445 h 2888"/>
                <a:gd name="T2" fmla="*/ 2889 w 2890"/>
                <a:gd name="T3" fmla="*/ 1445 h 2888"/>
                <a:gd name="T4" fmla="*/ 1445 w 2890"/>
                <a:gd name="T5" fmla="*/ 0 h 2888"/>
                <a:gd name="T6" fmla="*/ 0 w 2890"/>
                <a:gd name="T7" fmla="*/ 1445 h 2888"/>
                <a:gd name="T8" fmla="*/ 1445 w 2890"/>
                <a:gd name="T9" fmla="*/ 2887 h 2888"/>
                <a:gd name="T10" fmla="*/ 2889 w 2890"/>
                <a:gd name="T11" fmla="*/ 1445 h 2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0" h="2888">
                  <a:moveTo>
                    <a:pt x="2889" y="1445"/>
                  </a:moveTo>
                  <a:lnTo>
                    <a:pt x="2889" y="1445"/>
                  </a:lnTo>
                  <a:cubicBezTo>
                    <a:pt x="2889" y="648"/>
                    <a:pt x="2242" y="0"/>
                    <a:pt x="1445" y="0"/>
                  </a:cubicBezTo>
                  <a:cubicBezTo>
                    <a:pt x="648" y="0"/>
                    <a:pt x="0" y="648"/>
                    <a:pt x="0" y="1445"/>
                  </a:cubicBezTo>
                  <a:cubicBezTo>
                    <a:pt x="0" y="2242"/>
                    <a:pt x="648" y="2887"/>
                    <a:pt x="1445" y="2887"/>
                  </a:cubicBezTo>
                  <a:cubicBezTo>
                    <a:pt x="2242" y="2887"/>
                    <a:pt x="2889" y="2242"/>
                    <a:pt x="2889" y="1445"/>
                  </a:cubicBezTo>
                </a:path>
              </a:pathLst>
            </a:custGeom>
            <a:solidFill>
              <a:srgbClr val="6F61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900"/>
            </a:p>
          </p:txBody>
        </p:sp>
        <p:sp>
          <p:nvSpPr>
            <p:cNvPr id="249" name="Freeform 204"/>
            <p:cNvSpPr>
              <a:spLocks noChangeArrowheads="1"/>
            </p:cNvSpPr>
            <p:nvPr/>
          </p:nvSpPr>
          <p:spPr bwMode="auto">
            <a:xfrm>
              <a:off x="8499648" y="2458238"/>
              <a:ext cx="1383655" cy="1383527"/>
            </a:xfrm>
            <a:custGeom>
              <a:avLst/>
              <a:gdLst>
                <a:gd name="T0" fmla="*/ 2886 w 2887"/>
                <a:gd name="T1" fmla="*/ 1445 h 2888"/>
                <a:gd name="T2" fmla="*/ 2886 w 2887"/>
                <a:gd name="T3" fmla="*/ 1445 h 2888"/>
                <a:gd name="T4" fmla="*/ 1442 w 2887"/>
                <a:gd name="T5" fmla="*/ 0 h 2888"/>
                <a:gd name="T6" fmla="*/ 0 w 2887"/>
                <a:gd name="T7" fmla="*/ 1445 h 2888"/>
                <a:gd name="T8" fmla="*/ 1442 w 2887"/>
                <a:gd name="T9" fmla="*/ 2887 h 2888"/>
                <a:gd name="T10" fmla="*/ 2886 w 2887"/>
                <a:gd name="T11" fmla="*/ 1445 h 2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7" h="2888">
                  <a:moveTo>
                    <a:pt x="2886" y="1445"/>
                  </a:moveTo>
                  <a:lnTo>
                    <a:pt x="2886" y="1445"/>
                  </a:lnTo>
                  <a:cubicBezTo>
                    <a:pt x="2886" y="648"/>
                    <a:pt x="2239" y="0"/>
                    <a:pt x="1442" y="0"/>
                  </a:cubicBezTo>
                  <a:cubicBezTo>
                    <a:pt x="645" y="0"/>
                    <a:pt x="0" y="648"/>
                    <a:pt x="0" y="1445"/>
                  </a:cubicBezTo>
                  <a:cubicBezTo>
                    <a:pt x="0" y="2242"/>
                    <a:pt x="645" y="2887"/>
                    <a:pt x="1442" y="2887"/>
                  </a:cubicBezTo>
                  <a:cubicBezTo>
                    <a:pt x="2239" y="2887"/>
                    <a:pt x="2886" y="2242"/>
                    <a:pt x="2886" y="144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900"/>
            </a:p>
          </p:txBody>
        </p:sp>
        <p:sp>
          <p:nvSpPr>
            <p:cNvPr id="250" name="Freeform 205"/>
            <p:cNvSpPr>
              <a:spLocks noChangeArrowheads="1"/>
            </p:cNvSpPr>
            <p:nvPr/>
          </p:nvSpPr>
          <p:spPr bwMode="auto">
            <a:xfrm>
              <a:off x="8785265" y="2798831"/>
              <a:ext cx="1095922" cy="1040818"/>
            </a:xfrm>
            <a:custGeom>
              <a:avLst/>
              <a:gdLst>
                <a:gd name="T0" fmla="*/ 2287 w 2288"/>
                <a:gd name="T1" fmla="*/ 733 h 2176"/>
                <a:gd name="T2" fmla="*/ 2287 w 2288"/>
                <a:gd name="T3" fmla="*/ 733 h 2176"/>
                <a:gd name="T4" fmla="*/ 2279 w 2288"/>
                <a:gd name="T5" fmla="*/ 583 h 2176"/>
                <a:gd name="T6" fmla="*/ 1696 w 2288"/>
                <a:gd name="T7" fmla="*/ 0 h 2176"/>
                <a:gd name="T8" fmla="*/ 0 w 2288"/>
                <a:gd name="T9" fmla="*/ 1477 h 2176"/>
                <a:gd name="T10" fmla="*/ 688 w 2288"/>
                <a:gd name="T11" fmla="*/ 2166 h 2176"/>
                <a:gd name="T12" fmla="*/ 843 w 2288"/>
                <a:gd name="T13" fmla="*/ 2175 h 2176"/>
                <a:gd name="T14" fmla="*/ 2287 w 2288"/>
                <a:gd name="T15" fmla="*/ 733 h 2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8" h="2176">
                  <a:moveTo>
                    <a:pt x="2287" y="733"/>
                  </a:moveTo>
                  <a:lnTo>
                    <a:pt x="2287" y="733"/>
                  </a:lnTo>
                  <a:cubicBezTo>
                    <a:pt x="2287" y="682"/>
                    <a:pt x="2285" y="631"/>
                    <a:pt x="2279" y="583"/>
                  </a:cubicBezTo>
                  <a:cubicBezTo>
                    <a:pt x="1696" y="0"/>
                    <a:pt x="1696" y="0"/>
                    <a:pt x="1696" y="0"/>
                  </a:cubicBezTo>
                  <a:cubicBezTo>
                    <a:pt x="0" y="1477"/>
                    <a:pt x="0" y="1477"/>
                    <a:pt x="0" y="1477"/>
                  </a:cubicBezTo>
                  <a:cubicBezTo>
                    <a:pt x="688" y="2166"/>
                    <a:pt x="688" y="2166"/>
                    <a:pt x="688" y="2166"/>
                  </a:cubicBezTo>
                  <a:cubicBezTo>
                    <a:pt x="739" y="2172"/>
                    <a:pt x="792" y="2175"/>
                    <a:pt x="843" y="2175"/>
                  </a:cubicBezTo>
                  <a:cubicBezTo>
                    <a:pt x="1640" y="2175"/>
                    <a:pt x="2287" y="1530"/>
                    <a:pt x="2287" y="733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900"/>
            </a:p>
          </p:txBody>
        </p:sp>
        <p:sp>
          <p:nvSpPr>
            <p:cNvPr id="251" name="Freeform 85"/>
            <p:cNvSpPr>
              <a:spLocks noChangeArrowheads="1"/>
            </p:cNvSpPr>
            <p:nvPr/>
          </p:nvSpPr>
          <p:spPr bwMode="auto">
            <a:xfrm>
              <a:off x="10365678" y="1933598"/>
              <a:ext cx="103669" cy="194625"/>
            </a:xfrm>
            <a:custGeom>
              <a:avLst/>
              <a:gdLst>
                <a:gd name="T0" fmla="*/ 220 w 221"/>
                <a:gd name="T1" fmla="*/ 271 h 408"/>
                <a:gd name="T2" fmla="*/ 220 w 221"/>
                <a:gd name="T3" fmla="*/ 271 h 408"/>
                <a:gd name="T4" fmla="*/ 212 w 221"/>
                <a:gd name="T5" fmla="*/ 303 h 408"/>
                <a:gd name="T6" fmla="*/ 196 w 221"/>
                <a:gd name="T7" fmla="*/ 329 h 408"/>
                <a:gd name="T8" fmla="*/ 166 w 221"/>
                <a:gd name="T9" fmla="*/ 353 h 408"/>
                <a:gd name="T10" fmla="*/ 129 w 221"/>
                <a:gd name="T11" fmla="*/ 369 h 408"/>
                <a:gd name="T12" fmla="*/ 129 w 221"/>
                <a:gd name="T13" fmla="*/ 407 h 408"/>
                <a:gd name="T14" fmla="*/ 99 w 221"/>
                <a:gd name="T15" fmla="*/ 407 h 408"/>
                <a:gd name="T16" fmla="*/ 99 w 221"/>
                <a:gd name="T17" fmla="*/ 372 h 408"/>
                <a:gd name="T18" fmla="*/ 97 w 221"/>
                <a:gd name="T19" fmla="*/ 372 h 408"/>
                <a:gd name="T20" fmla="*/ 94 w 221"/>
                <a:gd name="T21" fmla="*/ 372 h 408"/>
                <a:gd name="T22" fmla="*/ 67 w 221"/>
                <a:gd name="T23" fmla="*/ 369 h 408"/>
                <a:gd name="T24" fmla="*/ 43 w 221"/>
                <a:gd name="T25" fmla="*/ 367 h 408"/>
                <a:gd name="T26" fmla="*/ 22 w 221"/>
                <a:gd name="T27" fmla="*/ 359 h 408"/>
                <a:gd name="T28" fmla="*/ 0 w 221"/>
                <a:gd name="T29" fmla="*/ 348 h 408"/>
                <a:gd name="T30" fmla="*/ 16 w 221"/>
                <a:gd name="T31" fmla="*/ 300 h 408"/>
                <a:gd name="T32" fmla="*/ 33 w 221"/>
                <a:gd name="T33" fmla="*/ 308 h 408"/>
                <a:gd name="T34" fmla="*/ 54 w 221"/>
                <a:gd name="T35" fmla="*/ 319 h 408"/>
                <a:gd name="T36" fmla="*/ 78 w 221"/>
                <a:gd name="T37" fmla="*/ 327 h 408"/>
                <a:gd name="T38" fmla="*/ 99 w 221"/>
                <a:gd name="T39" fmla="*/ 329 h 408"/>
                <a:gd name="T40" fmla="*/ 99 w 221"/>
                <a:gd name="T41" fmla="*/ 228 h 408"/>
                <a:gd name="T42" fmla="*/ 70 w 221"/>
                <a:gd name="T43" fmla="*/ 214 h 408"/>
                <a:gd name="T44" fmla="*/ 41 w 221"/>
                <a:gd name="T45" fmla="*/ 193 h 408"/>
                <a:gd name="T46" fmla="*/ 19 w 221"/>
                <a:gd name="T47" fmla="*/ 166 h 408"/>
                <a:gd name="T48" fmla="*/ 11 w 221"/>
                <a:gd name="T49" fmla="*/ 123 h 408"/>
                <a:gd name="T50" fmla="*/ 16 w 221"/>
                <a:gd name="T51" fmla="*/ 97 h 408"/>
                <a:gd name="T52" fmla="*/ 35 w 221"/>
                <a:gd name="T53" fmla="*/ 70 h 408"/>
                <a:gd name="T54" fmla="*/ 62 w 221"/>
                <a:gd name="T55" fmla="*/ 48 h 408"/>
                <a:gd name="T56" fmla="*/ 99 w 221"/>
                <a:gd name="T57" fmla="*/ 35 h 408"/>
                <a:gd name="T58" fmla="*/ 99 w 221"/>
                <a:gd name="T59" fmla="*/ 0 h 408"/>
                <a:gd name="T60" fmla="*/ 129 w 221"/>
                <a:gd name="T61" fmla="*/ 0 h 408"/>
                <a:gd name="T62" fmla="*/ 129 w 221"/>
                <a:gd name="T63" fmla="*/ 32 h 408"/>
                <a:gd name="T64" fmla="*/ 129 w 221"/>
                <a:gd name="T65" fmla="*/ 32 h 408"/>
                <a:gd name="T66" fmla="*/ 169 w 221"/>
                <a:gd name="T67" fmla="*/ 35 h 408"/>
                <a:gd name="T68" fmla="*/ 204 w 221"/>
                <a:gd name="T69" fmla="*/ 40 h 408"/>
                <a:gd name="T70" fmla="*/ 196 w 221"/>
                <a:gd name="T71" fmla="*/ 88 h 408"/>
                <a:gd name="T72" fmla="*/ 161 w 221"/>
                <a:gd name="T73" fmla="*/ 78 h 408"/>
                <a:gd name="T74" fmla="*/ 129 w 221"/>
                <a:gd name="T75" fmla="*/ 75 h 408"/>
                <a:gd name="T76" fmla="*/ 129 w 221"/>
                <a:gd name="T77" fmla="*/ 163 h 408"/>
                <a:gd name="T78" fmla="*/ 158 w 221"/>
                <a:gd name="T79" fmla="*/ 179 h 408"/>
                <a:gd name="T80" fmla="*/ 190 w 221"/>
                <a:gd name="T81" fmla="*/ 198 h 408"/>
                <a:gd name="T82" fmla="*/ 212 w 221"/>
                <a:gd name="T83" fmla="*/ 228 h 408"/>
                <a:gd name="T84" fmla="*/ 220 w 221"/>
                <a:gd name="T85" fmla="*/ 271 h 408"/>
                <a:gd name="T86" fmla="*/ 67 w 221"/>
                <a:gd name="T87" fmla="*/ 113 h 408"/>
                <a:gd name="T88" fmla="*/ 67 w 221"/>
                <a:gd name="T89" fmla="*/ 113 h 408"/>
                <a:gd name="T90" fmla="*/ 78 w 221"/>
                <a:gd name="T91" fmla="*/ 137 h 408"/>
                <a:gd name="T92" fmla="*/ 99 w 221"/>
                <a:gd name="T93" fmla="*/ 153 h 408"/>
                <a:gd name="T94" fmla="*/ 99 w 221"/>
                <a:gd name="T95" fmla="*/ 75 h 408"/>
                <a:gd name="T96" fmla="*/ 81 w 221"/>
                <a:gd name="T97" fmla="*/ 81 h 408"/>
                <a:gd name="T98" fmla="*/ 70 w 221"/>
                <a:gd name="T99" fmla="*/ 91 h 408"/>
                <a:gd name="T100" fmla="*/ 67 w 221"/>
                <a:gd name="T101" fmla="*/ 113 h 408"/>
                <a:gd name="T102" fmla="*/ 161 w 221"/>
                <a:gd name="T103" fmla="*/ 278 h 408"/>
                <a:gd name="T104" fmla="*/ 161 w 221"/>
                <a:gd name="T105" fmla="*/ 278 h 408"/>
                <a:gd name="T106" fmla="*/ 153 w 221"/>
                <a:gd name="T107" fmla="*/ 254 h 408"/>
                <a:gd name="T108" fmla="*/ 129 w 221"/>
                <a:gd name="T109" fmla="*/ 238 h 408"/>
                <a:gd name="T110" fmla="*/ 129 w 221"/>
                <a:gd name="T111" fmla="*/ 327 h 408"/>
                <a:gd name="T112" fmla="*/ 137 w 221"/>
                <a:gd name="T113" fmla="*/ 327 h 408"/>
                <a:gd name="T114" fmla="*/ 145 w 221"/>
                <a:gd name="T115" fmla="*/ 324 h 408"/>
                <a:gd name="T116" fmla="*/ 158 w 221"/>
                <a:gd name="T117" fmla="*/ 308 h 408"/>
                <a:gd name="T118" fmla="*/ 161 w 221"/>
                <a:gd name="T119" fmla="*/ 27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1" h="408">
                  <a:moveTo>
                    <a:pt x="220" y="271"/>
                  </a:moveTo>
                  <a:lnTo>
                    <a:pt x="220" y="271"/>
                  </a:lnTo>
                  <a:cubicBezTo>
                    <a:pt x="220" y="281"/>
                    <a:pt x="217" y="292"/>
                    <a:pt x="212" y="303"/>
                  </a:cubicBezTo>
                  <a:cubicBezTo>
                    <a:pt x="209" y="311"/>
                    <a:pt x="201" y="321"/>
                    <a:pt x="196" y="329"/>
                  </a:cubicBezTo>
                  <a:cubicBezTo>
                    <a:pt x="188" y="340"/>
                    <a:pt x="177" y="348"/>
                    <a:pt x="166" y="353"/>
                  </a:cubicBezTo>
                  <a:cubicBezTo>
                    <a:pt x="155" y="362"/>
                    <a:pt x="142" y="367"/>
                    <a:pt x="129" y="369"/>
                  </a:cubicBezTo>
                  <a:cubicBezTo>
                    <a:pt x="129" y="407"/>
                    <a:pt x="129" y="407"/>
                    <a:pt x="129" y="407"/>
                  </a:cubicBezTo>
                  <a:cubicBezTo>
                    <a:pt x="99" y="407"/>
                    <a:pt x="99" y="407"/>
                    <a:pt x="99" y="407"/>
                  </a:cubicBezTo>
                  <a:cubicBezTo>
                    <a:pt x="99" y="372"/>
                    <a:pt x="99" y="372"/>
                    <a:pt x="99" y="372"/>
                  </a:cubicBezTo>
                  <a:cubicBezTo>
                    <a:pt x="99" y="372"/>
                    <a:pt x="99" y="372"/>
                    <a:pt x="97" y="372"/>
                  </a:cubicBezTo>
                  <a:cubicBezTo>
                    <a:pt x="97" y="372"/>
                    <a:pt x="97" y="372"/>
                    <a:pt x="94" y="372"/>
                  </a:cubicBezTo>
                  <a:cubicBezTo>
                    <a:pt x="86" y="372"/>
                    <a:pt x="75" y="372"/>
                    <a:pt x="67" y="369"/>
                  </a:cubicBezTo>
                  <a:cubicBezTo>
                    <a:pt x="59" y="369"/>
                    <a:pt x="51" y="367"/>
                    <a:pt x="43" y="367"/>
                  </a:cubicBezTo>
                  <a:cubicBezTo>
                    <a:pt x="35" y="364"/>
                    <a:pt x="27" y="362"/>
                    <a:pt x="22" y="359"/>
                  </a:cubicBezTo>
                  <a:cubicBezTo>
                    <a:pt x="14" y="356"/>
                    <a:pt x="9" y="351"/>
                    <a:pt x="0" y="348"/>
                  </a:cubicBezTo>
                  <a:cubicBezTo>
                    <a:pt x="16" y="300"/>
                    <a:pt x="16" y="300"/>
                    <a:pt x="16" y="300"/>
                  </a:cubicBezTo>
                  <a:cubicBezTo>
                    <a:pt x="19" y="303"/>
                    <a:pt x="27" y="305"/>
                    <a:pt x="33" y="308"/>
                  </a:cubicBezTo>
                  <a:cubicBezTo>
                    <a:pt x="38" y="311"/>
                    <a:pt x="46" y="316"/>
                    <a:pt x="54" y="319"/>
                  </a:cubicBezTo>
                  <a:cubicBezTo>
                    <a:pt x="62" y="321"/>
                    <a:pt x="70" y="324"/>
                    <a:pt x="78" y="327"/>
                  </a:cubicBezTo>
                  <a:cubicBezTo>
                    <a:pt x="86" y="327"/>
                    <a:pt x="94" y="329"/>
                    <a:pt x="99" y="329"/>
                  </a:cubicBezTo>
                  <a:cubicBezTo>
                    <a:pt x="99" y="228"/>
                    <a:pt x="99" y="228"/>
                    <a:pt x="99" y="228"/>
                  </a:cubicBezTo>
                  <a:cubicBezTo>
                    <a:pt x="89" y="222"/>
                    <a:pt x="81" y="217"/>
                    <a:pt x="70" y="214"/>
                  </a:cubicBezTo>
                  <a:cubicBezTo>
                    <a:pt x="59" y="209"/>
                    <a:pt x="49" y="201"/>
                    <a:pt x="41" y="193"/>
                  </a:cubicBezTo>
                  <a:cubicBezTo>
                    <a:pt x="33" y="188"/>
                    <a:pt x="25" y="177"/>
                    <a:pt x="19" y="166"/>
                  </a:cubicBezTo>
                  <a:cubicBezTo>
                    <a:pt x="14" y="156"/>
                    <a:pt x="11" y="139"/>
                    <a:pt x="11" y="123"/>
                  </a:cubicBezTo>
                  <a:cubicBezTo>
                    <a:pt x="11" y="115"/>
                    <a:pt x="14" y="105"/>
                    <a:pt x="16" y="97"/>
                  </a:cubicBezTo>
                  <a:cubicBezTo>
                    <a:pt x="22" y="88"/>
                    <a:pt x="27" y="78"/>
                    <a:pt x="35" y="70"/>
                  </a:cubicBezTo>
                  <a:cubicBezTo>
                    <a:pt x="43" y="62"/>
                    <a:pt x="51" y="54"/>
                    <a:pt x="62" y="48"/>
                  </a:cubicBezTo>
                  <a:cubicBezTo>
                    <a:pt x="73" y="43"/>
                    <a:pt x="86" y="38"/>
                    <a:pt x="99" y="35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32"/>
                    <a:pt x="129" y="32"/>
                    <a:pt x="129" y="32"/>
                  </a:cubicBezTo>
                  <a:lnTo>
                    <a:pt x="129" y="32"/>
                  </a:lnTo>
                  <a:cubicBezTo>
                    <a:pt x="142" y="32"/>
                    <a:pt x="155" y="32"/>
                    <a:pt x="169" y="35"/>
                  </a:cubicBezTo>
                  <a:cubicBezTo>
                    <a:pt x="180" y="35"/>
                    <a:pt x="193" y="38"/>
                    <a:pt x="204" y="40"/>
                  </a:cubicBezTo>
                  <a:cubicBezTo>
                    <a:pt x="196" y="88"/>
                    <a:pt x="196" y="88"/>
                    <a:pt x="196" y="88"/>
                  </a:cubicBezTo>
                  <a:cubicBezTo>
                    <a:pt x="185" y="86"/>
                    <a:pt x="171" y="83"/>
                    <a:pt x="161" y="78"/>
                  </a:cubicBezTo>
                  <a:cubicBezTo>
                    <a:pt x="150" y="75"/>
                    <a:pt x="140" y="75"/>
                    <a:pt x="129" y="75"/>
                  </a:cubicBezTo>
                  <a:cubicBezTo>
                    <a:pt x="129" y="163"/>
                    <a:pt x="129" y="163"/>
                    <a:pt x="129" y="163"/>
                  </a:cubicBezTo>
                  <a:cubicBezTo>
                    <a:pt x="140" y="169"/>
                    <a:pt x="148" y="174"/>
                    <a:pt x="158" y="179"/>
                  </a:cubicBezTo>
                  <a:cubicBezTo>
                    <a:pt x="171" y="182"/>
                    <a:pt x="180" y="190"/>
                    <a:pt x="190" y="198"/>
                  </a:cubicBezTo>
                  <a:cubicBezTo>
                    <a:pt x="198" y="206"/>
                    <a:pt x="204" y="214"/>
                    <a:pt x="212" y="228"/>
                  </a:cubicBezTo>
                  <a:cubicBezTo>
                    <a:pt x="217" y="238"/>
                    <a:pt x="220" y="252"/>
                    <a:pt x="220" y="271"/>
                  </a:cubicBezTo>
                  <a:close/>
                  <a:moveTo>
                    <a:pt x="67" y="113"/>
                  </a:moveTo>
                  <a:lnTo>
                    <a:pt x="67" y="113"/>
                  </a:lnTo>
                  <a:cubicBezTo>
                    <a:pt x="67" y="123"/>
                    <a:pt x="70" y="131"/>
                    <a:pt x="78" y="137"/>
                  </a:cubicBezTo>
                  <a:cubicBezTo>
                    <a:pt x="84" y="142"/>
                    <a:pt x="91" y="147"/>
                    <a:pt x="99" y="153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1" y="75"/>
                    <a:pt x="86" y="78"/>
                    <a:pt x="81" y="81"/>
                  </a:cubicBezTo>
                  <a:cubicBezTo>
                    <a:pt x="75" y="83"/>
                    <a:pt x="73" y="86"/>
                    <a:pt x="70" y="91"/>
                  </a:cubicBezTo>
                  <a:cubicBezTo>
                    <a:pt x="70" y="99"/>
                    <a:pt x="67" y="105"/>
                    <a:pt x="67" y="113"/>
                  </a:cubicBezTo>
                  <a:close/>
                  <a:moveTo>
                    <a:pt x="161" y="278"/>
                  </a:moveTo>
                  <a:lnTo>
                    <a:pt x="161" y="278"/>
                  </a:lnTo>
                  <a:cubicBezTo>
                    <a:pt x="161" y="268"/>
                    <a:pt x="158" y="260"/>
                    <a:pt x="153" y="254"/>
                  </a:cubicBezTo>
                  <a:cubicBezTo>
                    <a:pt x="145" y="249"/>
                    <a:pt x="137" y="244"/>
                    <a:pt x="129" y="238"/>
                  </a:cubicBezTo>
                  <a:cubicBezTo>
                    <a:pt x="129" y="327"/>
                    <a:pt x="129" y="327"/>
                    <a:pt x="129" y="327"/>
                  </a:cubicBezTo>
                  <a:cubicBezTo>
                    <a:pt x="131" y="327"/>
                    <a:pt x="134" y="327"/>
                    <a:pt x="137" y="327"/>
                  </a:cubicBezTo>
                  <a:cubicBezTo>
                    <a:pt x="140" y="324"/>
                    <a:pt x="142" y="324"/>
                    <a:pt x="145" y="324"/>
                  </a:cubicBezTo>
                  <a:cubicBezTo>
                    <a:pt x="150" y="321"/>
                    <a:pt x="155" y="316"/>
                    <a:pt x="158" y="308"/>
                  </a:cubicBezTo>
                  <a:cubicBezTo>
                    <a:pt x="161" y="303"/>
                    <a:pt x="161" y="292"/>
                    <a:pt x="161" y="278"/>
                  </a:cubicBezTo>
                  <a:close/>
                </a:path>
              </a:pathLst>
            </a:custGeom>
            <a:solidFill>
              <a:srgbClr val="FFF9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900"/>
            </a:p>
          </p:txBody>
        </p:sp>
        <p:grpSp>
          <p:nvGrpSpPr>
            <p:cNvPr id="252" name="Group 251"/>
            <p:cNvGrpSpPr/>
            <p:nvPr/>
          </p:nvGrpSpPr>
          <p:grpSpPr>
            <a:xfrm>
              <a:off x="10190076" y="3061151"/>
              <a:ext cx="702406" cy="715034"/>
              <a:chOff x="18705053" y="5789451"/>
              <a:chExt cx="1404811" cy="1430067"/>
            </a:xfrm>
            <a:solidFill>
              <a:schemeClr val="accent1"/>
            </a:solidFill>
          </p:grpSpPr>
          <p:sp>
            <p:nvSpPr>
              <p:cNvPr id="253" name="Freeform 178"/>
              <p:cNvSpPr>
                <a:spLocks noChangeArrowheads="1"/>
              </p:cNvSpPr>
              <p:nvPr/>
            </p:nvSpPr>
            <p:spPr bwMode="auto">
              <a:xfrm>
                <a:off x="18997017" y="6089850"/>
                <a:ext cx="837809" cy="833501"/>
              </a:xfrm>
              <a:custGeom>
                <a:avLst/>
                <a:gdLst>
                  <a:gd name="T0" fmla="*/ 439 w 876"/>
                  <a:gd name="T1" fmla="*/ 0 h 875"/>
                  <a:gd name="T2" fmla="*/ 439 w 876"/>
                  <a:gd name="T3" fmla="*/ 0 h 875"/>
                  <a:gd name="T4" fmla="*/ 0 w 876"/>
                  <a:gd name="T5" fmla="*/ 435 h 875"/>
                  <a:gd name="T6" fmla="*/ 439 w 876"/>
                  <a:gd name="T7" fmla="*/ 874 h 875"/>
                  <a:gd name="T8" fmla="*/ 875 w 876"/>
                  <a:gd name="T9" fmla="*/ 435 h 875"/>
                  <a:gd name="T10" fmla="*/ 439 w 876"/>
                  <a:gd name="T11" fmla="*/ 0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6" h="875">
                    <a:moveTo>
                      <a:pt x="439" y="0"/>
                    </a:moveTo>
                    <a:lnTo>
                      <a:pt x="439" y="0"/>
                    </a:lnTo>
                    <a:cubicBezTo>
                      <a:pt x="196" y="0"/>
                      <a:pt x="0" y="195"/>
                      <a:pt x="0" y="435"/>
                    </a:cubicBezTo>
                    <a:cubicBezTo>
                      <a:pt x="0" y="679"/>
                      <a:pt x="196" y="874"/>
                      <a:pt x="439" y="874"/>
                    </a:cubicBezTo>
                    <a:cubicBezTo>
                      <a:pt x="680" y="874"/>
                      <a:pt x="875" y="679"/>
                      <a:pt x="875" y="435"/>
                    </a:cubicBezTo>
                    <a:cubicBezTo>
                      <a:pt x="875" y="195"/>
                      <a:pt x="680" y="0"/>
                      <a:pt x="43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254" name="Freeform 179"/>
              <p:cNvSpPr>
                <a:spLocks noChangeArrowheads="1"/>
              </p:cNvSpPr>
              <p:nvPr/>
            </p:nvSpPr>
            <p:spPr bwMode="auto">
              <a:xfrm>
                <a:off x="18705053" y="5789451"/>
                <a:ext cx="1404811" cy="1430067"/>
              </a:xfrm>
              <a:custGeom>
                <a:avLst/>
                <a:gdLst>
                  <a:gd name="T0" fmla="*/ 901 w 1469"/>
                  <a:gd name="T1" fmla="*/ 166 h 1494"/>
                  <a:gd name="T2" fmla="*/ 807 w 1469"/>
                  <a:gd name="T3" fmla="*/ 145 h 1494"/>
                  <a:gd name="T4" fmla="*/ 623 w 1469"/>
                  <a:gd name="T5" fmla="*/ 11 h 1494"/>
                  <a:gd name="T6" fmla="*/ 511 w 1469"/>
                  <a:gd name="T7" fmla="*/ 190 h 1494"/>
                  <a:gd name="T8" fmla="*/ 409 w 1469"/>
                  <a:gd name="T9" fmla="*/ 81 h 1494"/>
                  <a:gd name="T10" fmla="*/ 337 w 1469"/>
                  <a:gd name="T11" fmla="*/ 300 h 1494"/>
                  <a:gd name="T12" fmla="*/ 267 w 1469"/>
                  <a:gd name="T13" fmla="*/ 370 h 1494"/>
                  <a:gd name="T14" fmla="*/ 59 w 1469"/>
                  <a:gd name="T15" fmla="*/ 455 h 1494"/>
                  <a:gd name="T16" fmla="*/ 147 w 1469"/>
                  <a:gd name="T17" fmla="*/ 648 h 1494"/>
                  <a:gd name="T18" fmla="*/ 0 w 1469"/>
                  <a:gd name="T19" fmla="*/ 672 h 1494"/>
                  <a:gd name="T20" fmla="*/ 147 w 1469"/>
                  <a:gd name="T21" fmla="*/ 851 h 1494"/>
                  <a:gd name="T22" fmla="*/ 182 w 1469"/>
                  <a:gd name="T23" fmla="*/ 974 h 1494"/>
                  <a:gd name="T24" fmla="*/ 149 w 1469"/>
                  <a:gd name="T25" fmla="*/ 1199 h 1494"/>
                  <a:gd name="T26" fmla="*/ 401 w 1469"/>
                  <a:gd name="T27" fmla="*/ 1244 h 1494"/>
                  <a:gd name="T28" fmla="*/ 361 w 1469"/>
                  <a:gd name="T29" fmla="*/ 1388 h 1494"/>
                  <a:gd name="T30" fmla="*/ 586 w 1469"/>
                  <a:gd name="T31" fmla="*/ 1330 h 1494"/>
                  <a:gd name="T32" fmla="*/ 682 w 1469"/>
                  <a:gd name="T33" fmla="*/ 1348 h 1494"/>
                  <a:gd name="T34" fmla="*/ 717 w 1469"/>
                  <a:gd name="T35" fmla="*/ 1493 h 1494"/>
                  <a:gd name="T36" fmla="*/ 885 w 1469"/>
                  <a:gd name="T37" fmla="*/ 1335 h 1494"/>
                  <a:gd name="T38" fmla="*/ 976 w 1469"/>
                  <a:gd name="T39" fmla="*/ 1303 h 1494"/>
                  <a:gd name="T40" fmla="*/ 1078 w 1469"/>
                  <a:gd name="T41" fmla="*/ 1415 h 1494"/>
                  <a:gd name="T42" fmla="*/ 1150 w 1469"/>
                  <a:gd name="T43" fmla="*/ 1193 h 1494"/>
                  <a:gd name="T44" fmla="*/ 1214 w 1469"/>
                  <a:gd name="T45" fmla="*/ 1124 h 1494"/>
                  <a:gd name="T46" fmla="*/ 1359 w 1469"/>
                  <a:gd name="T47" fmla="*/ 1172 h 1494"/>
                  <a:gd name="T48" fmla="*/ 1316 w 1469"/>
                  <a:gd name="T49" fmla="*/ 944 h 1494"/>
                  <a:gd name="T50" fmla="*/ 1337 w 1469"/>
                  <a:gd name="T51" fmla="*/ 835 h 1494"/>
                  <a:gd name="T52" fmla="*/ 1468 w 1469"/>
                  <a:gd name="T53" fmla="*/ 824 h 1494"/>
                  <a:gd name="T54" fmla="*/ 1329 w 1469"/>
                  <a:gd name="T55" fmla="*/ 645 h 1494"/>
                  <a:gd name="T56" fmla="*/ 1300 w 1469"/>
                  <a:gd name="T57" fmla="*/ 525 h 1494"/>
                  <a:gd name="T58" fmla="*/ 1417 w 1469"/>
                  <a:gd name="T59" fmla="*/ 426 h 1494"/>
                  <a:gd name="T60" fmla="*/ 1198 w 1469"/>
                  <a:gd name="T61" fmla="*/ 348 h 1494"/>
                  <a:gd name="T62" fmla="*/ 1088 w 1469"/>
                  <a:gd name="T63" fmla="*/ 252 h 1494"/>
                  <a:gd name="T64" fmla="*/ 1128 w 1469"/>
                  <a:gd name="T65" fmla="*/ 107 h 1494"/>
                  <a:gd name="T66" fmla="*/ 901 w 1469"/>
                  <a:gd name="T67" fmla="*/ 166 h 1494"/>
                  <a:gd name="T68" fmla="*/ 1244 w 1469"/>
                  <a:gd name="T69" fmla="*/ 746 h 1494"/>
                  <a:gd name="T70" fmla="*/ 243 w 1469"/>
                  <a:gd name="T71" fmla="*/ 746 h 1494"/>
                  <a:gd name="T72" fmla="*/ 1244 w 1469"/>
                  <a:gd name="T73" fmla="*/ 746 h 1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69" h="1494">
                    <a:moveTo>
                      <a:pt x="901" y="166"/>
                    </a:moveTo>
                    <a:lnTo>
                      <a:pt x="901" y="166"/>
                    </a:lnTo>
                    <a:cubicBezTo>
                      <a:pt x="872" y="158"/>
                      <a:pt x="840" y="150"/>
                      <a:pt x="807" y="147"/>
                    </a:cubicBezTo>
                    <a:cubicBezTo>
                      <a:pt x="807" y="145"/>
                      <a:pt x="807" y="145"/>
                      <a:pt x="807" y="145"/>
                    </a:cubicBezTo>
                    <a:cubicBezTo>
                      <a:pt x="773" y="0"/>
                      <a:pt x="773" y="0"/>
                      <a:pt x="773" y="0"/>
                    </a:cubicBezTo>
                    <a:cubicBezTo>
                      <a:pt x="623" y="11"/>
                      <a:pt x="623" y="11"/>
                      <a:pt x="623" y="11"/>
                    </a:cubicBezTo>
                    <a:cubicBezTo>
                      <a:pt x="602" y="161"/>
                      <a:pt x="602" y="161"/>
                      <a:pt x="602" y="161"/>
                    </a:cubicBezTo>
                    <a:cubicBezTo>
                      <a:pt x="572" y="169"/>
                      <a:pt x="540" y="177"/>
                      <a:pt x="511" y="190"/>
                    </a:cubicBezTo>
                    <a:cubicBezTo>
                      <a:pt x="508" y="187"/>
                      <a:pt x="508" y="187"/>
                      <a:pt x="508" y="187"/>
                    </a:cubicBezTo>
                    <a:cubicBezTo>
                      <a:pt x="409" y="81"/>
                      <a:pt x="409" y="81"/>
                      <a:pt x="409" y="81"/>
                    </a:cubicBezTo>
                    <a:cubicBezTo>
                      <a:pt x="283" y="161"/>
                      <a:pt x="283" y="161"/>
                      <a:pt x="283" y="161"/>
                    </a:cubicBezTo>
                    <a:cubicBezTo>
                      <a:pt x="337" y="300"/>
                      <a:pt x="337" y="300"/>
                      <a:pt x="337" y="300"/>
                    </a:cubicBezTo>
                    <a:cubicBezTo>
                      <a:pt x="313" y="321"/>
                      <a:pt x="291" y="345"/>
                      <a:pt x="270" y="372"/>
                    </a:cubicBezTo>
                    <a:cubicBezTo>
                      <a:pt x="267" y="370"/>
                      <a:pt x="267" y="370"/>
                      <a:pt x="267" y="370"/>
                    </a:cubicBezTo>
                    <a:cubicBezTo>
                      <a:pt x="131" y="324"/>
                      <a:pt x="131" y="324"/>
                      <a:pt x="131" y="324"/>
                    </a:cubicBezTo>
                    <a:cubicBezTo>
                      <a:pt x="59" y="455"/>
                      <a:pt x="59" y="455"/>
                      <a:pt x="59" y="455"/>
                    </a:cubicBezTo>
                    <a:cubicBezTo>
                      <a:pt x="174" y="551"/>
                      <a:pt x="174" y="551"/>
                      <a:pt x="174" y="551"/>
                    </a:cubicBezTo>
                    <a:cubicBezTo>
                      <a:pt x="163" y="581"/>
                      <a:pt x="155" y="605"/>
                      <a:pt x="147" y="648"/>
                    </a:cubicBezTo>
                    <a:cubicBezTo>
                      <a:pt x="144" y="648"/>
                      <a:pt x="144" y="648"/>
                      <a:pt x="144" y="648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821"/>
                      <a:pt x="0" y="821"/>
                      <a:pt x="0" y="821"/>
                    </a:cubicBezTo>
                    <a:cubicBezTo>
                      <a:pt x="147" y="851"/>
                      <a:pt x="147" y="851"/>
                      <a:pt x="147" y="851"/>
                    </a:cubicBezTo>
                    <a:cubicBezTo>
                      <a:pt x="155" y="894"/>
                      <a:pt x="165" y="934"/>
                      <a:pt x="182" y="971"/>
                    </a:cubicBezTo>
                    <a:cubicBezTo>
                      <a:pt x="182" y="974"/>
                      <a:pt x="182" y="974"/>
                      <a:pt x="182" y="974"/>
                    </a:cubicBezTo>
                    <a:cubicBezTo>
                      <a:pt x="72" y="1070"/>
                      <a:pt x="72" y="1070"/>
                      <a:pt x="72" y="1070"/>
                    </a:cubicBezTo>
                    <a:cubicBezTo>
                      <a:pt x="149" y="1199"/>
                      <a:pt x="149" y="1199"/>
                      <a:pt x="149" y="1199"/>
                    </a:cubicBezTo>
                    <a:cubicBezTo>
                      <a:pt x="291" y="1148"/>
                      <a:pt x="291" y="1148"/>
                      <a:pt x="291" y="1148"/>
                    </a:cubicBezTo>
                    <a:cubicBezTo>
                      <a:pt x="323" y="1183"/>
                      <a:pt x="358" y="1217"/>
                      <a:pt x="401" y="1244"/>
                    </a:cubicBezTo>
                    <a:cubicBezTo>
                      <a:pt x="398" y="1247"/>
                      <a:pt x="398" y="1247"/>
                      <a:pt x="398" y="1247"/>
                    </a:cubicBezTo>
                    <a:cubicBezTo>
                      <a:pt x="361" y="1388"/>
                      <a:pt x="361" y="1388"/>
                      <a:pt x="361" y="1388"/>
                    </a:cubicBezTo>
                    <a:cubicBezTo>
                      <a:pt x="497" y="1453"/>
                      <a:pt x="497" y="1453"/>
                      <a:pt x="497" y="1453"/>
                    </a:cubicBezTo>
                    <a:cubicBezTo>
                      <a:pt x="586" y="1330"/>
                      <a:pt x="586" y="1330"/>
                      <a:pt x="586" y="1330"/>
                    </a:cubicBezTo>
                    <a:lnTo>
                      <a:pt x="586" y="1330"/>
                    </a:lnTo>
                    <a:cubicBezTo>
                      <a:pt x="618" y="1338"/>
                      <a:pt x="647" y="1346"/>
                      <a:pt x="682" y="1348"/>
                    </a:cubicBezTo>
                    <a:cubicBezTo>
                      <a:pt x="682" y="1351"/>
                      <a:pt x="682" y="1351"/>
                      <a:pt x="682" y="1351"/>
                    </a:cubicBezTo>
                    <a:cubicBezTo>
                      <a:pt x="717" y="1493"/>
                      <a:pt x="717" y="1493"/>
                      <a:pt x="717" y="1493"/>
                    </a:cubicBezTo>
                    <a:cubicBezTo>
                      <a:pt x="866" y="1485"/>
                      <a:pt x="866" y="1485"/>
                      <a:pt x="866" y="1485"/>
                    </a:cubicBezTo>
                    <a:cubicBezTo>
                      <a:pt x="885" y="1335"/>
                      <a:pt x="885" y="1335"/>
                      <a:pt x="885" y="1335"/>
                    </a:cubicBezTo>
                    <a:cubicBezTo>
                      <a:pt x="885" y="1332"/>
                      <a:pt x="885" y="1332"/>
                      <a:pt x="885" y="1332"/>
                    </a:cubicBezTo>
                    <a:cubicBezTo>
                      <a:pt x="917" y="1324"/>
                      <a:pt x="947" y="1316"/>
                      <a:pt x="976" y="1303"/>
                    </a:cubicBezTo>
                    <a:cubicBezTo>
                      <a:pt x="979" y="1308"/>
                      <a:pt x="979" y="1308"/>
                      <a:pt x="979" y="1308"/>
                    </a:cubicBezTo>
                    <a:cubicBezTo>
                      <a:pt x="1078" y="1415"/>
                      <a:pt x="1078" y="1415"/>
                      <a:pt x="1078" y="1415"/>
                    </a:cubicBezTo>
                    <a:cubicBezTo>
                      <a:pt x="1206" y="1335"/>
                      <a:pt x="1206" y="1335"/>
                      <a:pt x="1206" y="1335"/>
                    </a:cubicBezTo>
                    <a:cubicBezTo>
                      <a:pt x="1150" y="1193"/>
                      <a:pt x="1150" y="1193"/>
                      <a:pt x="1150" y="1193"/>
                    </a:cubicBezTo>
                    <a:lnTo>
                      <a:pt x="1150" y="1193"/>
                    </a:lnTo>
                    <a:cubicBezTo>
                      <a:pt x="1171" y="1172"/>
                      <a:pt x="1195" y="1148"/>
                      <a:pt x="1214" y="1124"/>
                    </a:cubicBezTo>
                    <a:cubicBezTo>
                      <a:pt x="1220" y="1126"/>
                      <a:pt x="1220" y="1126"/>
                      <a:pt x="1220" y="1126"/>
                    </a:cubicBezTo>
                    <a:cubicBezTo>
                      <a:pt x="1359" y="1172"/>
                      <a:pt x="1359" y="1172"/>
                      <a:pt x="1359" y="1172"/>
                    </a:cubicBezTo>
                    <a:cubicBezTo>
                      <a:pt x="1431" y="1041"/>
                      <a:pt x="1431" y="1041"/>
                      <a:pt x="1431" y="1041"/>
                    </a:cubicBezTo>
                    <a:cubicBezTo>
                      <a:pt x="1316" y="944"/>
                      <a:pt x="1316" y="944"/>
                      <a:pt x="1316" y="944"/>
                    </a:cubicBezTo>
                    <a:cubicBezTo>
                      <a:pt x="1313" y="936"/>
                      <a:pt x="1313" y="936"/>
                      <a:pt x="1313" y="936"/>
                    </a:cubicBezTo>
                    <a:cubicBezTo>
                      <a:pt x="1324" y="904"/>
                      <a:pt x="1332" y="878"/>
                      <a:pt x="1337" y="835"/>
                    </a:cubicBezTo>
                    <a:cubicBezTo>
                      <a:pt x="1342" y="835"/>
                      <a:pt x="1342" y="835"/>
                      <a:pt x="1342" y="835"/>
                    </a:cubicBezTo>
                    <a:cubicBezTo>
                      <a:pt x="1468" y="824"/>
                      <a:pt x="1468" y="824"/>
                      <a:pt x="1468" y="824"/>
                    </a:cubicBezTo>
                    <a:cubicBezTo>
                      <a:pt x="1468" y="674"/>
                      <a:pt x="1468" y="674"/>
                      <a:pt x="1468" y="674"/>
                    </a:cubicBezTo>
                    <a:cubicBezTo>
                      <a:pt x="1329" y="645"/>
                      <a:pt x="1329" y="645"/>
                      <a:pt x="1329" y="645"/>
                    </a:cubicBezTo>
                    <a:cubicBezTo>
                      <a:pt x="1332" y="645"/>
                      <a:pt x="1332" y="645"/>
                      <a:pt x="1332" y="645"/>
                    </a:cubicBezTo>
                    <a:cubicBezTo>
                      <a:pt x="1324" y="602"/>
                      <a:pt x="1316" y="562"/>
                      <a:pt x="1300" y="525"/>
                    </a:cubicBezTo>
                    <a:cubicBezTo>
                      <a:pt x="1308" y="522"/>
                      <a:pt x="1308" y="522"/>
                      <a:pt x="1308" y="522"/>
                    </a:cubicBezTo>
                    <a:cubicBezTo>
                      <a:pt x="1417" y="426"/>
                      <a:pt x="1417" y="426"/>
                      <a:pt x="1417" y="426"/>
                    </a:cubicBezTo>
                    <a:cubicBezTo>
                      <a:pt x="1337" y="297"/>
                      <a:pt x="1337" y="297"/>
                      <a:pt x="1337" y="297"/>
                    </a:cubicBezTo>
                    <a:cubicBezTo>
                      <a:pt x="1198" y="348"/>
                      <a:pt x="1198" y="348"/>
                      <a:pt x="1198" y="348"/>
                    </a:cubicBezTo>
                    <a:cubicBezTo>
                      <a:pt x="1195" y="351"/>
                      <a:pt x="1195" y="351"/>
                      <a:pt x="1195" y="351"/>
                    </a:cubicBezTo>
                    <a:cubicBezTo>
                      <a:pt x="1163" y="313"/>
                      <a:pt x="1128" y="281"/>
                      <a:pt x="1088" y="252"/>
                    </a:cubicBezTo>
                    <a:cubicBezTo>
                      <a:pt x="1088" y="249"/>
                      <a:pt x="1088" y="249"/>
                      <a:pt x="1088" y="249"/>
                    </a:cubicBezTo>
                    <a:cubicBezTo>
                      <a:pt x="1128" y="107"/>
                      <a:pt x="1128" y="107"/>
                      <a:pt x="1128" y="107"/>
                    </a:cubicBezTo>
                    <a:cubicBezTo>
                      <a:pt x="992" y="43"/>
                      <a:pt x="992" y="43"/>
                      <a:pt x="992" y="43"/>
                    </a:cubicBezTo>
                    <a:cubicBezTo>
                      <a:pt x="901" y="166"/>
                      <a:pt x="901" y="166"/>
                      <a:pt x="901" y="166"/>
                    </a:cubicBezTo>
                    <a:close/>
                    <a:moveTo>
                      <a:pt x="1244" y="746"/>
                    </a:moveTo>
                    <a:lnTo>
                      <a:pt x="1244" y="746"/>
                    </a:lnTo>
                    <a:cubicBezTo>
                      <a:pt x="1244" y="1025"/>
                      <a:pt x="1019" y="1247"/>
                      <a:pt x="743" y="1247"/>
                    </a:cubicBezTo>
                    <a:cubicBezTo>
                      <a:pt x="465" y="1247"/>
                      <a:pt x="243" y="1025"/>
                      <a:pt x="243" y="746"/>
                    </a:cubicBezTo>
                    <a:cubicBezTo>
                      <a:pt x="243" y="471"/>
                      <a:pt x="465" y="246"/>
                      <a:pt x="743" y="246"/>
                    </a:cubicBezTo>
                    <a:cubicBezTo>
                      <a:pt x="1019" y="246"/>
                      <a:pt x="1244" y="471"/>
                      <a:pt x="1244" y="74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9847336" y="3446169"/>
              <a:ext cx="296195" cy="300399"/>
              <a:chOff x="18019573" y="6559487"/>
              <a:chExt cx="592390" cy="600797"/>
            </a:xfrm>
            <a:solidFill>
              <a:schemeClr val="accent1"/>
            </a:solidFill>
          </p:grpSpPr>
          <p:sp>
            <p:nvSpPr>
              <p:cNvPr id="256" name="Freeform 182"/>
              <p:cNvSpPr>
                <a:spLocks noChangeArrowheads="1"/>
              </p:cNvSpPr>
              <p:nvPr/>
            </p:nvSpPr>
            <p:spPr bwMode="auto">
              <a:xfrm>
                <a:off x="18142282" y="6686416"/>
                <a:ext cx="351203" cy="351170"/>
              </a:xfrm>
              <a:custGeom>
                <a:avLst/>
                <a:gdLst>
                  <a:gd name="T0" fmla="*/ 185 w 370"/>
                  <a:gd name="T1" fmla="*/ 0 h 370"/>
                  <a:gd name="T2" fmla="*/ 185 w 370"/>
                  <a:gd name="T3" fmla="*/ 0 h 370"/>
                  <a:gd name="T4" fmla="*/ 0 w 370"/>
                  <a:gd name="T5" fmla="*/ 184 h 370"/>
                  <a:gd name="T6" fmla="*/ 185 w 370"/>
                  <a:gd name="T7" fmla="*/ 369 h 370"/>
                  <a:gd name="T8" fmla="*/ 369 w 370"/>
                  <a:gd name="T9" fmla="*/ 184 h 370"/>
                  <a:gd name="T10" fmla="*/ 185 w 370"/>
                  <a:gd name="T11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370">
                    <a:moveTo>
                      <a:pt x="185" y="0"/>
                    </a:moveTo>
                    <a:lnTo>
                      <a:pt x="185" y="0"/>
                    </a:lnTo>
                    <a:cubicBezTo>
                      <a:pt x="83" y="0"/>
                      <a:pt x="0" y="83"/>
                      <a:pt x="0" y="184"/>
                    </a:cubicBezTo>
                    <a:cubicBezTo>
                      <a:pt x="0" y="286"/>
                      <a:pt x="83" y="369"/>
                      <a:pt x="185" y="369"/>
                    </a:cubicBezTo>
                    <a:cubicBezTo>
                      <a:pt x="286" y="369"/>
                      <a:pt x="369" y="286"/>
                      <a:pt x="369" y="184"/>
                    </a:cubicBezTo>
                    <a:cubicBezTo>
                      <a:pt x="369" y="83"/>
                      <a:pt x="286" y="0"/>
                      <a:pt x="18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257" name="Freeform 183"/>
              <p:cNvSpPr>
                <a:spLocks noChangeArrowheads="1"/>
              </p:cNvSpPr>
              <p:nvPr/>
            </p:nvSpPr>
            <p:spPr bwMode="auto">
              <a:xfrm>
                <a:off x="18019573" y="6559487"/>
                <a:ext cx="592390" cy="600797"/>
              </a:xfrm>
              <a:custGeom>
                <a:avLst/>
                <a:gdLst>
                  <a:gd name="T0" fmla="*/ 380 w 622"/>
                  <a:gd name="T1" fmla="*/ 69 h 629"/>
                  <a:gd name="T2" fmla="*/ 339 w 622"/>
                  <a:gd name="T3" fmla="*/ 61 h 629"/>
                  <a:gd name="T4" fmla="*/ 262 w 622"/>
                  <a:gd name="T5" fmla="*/ 5 h 629"/>
                  <a:gd name="T6" fmla="*/ 217 w 622"/>
                  <a:gd name="T7" fmla="*/ 80 h 629"/>
                  <a:gd name="T8" fmla="*/ 174 w 622"/>
                  <a:gd name="T9" fmla="*/ 35 h 629"/>
                  <a:gd name="T10" fmla="*/ 142 w 622"/>
                  <a:gd name="T11" fmla="*/ 126 h 629"/>
                  <a:gd name="T12" fmla="*/ 115 w 622"/>
                  <a:gd name="T13" fmla="*/ 155 h 629"/>
                  <a:gd name="T14" fmla="*/ 24 w 622"/>
                  <a:gd name="T15" fmla="*/ 192 h 629"/>
                  <a:gd name="T16" fmla="*/ 64 w 622"/>
                  <a:gd name="T17" fmla="*/ 272 h 629"/>
                  <a:gd name="T18" fmla="*/ 0 w 622"/>
                  <a:gd name="T19" fmla="*/ 283 h 629"/>
                  <a:gd name="T20" fmla="*/ 64 w 622"/>
                  <a:gd name="T21" fmla="*/ 358 h 629"/>
                  <a:gd name="T22" fmla="*/ 77 w 622"/>
                  <a:gd name="T23" fmla="*/ 409 h 629"/>
                  <a:gd name="T24" fmla="*/ 64 w 622"/>
                  <a:gd name="T25" fmla="*/ 505 h 629"/>
                  <a:gd name="T26" fmla="*/ 168 w 622"/>
                  <a:gd name="T27" fmla="*/ 524 h 629"/>
                  <a:gd name="T28" fmla="*/ 152 w 622"/>
                  <a:gd name="T29" fmla="*/ 585 h 629"/>
                  <a:gd name="T30" fmla="*/ 248 w 622"/>
                  <a:gd name="T31" fmla="*/ 561 h 629"/>
                  <a:gd name="T32" fmla="*/ 289 w 622"/>
                  <a:gd name="T33" fmla="*/ 567 h 629"/>
                  <a:gd name="T34" fmla="*/ 302 w 622"/>
                  <a:gd name="T35" fmla="*/ 628 h 629"/>
                  <a:gd name="T36" fmla="*/ 374 w 622"/>
                  <a:gd name="T37" fmla="*/ 561 h 629"/>
                  <a:gd name="T38" fmla="*/ 412 w 622"/>
                  <a:gd name="T39" fmla="*/ 548 h 629"/>
                  <a:gd name="T40" fmla="*/ 455 w 622"/>
                  <a:gd name="T41" fmla="*/ 596 h 629"/>
                  <a:gd name="T42" fmla="*/ 487 w 622"/>
                  <a:gd name="T43" fmla="*/ 503 h 629"/>
                  <a:gd name="T44" fmla="*/ 513 w 622"/>
                  <a:gd name="T45" fmla="*/ 473 h 629"/>
                  <a:gd name="T46" fmla="*/ 572 w 622"/>
                  <a:gd name="T47" fmla="*/ 495 h 629"/>
                  <a:gd name="T48" fmla="*/ 553 w 622"/>
                  <a:gd name="T49" fmla="*/ 398 h 629"/>
                  <a:gd name="T50" fmla="*/ 564 w 622"/>
                  <a:gd name="T51" fmla="*/ 350 h 629"/>
                  <a:gd name="T52" fmla="*/ 621 w 622"/>
                  <a:gd name="T53" fmla="*/ 347 h 629"/>
                  <a:gd name="T54" fmla="*/ 562 w 622"/>
                  <a:gd name="T55" fmla="*/ 272 h 629"/>
                  <a:gd name="T56" fmla="*/ 548 w 622"/>
                  <a:gd name="T57" fmla="*/ 222 h 629"/>
                  <a:gd name="T58" fmla="*/ 599 w 622"/>
                  <a:gd name="T59" fmla="*/ 179 h 629"/>
                  <a:gd name="T60" fmla="*/ 506 w 622"/>
                  <a:gd name="T61" fmla="*/ 147 h 629"/>
                  <a:gd name="T62" fmla="*/ 460 w 622"/>
                  <a:gd name="T63" fmla="*/ 107 h 629"/>
                  <a:gd name="T64" fmla="*/ 476 w 622"/>
                  <a:gd name="T65" fmla="*/ 45 h 629"/>
                  <a:gd name="T66" fmla="*/ 380 w 622"/>
                  <a:gd name="T67" fmla="*/ 69 h 629"/>
                  <a:gd name="T68" fmla="*/ 524 w 622"/>
                  <a:gd name="T69" fmla="*/ 315 h 629"/>
                  <a:gd name="T70" fmla="*/ 102 w 622"/>
                  <a:gd name="T71" fmla="*/ 315 h 629"/>
                  <a:gd name="T72" fmla="*/ 524 w 622"/>
                  <a:gd name="T73" fmla="*/ 31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2" h="629">
                    <a:moveTo>
                      <a:pt x="380" y="69"/>
                    </a:moveTo>
                    <a:lnTo>
                      <a:pt x="380" y="69"/>
                    </a:lnTo>
                    <a:cubicBezTo>
                      <a:pt x="369" y="67"/>
                      <a:pt x="356" y="64"/>
                      <a:pt x="339" y="61"/>
                    </a:cubicBezTo>
                    <a:lnTo>
                      <a:pt x="339" y="61"/>
                    </a:lnTo>
                    <a:cubicBezTo>
                      <a:pt x="326" y="0"/>
                      <a:pt x="326" y="0"/>
                      <a:pt x="326" y="0"/>
                    </a:cubicBezTo>
                    <a:cubicBezTo>
                      <a:pt x="262" y="5"/>
                      <a:pt x="262" y="5"/>
                      <a:pt x="262" y="5"/>
                    </a:cubicBezTo>
                    <a:cubicBezTo>
                      <a:pt x="254" y="67"/>
                      <a:pt x="254" y="67"/>
                      <a:pt x="254" y="67"/>
                    </a:cubicBezTo>
                    <a:cubicBezTo>
                      <a:pt x="241" y="72"/>
                      <a:pt x="227" y="75"/>
                      <a:pt x="217" y="80"/>
                    </a:cubicBezTo>
                    <a:cubicBezTo>
                      <a:pt x="214" y="80"/>
                      <a:pt x="214" y="80"/>
                      <a:pt x="214" y="80"/>
                    </a:cubicBezTo>
                    <a:cubicBezTo>
                      <a:pt x="174" y="35"/>
                      <a:pt x="174" y="35"/>
                      <a:pt x="174" y="35"/>
                    </a:cubicBezTo>
                    <a:cubicBezTo>
                      <a:pt x="120" y="67"/>
                      <a:pt x="120" y="67"/>
                      <a:pt x="120" y="67"/>
                    </a:cubicBezTo>
                    <a:cubicBezTo>
                      <a:pt x="142" y="126"/>
                      <a:pt x="142" y="126"/>
                      <a:pt x="142" y="126"/>
                    </a:cubicBezTo>
                    <a:cubicBezTo>
                      <a:pt x="133" y="136"/>
                      <a:pt x="123" y="147"/>
                      <a:pt x="115" y="157"/>
                    </a:cubicBezTo>
                    <a:cubicBezTo>
                      <a:pt x="115" y="155"/>
                      <a:pt x="115" y="155"/>
                      <a:pt x="115" y="155"/>
                    </a:cubicBezTo>
                    <a:cubicBezTo>
                      <a:pt x="56" y="136"/>
                      <a:pt x="56" y="136"/>
                      <a:pt x="56" y="136"/>
                    </a:cubicBezTo>
                    <a:cubicBezTo>
                      <a:pt x="24" y="192"/>
                      <a:pt x="24" y="192"/>
                      <a:pt x="24" y="192"/>
                    </a:cubicBezTo>
                    <a:cubicBezTo>
                      <a:pt x="72" y="232"/>
                      <a:pt x="72" y="232"/>
                      <a:pt x="72" y="232"/>
                    </a:cubicBezTo>
                    <a:cubicBezTo>
                      <a:pt x="69" y="246"/>
                      <a:pt x="64" y="254"/>
                      <a:pt x="64" y="272"/>
                    </a:cubicBezTo>
                    <a:cubicBezTo>
                      <a:pt x="61" y="272"/>
                      <a:pt x="61" y="272"/>
                      <a:pt x="61" y="272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64" y="358"/>
                      <a:pt x="64" y="358"/>
                      <a:pt x="64" y="358"/>
                    </a:cubicBezTo>
                    <a:cubicBezTo>
                      <a:pt x="67" y="377"/>
                      <a:pt x="72" y="393"/>
                      <a:pt x="77" y="409"/>
                    </a:cubicBezTo>
                    <a:lnTo>
                      <a:pt x="77" y="409"/>
                    </a:lnTo>
                    <a:cubicBezTo>
                      <a:pt x="29" y="452"/>
                      <a:pt x="29" y="452"/>
                      <a:pt x="29" y="452"/>
                    </a:cubicBezTo>
                    <a:cubicBezTo>
                      <a:pt x="64" y="505"/>
                      <a:pt x="64" y="505"/>
                      <a:pt x="64" y="505"/>
                    </a:cubicBezTo>
                    <a:cubicBezTo>
                      <a:pt x="123" y="484"/>
                      <a:pt x="123" y="484"/>
                      <a:pt x="123" y="484"/>
                    </a:cubicBezTo>
                    <a:cubicBezTo>
                      <a:pt x="136" y="497"/>
                      <a:pt x="152" y="513"/>
                      <a:pt x="168" y="524"/>
                    </a:cubicBezTo>
                    <a:cubicBezTo>
                      <a:pt x="168" y="527"/>
                      <a:pt x="168" y="527"/>
                      <a:pt x="168" y="527"/>
                    </a:cubicBezTo>
                    <a:cubicBezTo>
                      <a:pt x="152" y="585"/>
                      <a:pt x="152" y="585"/>
                      <a:pt x="152" y="585"/>
                    </a:cubicBezTo>
                    <a:cubicBezTo>
                      <a:pt x="211" y="612"/>
                      <a:pt x="211" y="612"/>
                      <a:pt x="211" y="612"/>
                    </a:cubicBezTo>
                    <a:cubicBezTo>
                      <a:pt x="248" y="561"/>
                      <a:pt x="248" y="561"/>
                      <a:pt x="248" y="561"/>
                    </a:cubicBezTo>
                    <a:lnTo>
                      <a:pt x="248" y="561"/>
                    </a:lnTo>
                    <a:cubicBezTo>
                      <a:pt x="259" y="564"/>
                      <a:pt x="273" y="567"/>
                      <a:pt x="289" y="567"/>
                    </a:cubicBezTo>
                    <a:cubicBezTo>
                      <a:pt x="289" y="569"/>
                      <a:pt x="289" y="569"/>
                      <a:pt x="289" y="569"/>
                    </a:cubicBezTo>
                    <a:cubicBezTo>
                      <a:pt x="302" y="628"/>
                      <a:pt x="302" y="628"/>
                      <a:pt x="302" y="628"/>
                    </a:cubicBezTo>
                    <a:cubicBezTo>
                      <a:pt x="366" y="626"/>
                      <a:pt x="366" y="626"/>
                      <a:pt x="366" y="626"/>
                    </a:cubicBezTo>
                    <a:cubicBezTo>
                      <a:pt x="374" y="561"/>
                      <a:pt x="374" y="561"/>
                      <a:pt x="374" y="561"/>
                    </a:cubicBezTo>
                    <a:lnTo>
                      <a:pt x="374" y="561"/>
                    </a:lnTo>
                    <a:cubicBezTo>
                      <a:pt x="388" y="559"/>
                      <a:pt x="401" y="554"/>
                      <a:pt x="412" y="548"/>
                    </a:cubicBezTo>
                    <a:cubicBezTo>
                      <a:pt x="414" y="551"/>
                      <a:pt x="414" y="551"/>
                      <a:pt x="414" y="551"/>
                    </a:cubicBezTo>
                    <a:cubicBezTo>
                      <a:pt x="455" y="596"/>
                      <a:pt x="455" y="596"/>
                      <a:pt x="455" y="596"/>
                    </a:cubicBezTo>
                    <a:cubicBezTo>
                      <a:pt x="508" y="561"/>
                      <a:pt x="508" y="561"/>
                      <a:pt x="508" y="561"/>
                    </a:cubicBezTo>
                    <a:cubicBezTo>
                      <a:pt x="487" y="503"/>
                      <a:pt x="487" y="503"/>
                      <a:pt x="487" y="503"/>
                    </a:cubicBezTo>
                    <a:cubicBezTo>
                      <a:pt x="484" y="503"/>
                      <a:pt x="484" y="503"/>
                      <a:pt x="484" y="503"/>
                    </a:cubicBezTo>
                    <a:cubicBezTo>
                      <a:pt x="495" y="495"/>
                      <a:pt x="506" y="484"/>
                      <a:pt x="513" y="473"/>
                    </a:cubicBezTo>
                    <a:lnTo>
                      <a:pt x="513" y="473"/>
                    </a:lnTo>
                    <a:cubicBezTo>
                      <a:pt x="572" y="495"/>
                      <a:pt x="572" y="495"/>
                      <a:pt x="572" y="495"/>
                    </a:cubicBezTo>
                    <a:cubicBezTo>
                      <a:pt x="604" y="439"/>
                      <a:pt x="604" y="439"/>
                      <a:pt x="604" y="439"/>
                    </a:cubicBezTo>
                    <a:cubicBezTo>
                      <a:pt x="553" y="398"/>
                      <a:pt x="553" y="398"/>
                      <a:pt x="553" y="398"/>
                    </a:cubicBezTo>
                    <a:cubicBezTo>
                      <a:pt x="553" y="393"/>
                      <a:pt x="553" y="393"/>
                      <a:pt x="553" y="393"/>
                    </a:cubicBezTo>
                    <a:cubicBezTo>
                      <a:pt x="559" y="382"/>
                      <a:pt x="562" y="369"/>
                      <a:pt x="564" y="350"/>
                    </a:cubicBezTo>
                    <a:cubicBezTo>
                      <a:pt x="567" y="350"/>
                      <a:pt x="567" y="350"/>
                      <a:pt x="567" y="350"/>
                    </a:cubicBezTo>
                    <a:cubicBezTo>
                      <a:pt x="621" y="347"/>
                      <a:pt x="621" y="347"/>
                      <a:pt x="621" y="347"/>
                    </a:cubicBezTo>
                    <a:cubicBezTo>
                      <a:pt x="621" y="283"/>
                      <a:pt x="621" y="283"/>
                      <a:pt x="621" y="283"/>
                    </a:cubicBezTo>
                    <a:cubicBezTo>
                      <a:pt x="562" y="272"/>
                      <a:pt x="562" y="272"/>
                      <a:pt x="562" y="272"/>
                    </a:cubicBezTo>
                    <a:lnTo>
                      <a:pt x="562" y="272"/>
                    </a:lnTo>
                    <a:cubicBezTo>
                      <a:pt x="559" y="254"/>
                      <a:pt x="556" y="238"/>
                      <a:pt x="548" y="222"/>
                    </a:cubicBezTo>
                    <a:cubicBezTo>
                      <a:pt x="551" y="219"/>
                      <a:pt x="551" y="219"/>
                      <a:pt x="551" y="219"/>
                    </a:cubicBezTo>
                    <a:cubicBezTo>
                      <a:pt x="599" y="179"/>
                      <a:pt x="599" y="179"/>
                      <a:pt x="599" y="179"/>
                    </a:cubicBezTo>
                    <a:cubicBezTo>
                      <a:pt x="564" y="126"/>
                      <a:pt x="564" y="126"/>
                      <a:pt x="564" y="126"/>
                    </a:cubicBezTo>
                    <a:cubicBezTo>
                      <a:pt x="506" y="147"/>
                      <a:pt x="506" y="147"/>
                      <a:pt x="506" y="147"/>
                    </a:cubicBezTo>
                    <a:lnTo>
                      <a:pt x="506" y="147"/>
                    </a:lnTo>
                    <a:cubicBezTo>
                      <a:pt x="492" y="131"/>
                      <a:pt x="476" y="117"/>
                      <a:pt x="460" y="107"/>
                    </a:cubicBezTo>
                    <a:cubicBezTo>
                      <a:pt x="460" y="104"/>
                      <a:pt x="460" y="104"/>
                      <a:pt x="460" y="104"/>
                    </a:cubicBezTo>
                    <a:cubicBezTo>
                      <a:pt x="476" y="45"/>
                      <a:pt x="476" y="45"/>
                      <a:pt x="476" y="45"/>
                    </a:cubicBezTo>
                    <a:cubicBezTo>
                      <a:pt x="417" y="18"/>
                      <a:pt x="417" y="18"/>
                      <a:pt x="417" y="18"/>
                    </a:cubicBezTo>
                    <a:cubicBezTo>
                      <a:pt x="380" y="69"/>
                      <a:pt x="380" y="69"/>
                      <a:pt x="380" y="69"/>
                    </a:cubicBezTo>
                    <a:close/>
                    <a:moveTo>
                      <a:pt x="524" y="315"/>
                    </a:moveTo>
                    <a:lnTo>
                      <a:pt x="524" y="315"/>
                    </a:lnTo>
                    <a:cubicBezTo>
                      <a:pt x="524" y="430"/>
                      <a:pt x="431" y="527"/>
                      <a:pt x="313" y="527"/>
                    </a:cubicBezTo>
                    <a:cubicBezTo>
                      <a:pt x="198" y="527"/>
                      <a:pt x="102" y="430"/>
                      <a:pt x="102" y="315"/>
                    </a:cubicBezTo>
                    <a:cubicBezTo>
                      <a:pt x="102" y="198"/>
                      <a:pt x="198" y="104"/>
                      <a:pt x="313" y="104"/>
                    </a:cubicBezTo>
                    <a:cubicBezTo>
                      <a:pt x="431" y="104"/>
                      <a:pt x="524" y="198"/>
                      <a:pt x="524" y="31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>
              <a:off x="8505995" y="2308039"/>
              <a:ext cx="294080" cy="300399"/>
              <a:chOff x="15336891" y="4283227"/>
              <a:chExt cx="588159" cy="600797"/>
            </a:xfrm>
            <a:solidFill>
              <a:schemeClr val="accent2"/>
            </a:solidFill>
          </p:grpSpPr>
          <p:sp>
            <p:nvSpPr>
              <p:cNvPr id="259" name="Freeform 186"/>
              <p:cNvSpPr>
                <a:spLocks noChangeArrowheads="1"/>
              </p:cNvSpPr>
              <p:nvPr/>
            </p:nvSpPr>
            <p:spPr bwMode="auto">
              <a:xfrm>
                <a:off x="15463832" y="4405925"/>
                <a:ext cx="351203" cy="351170"/>
              </a:xfrm>
              <a:custGeom>
                <a:avLst/>
                <a:gdLst>
                  <a:gd name="T0" fmla="*/ 184 w 370"/>
                  <a:gd name="T1" fmla="*/ 0 h 371"/>
                  <a:gd name="T2" fmla="*/ 184 w 370"/>
                  <a:gd name="T3" fmla="*/ 0 h 371"/>
                  <a:gd name="T4" fmla="*/ 0 w 370"/>
                  <a:gd name="T5" fmla="*/ 185 h 371"/>
                  <a:gd name="T6" fmla="*/ 184 w 370"/>
                  <a:gd name="T7" fmla="*/ 370 h 371"/>
                  <a:gd name="T8" fmla="*/ 369 w 370"/>
                  <a:gd name="T9" fmla="*/ 185 h 371"/>
                  <a:gd name="T10" fmla="*/ 184 w 370"/>
                  <a:gd name="T11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371">
                    <a:moveTo>
                      <a:pt x="184" y="0"/>
                    </a:moveTo>
                    <a:lnTo>
                      <a:pt x="184" y="0"/>
                    </a:lnTo>
                    <a:cubicBezTo>
                      <a:pt x="83" y="0"/>
                      <a:pt x="0" y="83"/>
                      <a:pt x="0" y="185"/>
                    </a:cubicBezTo>
                    <a:cubicBezTo>
                      <a:pt x="0" y="287"/>
                      <a:pt x="83" y="370"/>
                      <a:pt x="184" y="370"/>
                    </a:cubicBezTo>
                    <a:cubicBezTo>
                      <a:pt x="286" y="370"/>
                      <a:pt x="369" y="287"/>
                      <a:pt x="369" y="185"/>
                    </a:cubicBezTo>
                    <a:cubicBezTo>
                      <a:pt x="369" y="81"/>
                      <a:pt x="286" y="0"/>
                      <a:pt x="18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260" name="Freeform 187"/>
              <p:cNvSpPr>
                <a:spLocks noChangeArrowheads="1"/>
              </p:cNvSpPr>
              <p:nvPr/>
            </p:nvSpPr>
            <p:spPr bwMode="auto">
              <a:xfrm>
                <a:off x="15336891" y="4283227"/>
                <a:ext cx="588159" cy="600797"/>
              </a:xfrm>
              <a:custGeom>
                <a:avLst/>
                <a:gdLst>
                  <a:gd name="T0" fmla="*/ 380 w 619"/>
                  <a:gd name="T1" fmla="*/ 70 h 630"/>
                  <a:gd name="T2" fmla="*/ 340 w 619"/>
                  <a:gd name="T3" fmla="*/ 59 h 630"/>
                  <a:gd name="T4" fmla="*/ 263 w 619"/>
                  <a:gd name="T5" fmla="*/ 6 h 630"/>
                  <a:gd name="T6" fmla="*/ 214 w 619"/>
                  <a:gd name="T7" fmla="*/ 81 h 630"/>
                  <a:gd name="T8" fmla="*/ 172 w 619"/>
                  <a:gd name="T9" fmla="*/ 33 h 630"/>
                  <a:gd name="T10" fmla="*/ 142 w 619"/>
                  <a:gd name="T11" fmla="*/ 126 h 630"/>
                  <a:gd name="T12" fmla="*/ 113 w 619"/>
                  <a:gd name="T13" fmla="*/ 155 h 630"/>
                  <a:gd name="T14" fmla="*/ 24 w 619"/>
                  <a:gd name="T15" fmla="*/ 190 h 630"/>
                  <a:gd name="T16" fmla="*/ 62 w 619"/>
                  <a:gd name="T17" fmla="*/ 273 h 630"/>
                  <a:gd name="T18" fmla="*/ 0 w 619"/>
                  <a:gd name="T19" fmla="*/ 281 h 630"/>
                  <a:gd name="T20" fmla="*/ 62 w 619"/>
                  <a:gd name="T21" fmla="*/ 359 h 630"/>
                  <a:gd name="T22" fmla="*/ 75 w 619"/>
                  <a:gd name="T23" fmla="*/ 409 h 630"/>
                  <a:gd name="T24" fmla="*/ 62 w 619"/>
                  <a:gd name="T25" fmla="*/ 506 h 630"/>
                  <a:gd name="T26" fmla="*/ 169 w 619"/>
                  <a:gd name="T27" fmla="*/ 525 h 630"/>
                  <a:gd name="T28" fmla="*/ 153 w 619"/>
                  <a:gd name="T29" fmla="*/ 586 h 630"/>
                  <a:gd name="T30" fmla="*/ 246 w 619"/>
                  <a:gd name="T31" fmla="*/ 559 h 630"/>
                  <a:gd name="T32" fmla="*/ 287 w 619"/>
                  <a:gd name="T33" fmla="*/ 568 h 630"/>
                  <a:gd name="T34" fmla="*/ 303 w 619"/>
                  <a:gd name="T35" fmla="*/ 629 h 630"/>
                  <a:gd name="T36" fmla="*/ 372 w 619"/>
                  <a:gd name="T37" fmla="*/ 562 h 630"/>
                  <a:gd name="T38" fmla="*/ 412 w 619"/>
                  <a:gd name="T39" fmla="*/ 549 h 630"/>
                  <a:gd name="T40" fmla="*/ 455 w 619"/>
                  <a:gd name="T41" fmla="*/ 597 h 630"/>
                  <a:gd name="T42" fmla="*/ 484 w 619"/>
                  <a:gd name="T43" fmla="*/ 503 h 630"/>
                  <a:gd name="T44" fmla="*/ 511 w 619"/>
                  <a:gd name="T45" fmla="*/ 474 h 630"/>
                  <a:gd name="T46" fmla="*/ 573 w 619"/>
                  <a:gd name="T47" fmla="*/ 495 h 630"/>
                  <a:gd name="T48" fmla="*/ 554 w 619"/>
                  <a:gd name="T49" fmla="*/ 399 h 630"/>
                  <a:gd name="T50" fmla="*/ 562 w 619"/>
                  <a:gd name="T51" fmla="*/ 351 h 630"/>
                  <a:gd name="T52" fmla="*/ 618 w 619"/>
                  <a:gd name="T53" fmla="*/ 348 h 630"/>
                  <a:gd name="T54" fmla="*/ 559 w 619"/>
                  <a:gd name="T55" fmla="*/ 270 h 630"/>
                  <a:gd name="T56" fmla="*/ 549 w 619"/>
                  <a:gd name="T57" fmla="*/ 220 h 630"/>
                  <a:gd name="T58" fmla="*/ 597 w 619"/>
                  <a:gd name="T59" fmla="*/ 180 h 630"/>
                  <a:gd name="T60" fmla="*/ 503 w 619"/>
                  <a:gd name="T61" fmla="*/ 148 h 630"/>
                  <a:gd name="T62" fmla="*/ 458 w 619"/>
                  <a:gd name="T63" fmla="*/ 108 h 630"/>
                  <a:gd name="T64" fmla="*/ 474 w 619"/>
                  <a:gd name="T65" fmla="*/ 46 h 630"/>
                  <a:gd name="T66" fmla="*/ 380 w 619"/>
                  <a:gd name="T67" fmla="*/ 70 h 630"/>
                  <a:gd name="T68" fmla="*/ 524 w 619"/>
                  <a:gd name="T69" fmla="*/ 316 h 630"/>
                  <a:gd name="T70" fmla="*/ 102 w 619"/>
                  <a:gd name="T71" fmla="*/ 316 h 630"/>
                  <a:gd name="T72" fmla="*/ 524 w 619"/>
                  <a:gd name="T73" fmla="*/ 316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19" h="630">
                    <a:moveTo>
                      <a:pt x="380" y="70"/>
                    </a:moveTo>
                    <a:lnTo>
                      <a:pt x="380" y="70"/>
                    </a:lnTo>
                    <a:cubicBezTo>
                      <a:pt x="367" y="67"/>
                      <a:pt x="353" y="65"/>
                      <a:pt x="340" y="62"/>
                    </a:cubicBezTo>
                    <a:cubicBezTo>
                      <a:pt x="340" y="59"/>
                      <a:pt x="340" y="59"/>
                      <a:pt x="340" y="59"/>
                    </a:cubicBezTo>
                    <a:cubicBezTo>
                      <a:pt x="324" y="0"/>
                      <a:pt x="324" y="0"/>
                      <a:pt x="324" y="0"/>
                    </a:cubicBezTo>
                    <a:cubicBezTo>
                      <a:pt x="263" y="6"/>
                      <a:pt x="263" y="6"/>
                      <a:pt x="263" y="6"/>
                    </a:cubicBezTo>
                    <a:cubicBezTo>
                      <a:pt x="254" y="67"/>
                      <a:pt x="254" y="67"/>
                      <a:pt x="254" y="67"/>
                    </a:cubicBezTo>
                    <a:cubicBezTo>
                      <a:pt x="241" y="70"/>
                      <a:pt x="228" y="75"/>
                      <a:pt x="214" y="81"/>
                    </a:cubicBezTo>
                    <a:cubicBezTo>
                      <a:pt x="214" y="78"/>
                      <a:pt x="214" y="78"/>
                      <a:pt x="214" y="78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18" y="67"/>
                      <a:pt x="118" y="67"/>
                      <a:pt x="118" y="67"/>
                    </a:cubicBezTo>
                    <a:cubicBezTo>
                      <a:pt x="142" y="126"/>
                      <a:pt x="142" y="126"/>
                      <a:pt x="142" y="126"/>
                    </a:cubicBezTo>
                    <a:cubicBezTo>
                      <a:pt x="131" y="137"/>
                      <a:pt x="123" y="145"/>
                      <a:pt x="113" y="155"/>
                    </a:cubicBezTo>
                    <a:lnTo>
                      <a:pt x="113" y="155"/>
                    </a:lnTo>
                    <a:cubicBezTo>
                      <a:pt x="54" y="137"/>
                      <a:pt x="54" y="137"/>
                      <a:pt x="54" y="137"/>
                    </a:cubicBezTo>
                    <a:cubicBezTo>
                      <a:pt x="24" y="190"/>
                      <a:pt x="24" y="190"/>
                      <a:pt x="24" y="190"/>
                    </a:cubicBezTo>
                    <a:cubicBezTo>
                      <a:pt x="73" y="233"/>
                      <a:pt x="73" y="233"/>
                      <a:pt x="73" y="233"/>
                    </a:cubicBezTo>
                    <a:cubicBezTo>
                      <a:pt x="67" y="244"/>
                      <a:pt x="65" y="254"/>
                      <a:pt x="62" y="273"/>
                    </a:cubicBezTo>
                    <a:lnTo>
                      <a:pt x="62" y="273"/>
                    </a:lnTo>
                    <a:cubicBezTo>
                      <a:pt x="0" y="281"/>
                      <a:pt x="0" y="281"/>
                      <a:pt x="0" y="281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62" y="359"/>
                      <a:pt x="62" y="359"/>
                      <a:pt x="62" y="359"/>
                    </a:cubicBezTo>
                    <a:cubicBezTo>
                      <a:pt x="65" y="375"/>
                      <a:pt x="70" y="394"/>
                      <a:pt x="75" y="409"/>
                    </a:cubicBezTo>
                    <a:lnTo>
                      <a:pt x="75" y="409"/>
                    </a:lnTo>
                    <a:cubicBezTo>
                      <a:pt x="30" y="453"/>
                      <a:pt x="30" y="453"/>
                      <a:pt x="30" y="453"/>
                    </a:cubicBezTo>
                    <a:cubicBezTo>
                      <a:pt x="62" y="506"/>
                      <a:pt x="62" y="506"/>
                      <a:pt x="62" y="506"/>
                    </a:cubicBezTo>
                    <a:cubicBezTo>
                      <a:pt x="123" y="482"/>
                      <a:pt x="123" y="482"/>
                      <a:pt x="123" y="482"/>
                    </a:cubicBezTo>
                    <a:cubicBezTo>
                      <a:pt x="137" y="498"/>
                      <a:pt x="150" y="511"/>
                      <a:pt x="169" y="525"/>
                    </a:cubicBezTo>
                    <a:lnTo>
                      <a:pt x="169" y="525"/>
                    </a:lnTo>
                    <a:cubicBezTo>
                      <a:pt x="153" y="586"/>
                      <a:pt x="153" y="586"/>
                      <a:pt x="153" y="586"/>
                    </a:cubicBezTo>
                    <a:cubicBezTo>
                      <a:pt x="209" y="613"/>
                      <a:pt x="209" y="613"/>
                      <a:pt x="209" y="613"/>
                    </a:cubicBezTo>
                    <a:cubicBezTo>
                      <a:pt x="246" y="559"/>
                      <a:pt x="246" y="559"/>
                      <a:pt x="246" y="559"/>
                    </a:cubicBezTo>
                    <a:lnTo>
                      <a:pt x="246" y="559"/>
                    </a:lnTo>
                    <a:cubicBezTo>
                      <a:pt x="260" y="565"/>
                      <a:pt x="273" y="568"/>
                      <a:pt x="287" y="568"/>
                    </a:cubicBezTo>
                    <a:cubicBezTo>
                      <a:pt x="287" y="570"/>
                      <a:pt x="287" y="570"/>
                      <a:pt x="287" y="570"/>
                    </a:cubicBezTo>
                    <a:cubicBezTo>
                      <a:pt x="303" y="629"/>
                      <a:pt x="303" y="629"/>
                      <a:pt x="303" y="629"/>
                    </a:cubicBezTo>
                    <a:cubicBezTo>
                      <a:pt x="364" y="627"/>
                      <a:pt x="364" y="627"/>
                      <a:pt x="364" y="627"/>
                    </a:cubicBezTo>
                    <a:cubicBezTo>
                      <a:pt x="372" y="562"/>
                      <a:pt x="372" y="562"/>
                      <a:pt x="372" y="562"/>
                    </a:cubicBezTo>
                    <a:lnTo>
                      <a:pt x="372" y="562"/>
                    </a:lnTo>
                    <a:cubicBezTo>
                      <a:pt x="385" y="559"/>
                      <a:pt x="399" y="554"/>
                      <a:pt x="412" y="549"/>
                    </a:cubicBezTo>
                    <a:cubicBezTo>
                      <a:pt x="412" y="552"/>
                      <a:pt x="412" y="552"/>
                      <a:pt x="412" y="552"/>
                    </a:cubicBezTo>
                    <a:cubicBezTo>
                      <a:pt x="455" y="597"/>
                      <a:pt x="455" y="597"/>
                      <a:pt x="455" y="597"/>
                    </a:cubicBezTo>
                    <a:cubicBezTo>
                      <a:pt x="508" y="562"/>
                      <a:pt x="508" y="562"/>
                      <a:pt x="508" y="562"/>
                    </a:cubicBezTo>
                    <a:cubicBezTo>
                      <a:pt x="484" y="503"/>
                      <a:pt x="484" y="503"/>
                      <a:pt x="484" y="503"/>
                    </a:cubicBezTo>
                    <a:lnTo>
                      <a:pt x="484" y="503"/>
                    </a:lnTo>
                    <a:cubicBezTo>
                      <a:pt x="495" y="493"/>
                      <a:pt x="503" y="484"/>
                      <a:pt x="511" y="474"/>
                    </a:cubicBezTo>
                    <a:cubicBezTo>
                      <a:pt x="514" y="474"/>
                      <a:pt x="514" y="474"/>
                      <a:pt x="514" y="474"/>
                    </a:cubicBezTo>
                    <a:cubicBezTo>
                      <a:pt x="573" y="495"/>
                      <a:pt x="573" y="495"/>
                      <a:pt x="573" y="495"/>
                    </a:cubicBezTo>
                    <a:cubicBezTo>
                      <a:pt x="602" y="439"/>
                      <a:pt x="602" y="439"/>
                      <a:pt x="602" y="439"/>
                    </a:cubicBezTo>
                    <a:cubicBezTo>
                      <a:pt x="554" y="399"/>
                      <a:pt x="554" y="399"/>
                      <a:pt x="554" y="399"/>
                    </a:cubicBezTo>
                    <a:cubicBezTo>
                      <a:pt x="554" y="394"/>
                      <a:pt x="554" y="394"/>
                      <a:pt x="554" y="394"/>
                    </a:cubicBezTo>
                    <a:cubicBezTo>
                      <a:pt x="557" y="380"/>
                      <a:pt x="562" y="369"/>
                      <a:pt x="562" y="351"/>
                    </a:cubicBezTo>
                    <a:cubicBezTo>
                      <a:pt x="565" y="351"/>
                      <a:pt x="565" y="351"/>
                      <a:pt x="565" y="351"/>
                    </a:cubicBezTo>
                    <a:cubicBezTo>
                      <a:pt x="618" y="348"/>
                      <a:pt x="618" y="348"/>
                      <a:pt x="618" y="348"/>
                    </a:cubicBezTo>
                    <a:cubicBezTo>
                      <a:pt x="618" y="284"/>
                      <a:pt x="618" y="284"/>
                      <a:pt x="618" y="284"/>
                    </a:cubicBezTo>
                    <a:cubicBezTo>
                      <a:pt x="559" y="270"/>
                      <a:pt x="559" y="270"/>
                      <a:pt x="559" y="270"/>
                    </a:cubicBezTo>
                    <a:cubicBezTo>
                      <a:pt x="562" y="270"/>
                      <a:pt x="562" y="270"/>
                      <a:pt x="562" y="270"/>
                    </a:cubicBezTo>
                    <a:cubicBezTo>
                      <a:pt x="559" y="254"/>
                      <a:pt x="554" y="236"/>
                      <a:pt x="549" y="220"/>
                    </a:cubicBezTo>
                    <a:cubicBezTo>
                      <a:pt x="551" y="220"/>
                      <a:pt x="551" y="220"/>
                      <a:pt x="551" y="220"/>
                    </a:cubicBezTo>
                    <a:cubicBezTo>
                      <a:pt x="597" y="180"/>
                      <a:pt x="597" y="180"/>
                      <a:pt x="597" y="180"/>
                    </a:cubicBezTo>
                    <a:cubicBezTo>
                      <a:pt x="565" y="124"/>
                      <a:pt x="565" y="124"/>
                      <a:pt x="565" y="124"/>
                    </a:cubicBezTo>
                    <a:cubicBezTo>
                      <a:pt x="503" y="148"/>
                      <a:pt x="503" y="148"/>
                      <a:pt x="503" y="148"/>
                    </a:cubicBezTo>
                    <a:lnTo>
                      <a:pt x="503" y="148"/>
                    </a:lnTo>
                    <a:cubicBezTo>
                      <a:pt x="490" y="131"/>
                      <a:pt x="474" y="118"/>
                      <a:pt x="458" y="108"/>
                    </a:cubicBezTo>
                    <a:cubicBezTo>
                      <a:pt x="458" y="105"/>
                      <a:pt x="458" y="105"/>
                      <a:pt x="458" y="105"/>
                    </a:cubicBezTo>
                    <a:cubicBezTo>
                      <a:pt x="474" y="46"/>
                      <a:pt x="474" y="46"/>
                      <a:pt x="474" y="46"/>
                    </a:cubicBezTo>
                    <a:cubicBezTo>
                      <a:pt x="418" y="19"/>
                      <a:pt x="418" y="19"/>
                      <a:pt x="418" y="19"/>
                    </a:cubicBezTo>
                    <a:cubicBezTo>
                      <a:pt x="380" y="70"/>
                      <a:pt x="380" y="70"/>
                      <a:pt x="380" y="70"/>
                    </a:cubicBezTo>
                    <a:close/>
                    <a:moveTo>
                      <a:pt x="524" y="316"/>
                    </a:moveTo>
                    <a:lnTo>
                      <a:pt x="524" y="316"/>
                    </a:lnTo>
                    <a:cubicBezTo>
                      <a:pt x="524" y="431"/>
                      <a:pt x="428" y="525"/>
                      <a:pt x="313" y="525"/>
                    </a:cubicBezTo>
                    <a:cubicBezTo>
                      <a:pt x="195" y="525"/>
                      <a:pt x="102" y="431"/>
                      <a:pt x="102" y="316"/>
                    </a:cubicBezTo>
                    <a:cubicBezTo>
                      <a:pt x="102" y="198"/>
                      <a:pt x="195" y="105"/>
                      <a:pt x="313" y="105"/>
                    </a:cubicBezTo>
                    <a:cubicBezTo>
                      <a:pt x="428" y="105"/>
                      <a:pt x="524" y="198"/>
                      <a:pt x="524" y="31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</p:grpSp>
        <p:grpSp>
          <p:nvGrpSpPr>
            <p:cNvPr id="261" name="Group 260"/>
            <p:cNvGrpSpPr/>
            <p:nvPr/>
          </p:nvGrpSpPr>
          <p:grpSpPr>
            <a:xfrm>
              <a:off x="10771888" y="2896144"/>
              <a:ext cx="296195" cy="300399"/>
              <a:chOff x="19868677" y="5459436"/>
              <a:chExt cx="592390" cy="600797"/>
            </a:xfrm>
            <a:solidFill>
              <a:schemeClr val="accent1"/>
            </a:solidFill>
          </p:grpSpPr>
          <p:sp>
            <p:nvSpPr>
              <p:cNvPr id="262" name="Freeform 188"/>
              <p:cNvSpPr>
                <a:spLocks noChangeArrowheads="1"/>
              </p:cNvSpPr>
              <p:nvPr/>
            </p:nvSpPr>
            <p:spPr bwMode="auto">
              <a:xfrm>
                <a:off x="19991386" y="5582134"/>
                <a:ext cx="351203" cy="346939"/>
              </a:xfrm>
              <a:custGeom>
                <a:avLst/>
                <a:gdLst>
                  <a:gd name="T0" fmla="*/ 184 w 370"/>
                  <a:gd name="T1" fmla="*/ 0 h 368"/>
                  <a:gd name="T2" fmla="*/ 184 w 370"/>
                  <a:gd name="T3" fmla="*/ 0 h 368"/>
                  <a:gd name="T4" fmla="*/ 0 w 370"/>
                  <a:gd name="T5" fmla="*/ 183 h 368"/>
                  <a:gd name="T6" fmla="*/ 184 w 370"/>
                  <a:gd name="T7" fmla="*/ 367 h 368"/>
                  <a:gd name="T8" fmla="*/ 369 w 370"/>
                  <a:gd name="T9" fmla="*/ 183 h 368"/>
                  <a:gd name="T10" fmla="*/ 184 w 370"/>
                  <a:gd name="T11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368">
                    <a:moveTo>
                      <a:pt x="184" y="0"/>
                    </a:moveTo>
                    <a:lnTo>
                      <a:pt x="184" y="0"/>
                    </a:lnTo>
                    <a:cubicBezTo>
                      <a:pt x="83" y="0"/>
                      <a:pt x="0" y="81"/>
                      <a:pt x="0" y="183"/>
                    </a:cubicBezTo>
                    <a:cubicBezTo>
                      <a:pt x="0" y="287"/>
                      <a:pt x="83" y="367"/>
                      <a:pt x="184" y="367"/>
                    </a:cubicBezTo>
                    <a:cubicBezTo>
                      <a:pt x="286" y="367"/>
                      <a:pt x="369" y="287"/>
                      <a:pt x="369" y="183"/>
                    </a:cubicBezTo>
                    <a:cubicBezTo>
                      <a:pt x="369" y="81"/>
                      <a:pt x="286" y="0"/>
                      <a:pt x="18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263" name="Freeform 189"/>
              <p:cNvSpPr>
                <a:spLocks noChangeArrowheads="1"/>
              </p:cNvSpPr>
              <p:nvPr/>
            </p:nvSpPr>
            <p:spPr bwMode="auto">
              <a:xfrm>
                <a:off x="19868677" y="5459436"/>
                <a:ext cx="592390" cy="600797"/>
              </a:xfrm>
              <a:custGeom>
                <a:avLst/>
                <a:gdLst>
                  <a:gd name="T0" fmla="*/ 380 w 622"/>
                  <a:gd name="T1" fmla="*/ 69 h 629"/>
                  <a:gd name="T2" fmla="*/ 340 w 622"/>
                  <a:gd name="T3" fmla="*/ 58 h 629"/>
                  <a:gd name="T4" fmla="*/ 263 w 622"/>
                  <a:gd name="T5" fmla="*/ 2 h 629"/>
                  <a:gd name="T6" fmla="*/ 217 w 622"/>
                  <a:gd name="T7" fmla="*/ 80 h 629"/>
                  <a:gd name="T8" fmla="*/ 174 w 622"/>
                  <a:gd name="T9" fmla="*/ 31 h 629"/>
                  <a:gd name="T10" fmla="*/ 142 w 622"/>
                  <a:gd name="T11" fmla="*/ 125 h 629"/>
                  <a:gd name="T12" fmla="*/ 113 w 622"/>
                  <a:gd name="T13" fmla="*/ 155 h 629"/>
                  <a:gd name="T14" fmla="*/ 24 w 622"/>
                  <a:gd name="T15" fmla="*/ 189 h 629"/>
                  <a:gd name="T16" fmla="*/ 62 w 622"/>
                  <a:gd name="T17" fmla="*/ 273 h 629"/>
                  <a:gd name="T18" fmla="*/ 0 w 622"/>
                  <a:gd name="T19" fmla="*/ 280 h 629"/>
                  <a:gd name="T20" fmla="*/ 62 w 622"/>
                  <a:gd name="T21" fmla="*/ 358 h 629"/>
                  <a:gd name="T22" fmla="*/ 78 w 622"/>
                  <a:gd name="T23" fmla="*/ 409 h 629"/>
                  <a:gd name="T24" fmla="*/ 65 w 622"/>
                  <a:gd name="T25" fmla="*/ 505 h 629"/>
                  <a:gd name="T26" fmla="*/ 169 w 622"/>
                  <a:gd name="T27" fmla="*/ 524 h 629"/>
                  <a:gd name="T28" fmla="*/ 153 w 622"/>
                  <a:gd name="T29" fmla="*/ 585 h 629"/>
                  <a:gd name="T30" fmla="*/ 246 w 622"/>
                  <a:gd name="T31" fmla="*/ 559 h 629"/>
                  <a:gd name="T32" fmla="*/ 287 w 622"/>
                  <a:gd name="T33" fmla="*/ 567 h 629"/>
                  <a:gd name="T34" fmla="*/ 303 w 622"/>
                  <a:gd name="T35" fmla="*/ 628 h 629"/>
                  <a:gd name="T36" fmla="*/ 375 w 622"/>
                  <a:gd name="T37" fmla="*/ 561 h 629"/>
                  <a:gd name="T38" fmla="*/ 412 w 622"/>
                  <a:gd name="T39" fmla="*/ 548 h 629"/>
                  <a:gd name="T40" fmla="*/ 455 w 622"/>
                  <a:gd name="T41" fmla="*/ 596 h 629"/>
                  <a:gd name="T42" fmla="*/ 484 w 622"/>
                  <a:gd name="T43" fmla="*/ 503 h 629"/>
                  <a:gd name="T44" fmla="*/ 514 w 622"/>
                  <a:gd name="T45" fmla="*/ 473 h 629"/>
                  <a:gd name="T46" fmla="*/ 573 w 622"/>
                  <a:gd name="T47" fmla="*/ 492 h 629"/>
                  <a:gd name="T48" fmla="*/ 554 w 622"/>
                  <a:gd name="T49" fmla="*/ 395 h 629"/>
                  <a:gd name="T50" fmla="*/ 565 w 622"/>
                  <a:gd name="T51" fmla="*/ 350 h 629"/>
                  <a:gd name="T52" fmla="*/ 621 w 622"/>
                  <a:gd name="T53" fmla="*/ 347 h 629"/>
                  <a:gd name="T54" fmla="*/ 562 w 622"/>
                  <a:gd name="T55" fmla="*/ 270 h 629"/>
                  <a:gd name="T56" fmla="*/ 549 w 622"/>
                  <a:gd name="T57" fmla="*/ 219 h 629"/>
                  <a:gd name="T58" fmla="*/ 597 w 622"/>
                  <a:gd name="T59" fmla="*/ 179 h 629"/>
                  <a:gd name="T60" fmla="*/ 506 w 622"/>
                  <a:gd name="T61" fmla="*/ 147 h 629"/>
                  <a:gd name="T62" fmla="*/ 460 w 622"/>
                  <a:gd name="T63" fmla="*/ 104 h 629"/>
                  <a:gd name="T64" fmla="*/ 477 w 622"/>
                  <a:gd name="T65" fmla="*/ 45 h 629"/>
                  <a:gd name="T66" fmla="*/ 380 w 622"/>
                  <a:gd name="T67" fmla="*/ 69 h 629"/>
                  <a:gd name="T68" fmla="*/ 524 w 622"/>
                  <a:gd name="T69" fmla="*/ 313 h 629"/>
                  <a:gd name="T70" fmla="*/ 102 w 622"/>
                  <a:gd name="T71" fmla="*/ 313 h 629"/>
                  <a:gd name="T72" fmla="*/ 524 w 622"/>
                  <a:gd name="T73" fmla="*/ 313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2" h="629">
                    <a:moveTo>
                      <a:pt x="380" y="69"/>
                    </a:moveTo>
                    <a:lnTo>
                      <a:pt x="380" y="69"/>
                    </a:lnTo>
                    <a:cubicBezTo>
                      <a:pt x="367" y="64"/>
                      <a:pt x="353" y="61"/>
                      <a:pt x="340" y="61"/>
                    </a:cubicBezTo>
                    <a:cubicBezTo>
                      <a:pt x="340" y="58"/>
                      <a:pt x="340" y="58"/>
                      <a:pt x="340" y="58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263" y="2"/>
                      <a:pt x="263" y="2"/>
                      <a:pt x="263" y="2"/>
                    </a:cubicBezTo>
                    <a:cubicBezTo>
                      <a:pt x="254" y="66"/>
                      <a:pt x="254" y="66"/>
                      <a:pt x="254" y="66"/>
                    </a:cubicBezTo>
                    <a:cubicBezTo>
                      <a:pt x="241" y="69"/>
                      <a:pt x="228" y="74"/>
                      <a:pt x="217" y="80"/>
                    </a:cubicBezTo>
                    <a:cubicBezTo>
                      <a:pt x="214" y="77"/>
                      <a:pt x="214" y="77"/>
                      <a:pt x="214" y="77"/>
                    </a:cubicBezTo>
                    <a:cubicBezTo>
                      <a:pt x="174" y="31"/>
                      <a:pt x="174" y="31"/>
                      <a:pt x="174" y="31"/>
                    </a:cubicBezTo>
                    <a:cubicBezTo>
                      <a:pt x="121" y="66"/>
                      <a:pt x="121" y="66"/>
                      <a:pt x="121" y="66"/>
                    </a:cubicBezTo>
                    <a:cubicBezTo>
                      <a:pt x="142" y="125"/>
                      <a:pt x="142" y="125"/>
                      <a:pt x="142" y="125"/>
                    </a:cubicBezTo>
                    <a:cubicBezTo>
                      <a:pt x="134" y="133"/>
                      <a:pt x="124" y="144"/>
                      <a:pt x="115" y="155"/>
                    </a:cubicBezTo>
                    <a:cubicBezTo>
                      <a:pt x="113" y="155"/>
                      <a:pt x="113" y="155"/>
                      <a:pt x="113" y="155"/>
                    </a:cubicBezTo>
                    <a:cubicBezTo>
                      <a:pt x="56" y="136"/>
                      <a:pt x="56" y="136"/>
                      <a:pt x="56" y="136"/>
                    </a:cubicBezTo>
                    <a:cubicBezTo>
                      <a:pt x="24" y="189"/>
                      <a:pt x="24" y="189"/>
                      <a:pt x="24" y="189"/>
                    </a:cubicBezTo>
                    <a:cubicBezTo>
                      <a:pt x="73" y="232"/>
                      <a:pt x="73" y="232"/>
                      <a:pt x="73" y="232"/>
                    </a:cubicBezTo>
                    <a:cubicBezTo>
                      <a:pt x="70" y="243"/>
                      <a:pt x="65" y="254"/>
                      <a:pt x="62" y="273"/>
                    </a:cubicBezTo>
                    <a:lnTo>
                      <a:pt x="62" y="273"/>
                    </a:lnTo>
                    <a:cubicBezTo>
                      <a:pt x="0" y="280"/>
                      <a:pt x="0" y="280"/>
                      <a:pt x="0" y="280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62" y="358"/>
                      <a:pt x="62" y="358"/>
                      <a:pt x="62" y="358"/>
                    </a:cubicBezTo>
                    <a:cubicBezTo>
                      <a:pt x="67" y="374"/>
                      <a:pt x="70" y="393"/>
                      <a:pt x="78" y="409"/>
                    </a:cubicBezTo>
                    <a:lnTo>
                      <a:pt x="78" y="409"/>
                    </a:lnTo>
                    <a:cubicBezTo>
                      <a:pt x="30" y="449"/>
                      <a:pt x="30" y="449"/>
                      <a:pt x="30" y="449"/>
                    </a:cubicBezTo>
                    <a:cubicBezTo>
                      <a:pt x="65" y="505"/>
                      <a:pt x="65" y="505"/>
                      <a:pt x="65" y="505"/>
                    </a:cubicBezTo>
                    <a:cubicBezTo>
                      <a:pt x="124" y="481"/>
                      <a:pt x="124" y="481"/>
                      <a:pt x="124" y="481"/>
                    </a:cubicBezTo>
                    <a:cubicBezTo>
                      <a:pt x="137" y="497"/>
                      <a:pt x="153" y="510"/>
                      <a:pt x="169" y="524"/>
                    </a:cubicBezTo>
                    <a:lnTo>
                      <a:pt x="169" y="524"/>
                    </a:lnTo>
                    <a:cubicBezTo>
                      <a:pt x="153" y="585"/>
                      <a:pt x="153" y="585"/>
                      <a:pt x="153" y="585"/>
                    </a:cubicBezTo>
                    <a:cubicBezTo>
                      <a:pt x="209" y="612"/>
                      <a:pt x="209" y="612"/>
                      <a:pt x="209" y="612"/>
                    </a:cubicBezTo>
                    <a:cubicBezTo>
                      <a:pt x="246" y="559"/>
                      <a:pt x="246" y="559"/>
                      <a:pt x="246" y="559"/>
                    </a:cubicBezTo>
                    <a:lnTo>
                      <a:pt x="246" y="559"/>
                    </a:lnTo>
                    <a:cubicBezTo>
                      <a:pt x="260" y="564"/>
                      <a:pt x="273" y="567"/>
                      <a:pt x="287" y="567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303" y="628"/>
                      <a:pt x="303" y="628"/>
                      <a:pt x="303" y="628"/>
                    </a:cubicBezTo>
                    <a:cubicBezTo>
                      <a:pt x="367" y="625"/>
                      <a:pt x="367" y="625"/>
                      <a:pt x="367" y="625"/>
                    </a:cubicBezTo>
                    <a:cubicBezTo>
                      <a:pt x="375" y="561"/>
                      <a:pt x="375" y="561"/>
                      <a:pt x="375" y="561"/>
                    </a:cubicBezTo>
                    <a:lnTo>
                      <a:pt x="375" y="561"/>
                    </a:lnTo>
                    <a:cubicBezTo>
                      <a:pt x="388" y="559"/>
                      <a:pt x="399" y="553"/>
                      <a:pt x="412" y="548"/>
                    </a:cubicBezTo>
                    <a:cubicBezTo>
                      <a:pt x="412" y="550"/>
                      <a:pt x="412" y="550"/>
                      <a:pt x="412" y="550"/>
                    </a:cubicBezTo>
                    <a:cubicBezTo>
                      <a:pt x="455" y="596"/>
                      <a:pt x="455" y="596"/>
                      <a:pt x="455" y="596"/>
                    </a:cubicBezTo>
                    <a:cubicBezTo>
                      <a:pt x="509" y="561"/>
                      <a:pt x="509" y="561"/>
                      <a:pt x="509" y="561"/>
                    </a:cubicBezTo>
                    <a:cubicBezTo>
                      <a:pt x="484" y="503"/>
                      <a:pt x="484" y="503"/>
                      <a:pt x="484" y="503"/>
                    </a:cubicBezTo>
                    <a:lnTo>
                      <a:pt x="484" y="503"/>
                    </a:lnTo>
                    <a:cubicBezTo>
                      <a:pt x="495" y="492"/>
                      <a:pt x="503" y="484"/>
                      <a:pt x="514" y="473"/>
                    </a:cubicBezTo>
                    <a:lnTo>
                      <a:pt x="514" y="473"/>
                    </a:lnTo>
                    <a:cubicBezTo>
                      <a:pt x="573" y="492"/>
                      <a:pt x="573" y="492"/>
                      <a:pt x="573" y="492"/>
                    </a:cubicBezTo>
                    <a:cubicBezTo>
                      <a:pt x="605" y="438"/>
                      <a:pt x="605" y="438"/>
                      <a:pt x="605" y="438"/>
                    </a:cubicBezTo>
                    <a:cubicBezTo>
                      <a:pt x="554" y="395"/>
                      <a:pt x="554" y="395"/>
                      <a:pt x="554" y="395"/>
                    </a:cubicBezTo>
                    <a:cubicBezTo>
                      <a:pt x="554" y="393"/>
                      <a:pt x="554" y="393"/>
                      <a:pt x="554" y="393"/>
                    </a:cubicBezTo>
                    <a:cubicBezTo>
                      <a:pt x="559" y="379"/>
                      <a:pt x="562" y="369"/>
                      <a:pt x="565" y="350"/>
                    </a:cubicBezTo>
                    <a:cubicBezTo>
                      <a:pt x="567" y="350"/>
                      <a:pt x="567" y="350"/>
                      <a:pt x="567" y="350"/>
                    </a:cubicBezTo>
                    <a:cubicBezTo>
                      <a:pt x="621" y="347"/>
                      <a:pt x="621" y="347"/>
                      <a:pt x="621" y="347"/>
                    </a:cubicBezTo>
                    <a:cubicBezTo>
                      <a:pt x="621" y="283"/>
                      <a:pt x="621" y="283"/>
                      <a:pt x="621" y="283"/>
                    </a:cubicBezTo>
                    <a:cubicBezTo>
                      <a:pt x="562" y="270"/>
                      <a:pt x="562" y="270"/>
                      <a:pt x="562" y="270"/>
                    </a:cubicBezTo>
                    <a:lnTo>
                      <a:pt x="562" y="270"/>
                    </a:lnTo>
                    <a:cubicBezTo>
                      <a:pt x="559" y="254"/>
                      <a:pt x="557" y="235"/>
                      <a:pt x="549" y="219"/>
                    </a:cubicBezTo>
                    <a:cubicBezTo>
                      <a:pt x="552" y="219"/>
                      <a:pt x="552" y="219"/>
                      <a:pt x="552" y="219"/>
                    </a:cubicBezTo>
                    <a:cubicBezTo>
                      <a:pt x="597" y="179"/>
                      <a:pt x="597" y="179"/>
                      <a:pt x="597" y="179"/>
                    </a:cubicBezTo>
                    <a:cubicBezTo>
                      <a:pt x="565" y="123"/>
                      <a:pt x="565" y="123"/>
                      <a:pt x="565" y="123"/>
                    </a:cubicBezTo>
                    <a:cubicBezTo>
                      <a:pt x="506" y="147"/>
                      <a:pt x="506" y="147"/>
                      <a:pt x="506" y="147"/>
                    </a:cubicBezTo>
                    <a:lnTo>
                      <a:pt x="506" y="147"/>
                    </a:lnTo>
                    <a:cubicBezTo>
                      <a:pt x="493" y="130"/>
                      <a:pt x="477" y="117"/>
                      <a:pt x="460" y="104"/>
                    </a:cubicBezTo>
                    <a:lnTo>
                      <a:pt x="460" y="104"/>
                    </a:lnTo>
                    <a:cubicBezTo>
                      <a:pt x="477" y="45"/>
                      <a:pt x="477" y="45"/>
                      <a:pt x="477" y="45"/>
                    </a:cubicBezTo>
                    <a:cubicBezTo>
                      <a:pt x="418" y="18"/>
                      <a:pt x="418" y="18"/>
                      <a:pt x="418" y="18"/>
                    </a:cubicBezTo>
                    <a:cubicBezTo>
                      <a:pt x="380" y="69"/>
                      <a:pt x="380" y="69"/>
                      <a:pt x="380" y="69"/>
                    </a:cubicBezTo>
                    <a:close/>
                    <a:moveTo>
                      <a:pt x="524" y="313"/>
                    </a:moveTo>
                    <a:lnTo>
                      <a:pt x="524" y="313"/>
                    </a:lnTo>
                    <a:cubicBezTo>
                      <a:pt x="524" y="430"/>
                      <a:pt x="431" y="524"/>
                      <a:pt x="313" y="524"/>
                    </a:cubicBezTo>
                    <a:cubicBezTo>
                      <a:pt x="198" y="524"/>
                      <a:pt x="102" y="430"/>
                      <a:pt x="102" y="313"/>
                    </a:cubicBezTo>
                    <a:cubicBezTo>
                      <a:pt x="102" y="198"/>
                      <a:pt x="198" y="104"/>
                      <a:pt x="313" y="104"/>
                    </a:cubicBezTo>
                    <a:cubicBezTo>
                      <a:pt x="431" y="104"/>
                      <a:pt x="524" y="198"/>
                      <a:pt x="524" y="31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</p:grpSp>
        <p:grpSp>
          <p:nvGrpSpPr>
            <p:cNvPr id="264" name="Group 263"/>
            <p:cNvGrpSpPr/>
            <p:nvPr/>
          </p:nvGrpSpPr>
          <p:grpSpPr>
            <a:xfrm>
              <a:off x="10202770" y="1813016"/>
              <a:ext cx="437946" cy="444252"/>
              <a:chOff x="18730441" y="3293180"/>
              <a:chExt cx="875891" cy="888503"/>
            </a:xfrm>
            <a:solidFill>
              <a:schemeClr val="accent2"/>
            </a:solidFill>
          </p:grpSpPr>
          <p:sp>
            <p:nvSpPr>
              <p:cNvPr id="265" name="Freeform 190"/>
              <p:cNvSpPr>
                <a:spLocks noChangeArrowheads="1"/>
              </p:cNvSpPr>
              <p:nvPr/>
            </p:nvSpPr>
            <p:spPr bwMode="auto">
              <a:xfrm>
                <a:off x="18912390" y="3475112"/>
                <a:ext cx="520457" cy="520409"/>
              </a:xfrm>
              <a:custGeom>
                <a:avLst/>
                <a:gdLst>
                  <a:gd name="T0" fmla="*/ 273 w 547"/>
                  <a:gd name="T1" fmla="*/ 0 h 546"/>
                  <a:gd name="T2" fmla="*/ 273 w 547"/>
                  <a:gd name="T3" fmla="*/ 0 h 546"/>
                  <a:gd name="T4" fmla="*/ 0 w 547"/>
                  <a:gd name="T5" fmla="*/ 272 h 546"/>
                  <a:gd name="T6" fmla="*/ 273 w 547"/>
                  <a:gd name="T7" fmla="*/ 545 h 546"/>
                  <a:gd name="T8" fmla="*/ 546 w 547"/>
                  <a:gd name="T9" fmla="*/ 272 h 546"/>
                  <a:gd name="T10" fmla="*/ 273 w 547"/>
                  <a:gd name="T11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7" h="546">
                    <a:moveTo>
                      <a:pt x="273" y="0"/>
                    </a:moveTo>
                    <a:lnTo>
                      <a:pt x="273" y="0"/>
                    </a:lnTo>
                    <a:cubicBezTo>
                      <a:pt x="121" y="0"/>
                      <a:pt x="0" y="122"/>
                      <a:pt x="0" y="272"/>
                    </a:cubicBezTo>
                    <a:cubicBezTo>
                      <a:pt x="0" y="422"/>
                      <a:pt x="123" y="545"/>
                      <a:pt x="273" y="545"/>
                    </a:cubicBezTo>
                    <a:cubicBezTo>
                      <a:pt x="423" y="545"/>
                      <a:pt x="546" y="422"/>
                      <a:pt x="546" y="272"/>
                    </a:cubicBezTo>
                    <a:cubicBezTo>
                      <a:pt x="543" y="122"/>
                      <a:pt x="423" y="0"/>
                      <a:pt x="27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266" name="Freeform 191"/>
              <p:cNvSpPr>
                <a:spLocks noChangeArrowheads="1"/>
              </p:cNvSpPr>
              <p:nvPr/>
            </p:nvSpPr>
            <p:spPr bwMode="auto">
              <a:xfrm>
                <a:off x="18730441" y="3293180"/>
                <a:ext cx="875891" cy="888503"/>
              </a:xfrm>
              <a:custGeom>
                <a:avLst/>
                <a:gdLst>
                  <a:gd name="T0" fmla="*/ 562 w 916"/>
                  <a:gd name="T1" fmla="*/ 104 h 932"/>
                  <a:gd name="T2" fmla="*/ 503 w 916"/>
                  <a:gd name="T3" fmla="*/ 88 h 932"/>
                  <a:gd name="T4" fmla="*/ 388 w 916"/>
                  <a:gd name="T5" fmla="*/ 8 h 932"/>
                  <a:gd name="T6" fmla="*/ 319 w 916"/>
                  <a:gd name="T7" fmla="*/ 118 h 932"/>
                  <a:gd name="T8" fmla="*/ 254 w 916"/>
                  <a:gd name="T9" fmla="*/ 51 h 932"/>
                  <a:gd name="T10" fmla="*/ 212 w 916"/>
                  <a:gd name="T11" fmla="*/ 187 h 932"/>
                  <a:gd name="T12" fmla="*/ 166 w 916"/>
                  <a:gd name="T13" fmla="*/ 230 h 932"/>
                  <a:gd name="T14" fmla="*/ 35 w 916"/>
                  <a:gd name="T15" fmla="*/ 283 h 932"/>
                  <a:gd name="T16" fmla="*/ 92 w 916"/>
                  <a:gd name="T17" fmla="*/ 401 h 932"/>
                  <a:gd name="T18" fmla="*/ 0 w 916"/>
                  <a:gd name="T19" fmla="*/ 417 h 932"/>
                  <a:gd name="T20" fmla="*/ 92 w 916"/>
                  <a:gd name="T21" fmla="*/ 529 h 932"/>
                  <a:gd name="T22" fmla="*/ 113 w 916"/>
                  <a:gd name="T23" fmla="*/ 607 h 932"/>
                  <a:gd name="T24" fmla="*/ 94 w 916"/>
                  <a:gd name="T25" fmla="*/ 746 h 932"/>
                  <a:gd name="T26" fmla="*/ 249 w 916"/>
                  <a:gd name="T27" fmla="*/ 773 h 932"/>
                  <a:gd name="T28" fmla="*/ 225 w 916"/>
                  <a:gd name="T29" fmla="*/ 864 h 932"/>
                  <a:gd name="T30" fmla="*/ 364 w 916"/>
                  <a:gd name="T31" fmla="*/ 827 h 932"/>
                  <a:gd name="T32" fmla="*/ 423 w 916"/>
                  <a:gd name="T33" fmla="*/ 840 h 932"/>
                  <a:gd name="T34" fmla="*/ 447 w 916"/>
                  <a:gd name="T35" fmla="*/ 931 h 932"/>
                  <a:gd name="T36" fmla="*/ 551 w 916"/>
                  <a:gd name="T37" fmla="*/ 829 h 932"/>
                  <a:gd name="T38" fmla="*/ 607 w 916"/>
                  <a:gd name="T39" fmla="*/ 811 h 932"/>
                  <a:gd name="T40" fmla="*/ 672 w 916"/>
                  <a:gd name="T41" fmla="*/ 880 h 932"/>
                  <a:gd name="T42" fmla="*/ 717 w 916"/>
                  <a:gd name="T43" fmla="*/ 743 h 932"/>
                  <a:gd name="T44" fmla="*/ 757 w 916"/>
                  <a:gd name="T45" fmla="*/ 698 h 932"/>
                  <a:gd name="T46" fmla="*/ 846 w 916"/>
                  <a:gd name="T47" fmla="*/ 730 h 932"/>
                  <a:gd name="T48" fmla="*/ 819 w 916"/>
                  <a:gd name="T49" fmla="*/ 588 h 932"/>
                  <a:gd name="T50" fmla="*/ 832 w 916"/>
                  <a:gd name="T51" fmla="*/ 519 h 932"/>
                  <a:gd name="T52" fmla="*/ 915 w 916"/>
                  <a:gd name="T53" fmla="*/ 514 h 932"/>
                  <a:gd name="T54" fmla="*/ 827 w 916"/>
                  <a:gd name="T55" fmla="*/ 401 h 932"/>
                  <a:gd name="T56" fmla="*/ 811 w 916"/>
                  <a:gd name="T57" fmla="*/ 326 h 932"/>
                  <a:gd name="T58" fmla="*/ 883 w 916"/>
                  <a:gd name="T59" fmla="*/ 265 h 932"/>
                  <a:gd name="T60" fmla="*/ 744 w 916"/>
                  <a:gd name="T61" fmla="*/ 217 h 932"/>
                  <a:gd name="T62" fmla="*/ 677 w 916"/>
                  <a:gd name="T63" fmla="*/ 158 h 932"/>
                  <a:gd name="T64" fmla="*/ 701 w 916"/>
                  <a:gd name="T65" fmla="*/ 67 h 932"/>
                  <a:gd name="T66" fmla="*/ 562 w 916"/>
                  <a:gd name="T67" fmla="*/ 101 h 932"/>
                  <a:gd name="T68" fmla="*/ 773 w 916"/>
                  <a:gd name="T69" fmla="*/ 465 h 932"/>
                  <a:gd name="T70" fmla="*/ 463 w 916"/>
                  <a:gd name="T71" fmla="*/ 776 h 932"/>
                  <a:gd name="T72" fmla="*/ 463 w 916"/>
                  <a:gd name="T73" fmla="*/ 152 h 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6" h="932">
                    <a:moveTo>
                      <a:pt x="562" y="104"/>
                    </a:moveTo>
                    <a:lnTo>
                      <a:pt x="562" y="104"/>
                    </a:lnTo>
                    <a:cubicBezTo>
                      <a:pt x="543" y="99"/>
                      <a:pt x="522" y="94"/>
                      <a:pt x="503" y="91"/>
                    </a:cubicBezTo>
                    <a:cubicBezTo>
                      <a:pt x="503" y="88"/>
                      <a:pt x="503" y="88"/>
                      <a:pt x="503" y="88"/>
                    </a:cubicBezTo>
                    <a:cubicBezTo>
                      <a:pt x="482" y="0"/>
                      <a:pt x="482" y="0"/>
                      <a:pt x="482" y="0"/>
                    </a:cubicBezTo>
                    <a:cubicBezTo>
                      <a:pt x="388" y="8"/>
                      <a:pt x="388" y="8"/>
                      <a:pt x="388" y="8"/>
                    </a:cubicBezTo>
                    <a:cubicBezTo>
                      <a:pt x="375" y="99"/>
                      <a:pt x="375" y="99"/>
                      <a:pt x="375" y="99"/>
                    </a:cubicBezTo>
                    <a:cubicBezTo>
                      <a:pt x="356" y="104"/>
                      <a:pt x="337" y="110"/>
                      <a:pt x="319" y="118"/>
                    </a:cubicBezTo>
                    <a:cubicBezTo>
                      <a:pt x="316" y="118"/>
                      <a:pt x="316" y="118"/>
                      <a:pt x="316" y="118"/>
                    </a:cubicBezTo>
                    <a:cubicBezTo>
                      <a:pt x="254" y="51"/>
                      <a:pt x="254" y="51"/>
                      <a:pt x="254" y="51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212" y="187"/>
                      <a:pt x="212" y="187"/>
                      <a:pt x="212" y="187"/>
                    </a:cubicBezTo>
                    <a:cubicBezTo>
                      <a:pt x="196" y="200"/>
                      <a:pt x="182" y="214"/>
                      <a:pt x="169" y="230"/>
                    </a:cubicBezTo>
                    <a:cubicBezTo>
                      <a:pt x="166" y="230"/>
                      <a:pt x="166" y="230"/>
                      <a:pt x="166" y="230"/>
                    </a:cubicBezTo>
                    <a:cubicBezTo>
                      <a:pt x="81" y="200"/>
                      <a:pt x="81" y="200"/>
                      <a:pt x="81" y="200"/>
                    </a:cubicBezTo>
                    <a:cubicBezTo>
                      <a:pt x="35" y="283"/>
                      <a:pt x="35" y="283"/>
                      <a:pt x="35" y="283"/>
                    </a:cubicBezTo>
                    <a:cubicBezTo>
                      <a:pt x="107" y="342"/>
                      <a:pt x="107" y="342"/>
                      <a:pt x="107" y="342"/>
                    </a:cubicBezTo>
                    <a:cubicBezTo>
                      <a:pt x="102" y="361"/>
                      <a:pt x="97" y="374"/>
                      <a:pt x="92" y="401"/>
                    </a:cubicBezTo>
                    <a:lnTo>
                      <a:pt x="92" y="401"/>
                    </a:lnTo>
                    <a:cubicBezTo>
                      <a:pt x="0" y="417"/>
                      <a:pt x="0" y="417"/>
                      <a:pt x="0" y="417"/>
                    </a:cubicBezTo>
                    <a:cubicBezTo>
                      <a:pt x="0" y="511"/>
                      <a:pt x="0" y="511"/>
                      <a:pt x="0" y="511"/>
                    </a:cubicBezTo>
                    <a:cubicBezTo>
                      <a:pt x="92" y="529"/>
                      <a:pt x="92" y="529"/>
                      <a:pt x="92" y="529"/>
                    </a:cubicBezTo>
                    <a:cubicBezTo>
                      <a:pt x="97" y="556"/>
                      <a:pt x="105" y="580"/>
                      <a:pt x="113" y="604"/>
                    </a:cubicBezTo>
                    <a:cubicBezTo>
                      <a:pt x="113" y="607"/>
                      <a:pt x="113" y="607"/>
                      <a:pt x="113" y="607"/>
                    </a:cubicBezTo>
                    <a:cubicBezTo>
                      <a:pt x="43" y="666"/>
                      <a:pt x="43" y="666"/>
                      <a:pt x="43" y="666"/>
                    </a:cubicBezTo>
                    <a:cubicBezTo>
                      <a:pt x="94" y="746"/>
                      <a:pt x="94" y="746"/>
                      <a:pt x="94" y="746"/>
                    </a:cubicBezTo>
                    <a:cubicBezTo>
                      <a:pt x="182" y="714"/>
                      <a:pt x="182" y="714"/>
                      <a:pt x="182" y="714"/>
                    </a:cubicBezTo>
                    <a:cubicBezTo>
                      <a:pt x="201" y="736"/>
                      <a:pt x="225" y="757"/>
                      <a:pt x="249" y="773"/>
                    </a:cubicBezTo>
                    <a:cubicBezTo>
                      <a:pt x="249" y="776"/>
                      <a:pt x="249" y="776"/>
                      <a:pt x="249" y="776"/>
                    </a:cubicBezTo>
                    <a:cubicBezTo>
                      <a:pt x="225" y="864"/>
                      <a:pt x="225" y="864"/>
                      <a:pt x="225" y="864"/>
                    </a:cubicBezTo>
                    <a:cubicBezTo>
                      <a:pt x="311" y="904"/>
                      <a:pt x="311" y="904"/>
                      <a:pt x="311" y="904"/>
                    </a:cubicBezTo>
                    <a:cubicBezTo>
                      <a:pt x="364" y="827"/>
                      <a:pt x="364" y="827"/>
                      <a:pt x="364" y="827"/>
                    </a:cubicBezTo>
                    <a:lnTo>
                      <a:pt x="364" y="827"/>
                    </a:lnTo>
                    <a:cubicBezTo>
                      <a:pt x="383" y="832"/>
                      <a:pt x="404" y="837"/>
                      <a:pt x="423" y="840"/>
                    </a:cubicBezTo>
                    <a:lnTo>
                      <a:pt x="423" y="840"/>
                    </a:lnTo>
                    <a:cubicBezTo>
                      <a:pt x="447" y="931"/>
                      <a:pt x="447" y="931"/>
                      <a:pt x="447" y="931"/>
                    </a:cubicBezTo>
                    <a:cubicBezTo>
                      <a:pt x="538" y="923"/>
                      <a:pt x="538" y="923"/>
                      <a:pt x="538" y="923"/>
                    </a:cubicBezTo>
                    <a:cubicBezTo>
                      <a:pt x="551" y="829"/>
                      <a:pt x="551" y="829"/>
                      <a:pt x="551" y="829"/>
                    </a:cubicBezTo>
                    <a:lnTo>
                      <a:pt x="551" y="829"/>
                    </a:lnTo>
                    <a:cubicBezTo>
                      <a:pt x="570" y="824"/>
                      <a:pt x="589" y="818"/>
                      <a:pt x="607" y="811"/>
                    </a:cubicBezTo>
                    <a:cubicBezTo>
                      <a:pt x="610" y="813"/>
                      <a:pt x="610" y="813"/>
                      <a:pt x="610" y="813"/>
                    </a:cubicBezTo>
                    <a:cubicBezTo>
                      <a:pt x="672" y="880"/>
                      <a:pt x="672" y="880"/>
                      <a:pt x="672" y="880"/>
                    </a:cubicBezTo>
                    <a:cubicBezTo>
                      <a:pt x="750" y="832"/>
                      <a:pt x="750" y="832"/>
                      <a:pt x="750" y="832"/>
                    </a:cubicBezTo>
                    <a:cubicBezTo>
                      <a:pt x="717" y="743"/>
                      <a:pt x="717" y="743"/>
                      <a:pt x="717" y="743"/>
                    </a:cubicBezTo>
                    <a:cubicBezTo>
                      <a:pt x="715" y="741"/>
                      <a:pt x="715" y="741"/>
                      <a:pt x="715" y="741"/>
                    </a:cubicBezTo>
                    <a:cubicBezTo>
                      <a:pt x="731" y="728"/>
                      <a:pt x="744" y="714"/>
                      <a:pt x="757" y="698"/>
                    </a:cubicBezTo>
                    <a:cubicBezTo>
                      <a:pt x="760" y="701"/>
                      <a:pt x="760" y="701"/>
                      <a:pt x="760" y="701"/>
                    </a:cubicBezTo>
                    <a:cubicBezTo>
                      <a:pt x="846" y="730"/>
                      <a:pt x="846" y="730"/>
                      <a:pt x="846" y="730"/>
                    </a:cubicBezTo>
                    <a:cubicBezTo>
                      <a:pt x="891" y="647"/>
                      <a:pt x="891" y="647"/>
                      <a:pt x="891" y="647"/>
                    </a:cubicBezTo>
                    <a:cubicBezTo>
                      <a:pt x="819" y="588"/>
                      <a:pt x="819" y="588"/>
                      <a:pt x="819" y="588"/>
                    </a:cubicBezTo>
                    <a:cubicBezTo>
                      <a:pt x="816" y="583"/>
                      <a:pt x="816" y="583"/>
                      <a:pt x="816" y="583"/>
                    </a:cubicBezTo>
                    <a:cubicBezTo>
                      <a:pt x="824" y="564"/>
                      <a:pt x="830" y="546"/>
                      <a:pt x="832" y="519"/>
                    </a:cubicBezTo>
                    <a:cubicBezTo>
                      <a:pt x="835" y="519"/>
                      <a:pt x="835" y="519"/>
                      <a:pt x="835" y="519"/>
                    </a:cubicBezTo>
                    <a:cubicBezTo>
                      <a:pt x="915" y="514"/>
                      <a:pt x="915" y="514"/>
                      <a:pt x="915" y="514"/>
                    </a:cubicBezTo>
                    <a:cubicBezTo>
                      <a:pt x="915" y="420"/>
                      <a:pt x="915" y="420"/>
                      <a:pt x="915" y="420"/>
                    </a:cubicBezTo>
                    <a:cubicBezTo>
                      <a:pt x="827" y="401"/>
                      <a:pt x="827" y="401"/>
                      <a:pt x="827" y="401"/>
                    </a:cubicBezTo>
                    <a:cubicBezTo>
                      <a:pt x="830" y="401"/>
                      <a:pt x="830" y="401"/>
                      <a:pt x="830" y="401"/>
                    </a:cubicBezTo>
                    <a:cubicBezTo>
                      <a:pt x="824" y="374"/>
                      <a:pt x="819" y="350"/>
                      <a:pt x="811" y="326"/>
                    </a:cubicBezTo>
                    <a:cubicBezTo>
                      <a:pt x="814" y="324"/>
                      <a:pt x="814" y="324"/>
                      <a:pt x="814" y="324"/>
                    </a:cubicBezTo>
                    <a:cubicBezTo>
                      <a:pt x="883" y="265"/>
                      <a:pt x="883" y="265"/>
                      <a:pt x="883" y="265"/>
                    </a:cubicBezTo>
                    <a:cubicBezTo>
                      <a:pt x="832" y="184"/>
                      <a:pt x="832" y="184"/>
                      <a:pt x="832" y="184"/>
                    </a:cubicBezTo>
                    <a:cubicBezTo>
                      <a:pt x="744" y="217"/>
                      <a:pt x="744" y="217"/>
                      <a:pt x="744" y="217"/>
                    </a:cubicBezTo>
                    <a:lnTo>
                      <a:pt x="744" y="217"/>
                    </a:lnTo>
                    <a:cubicBezTo>
                      <a:pt x="725" y="195"/>
                      <a:pt x="701" y="174"/>
                      <a:pt x="677" y="158"/>
                    </a:cubicBezTo>
                    <a:cubicBezTo>
                      <a:pt x="677" y="155"/>
                      <a:pt x="677" y="155"/>
                      <a:pt x="677" y="155"/>
                    </a:cubicBezTo>
                    <a:cubicBezTo>
                      <a:pt x="701" y="67"/>
                      <a:pt x="701" y="67"/>
                      <a:pt x="701" y="67"/>
                    </a:cubicBezTo>
                    <a:cubicBezTo>
                      <a:pt x="618" y="27"/>
                      <a:pt x="618" y="27"/>
                      <a:pt x="618" y="27"/>
                    </a:cubicBezTo>
                    <a:cubicBezTo>
                      <a:pt x="562" y="101"/>
                      <a:pt x="562" y="101"/>
                      <a:pt x="562" y="101"/>
                    </a:cubicBezTo>
                    <a:lnTo>
                      <a:pt x="562" y="104"/>
                    </a:lnTo>
                    <a:close/>
                    <a:moveTo>
                      <a:pt x="773" y="465"/>
                    </a:moveTo>
                    <a:lnTo>
                      <a:pt x="773" y="465"/>
                    </a:lnTo>
                    <a:cubicBezTo>
                      <a:pt x="773" y="637"/>
                      <a:pt x="634" y="776"/>
                      <a:pt x="463" y="776"/>
                    </a:cubicBezTo>
                    <a:cubicBezTo>
                      <a:pt x="289" y="776"/>
                      <a:pt x="150" y="637"/>
                      <a:pt x="150" y="465"/>
                    </a:cubicBezTo>
                    <a:cubicBezTo>
                      <a:pt x="150" y="294"/>
                      <a:pt x="289" y="152"/>
                      <a:pt x="463" y="152"/>
                    </a:cubicBezTo>
                    <a:cubicBezTo>
                      <a:pt x="634" y="152"/>
                      <a:pt x="773" y="294"/>
                      <a:pt x="773" y="46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9953120" y="2866527"/>
              <a:ext cx="361781" cy="365979"/>
              <a:chOff x="18231141" y="5400202"/>
              <a:chExt cx="723562" cy="731957"/>
            </a:xfrm>
            <a:solidFill>
              <a:schemeClr val="accent5"/>
            </a:solidFill>
          </p:grpSpPr>
          <p:sp>
            <p:nvSpPr>
              <p:cNvPr id="268" name="Freeform 192"/>
              <p:cNvSpPr>
                <a:spLocks noChangeArrowheads="1"/>
              </p:cNvSpPr>
              <p:nvPr/>
            </p:nvSpPr>
            <p:spPr bwMode="auto">
              <a:xfrm>
                <a:off x="18383470" y="5548286"/>
                <a:ext cx="427367" cy="431559"/>
              </a:xfrm>
              <a:custGeom>
                <a:avLst/>
                <a:gdLst>
                  <a:gd name="T0" fmla="*/ 224 w 450"/>
                  <a:gd name="T1" fmla="*/ 0 h 453"/>
                  <a:gd name="T2" fmla="*/ 224 w 450"/>
                  <a:gd name="T3" fmla="*/ 0 h 453"/>
                  <a:gd name="T4" fmla="*/ 0 w 450"/>
                  <a:gd name="T5" fmla="*/ 227 h 453"/>
                  <a:gd name="T6" fmla="*/ 224 w 450"/>
                  <a:gd name="T7" fmla="*/ 452 h 453"/>
                  <a:gd name="T8" fmla="*/ 449 w 450"/>
                  <a:gd name="T9" fmla="*/ 227 h 453"/>
                  <a:gd name="T10" fmla="*/ 224 w 450"/>
                  <a:gd name="T11" fmla="*/ 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0" h="453">
                    <a:moveTo>
                      <a:pt x="224" y="0"/>
                    </a:moveTo>
                    <a:lnTo>
                      <a:pt x="224" y="0"/>
                    </a:lnTo>
                    <a:cubicBezTo>
                      <a:pt x="99" y="0"/>
                      <a:pt x="0" y="102"/>
                      <a:pt x="0" y="227"/>
                    </a:cubicBezTo>
                    <a:cubicBezTo>
                      <a:pt x="0" y="350"/>
                      <a:pt x="101" y="452"/>
                      <a:pt x="224" y="452"/>
                    </a:cubicBezTo>
                    <a:cubicBezTo>
                      <a:pt x="350" y="452"/>
                      <a:pt x="449" y="350"/>
                      <a:pt x="449" y="227"/>
                    </a:cubicBezTo>
                    <a:cubicBezTo>
                      <a:pt x="449" y="102"/>
                      <a:pt x="350" y="0"/>
                      <a:pt x="22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269" name="Freeform 193"/>
              <p:cNvSpPr>
                <a:spLocks noChangeArrowheads="1"/>
              </p:cNvSpPr>
              <p:nvPr/>
            </p:nvSpPr>
            <p:spPr bwMode="auto">
              <a:xfrm>
                <a:off x="18231141" y="5400202"/>
                <a:ext cx="723562" cy="731957"/>
              </a:xfrm>
              <a:custGeom>
                <a:avLst/>
                <a:gdLst>
                  <a:gd name="T0" fmla="*/ 465 w 758"/>
                  <a:gd name="T1" fmla="*/ 86 h 769"/>
                  <a:gd name="T2" fmla="*/ 414 w 758"/>
                  <a:gd name="T3" fmla="*/ 72 h 769"/>
                  <a:gd name="T4" fmla="*/ 321 w 758"/>
                  <a:gd name="T5" fmla="*/ 5 h 769"/>
                  <a:gd name="T6" fmla="*/ 262 w 758"/>
                  <a:gd name="T7" fmla="*/ 96 h 769"/>
                  <a:gd name="T8" fmla="*/ 211 w 758"/>
                  <a:gd name="T9" fmla="*/ 40 h 769"/>
                  <a:gd name="T10" fmla="*/ 174 w 758"/>
                  <a:gd name="T11" fmla="*/ 155 h 769"/>
                  <a:gd name="T12" fmla="*/ 139 w 758"/>
                  <a:gd name="T13" fmla="*/ 190 h 769"/>
                  <a:gd name="T14" fmla="*/ 29 w 758"/>
                  <a:gd name="T15" fmla="*/ 233 h 769"/>
                  <a:gd name="T16" fmla="*/ 77 w 758"/>
                  <a:gd name="T17" fmla="*/ 332 h 769"/>
                  <a:gd name="T18" fmla="*/ 0 w 758"/>
                  <a:gd name="T19" fmla="*/ 345 h 769"/>
                  <a:gd name="T20" fmla="*/ 75 w 758"/>
                  <a:gd name="T21" fmla="*/ 436 h 769"/>
                  <a:gd name="T22" fmla="*/ 94 w 758"/>
                  <a:gd name="T23" fmla="*/ 500 h 769"/>
                  <a:gd name="T24" fmla="*/ 77 w 758"/>
                  <a:gd name="T25" fmla="*/ 618 h 769"/>
                  <a:gd name="T26" fmla="*/ 206 w 758"/>
                  <a:gd name="T27" fmla="*/ 639 h 769"/>
                  <a:gd name="T28" fmla="*/ 185 w 758"/>
                  <a:gd name="T29" fmla="*/ 714 h 769"/>
                  <a:gd name="T30" fmla="*/ 302 w 758"/>
                  <a:gd name="T31" fmla="*/ 685 h 769"/>
                  <a:gd name="T32" fmla="*/ 350 w 758"/>
                  <a:gd name="T33" fmla="*/ 693 h 769"/>
                  <a:gd name="T34" fmla="*/ 369 w 758"/>
                  <a:gd name="T35" fmla="*/ 768 h 769"/>
                  <a:gd name="T36" fmla="*/ 457 w 758"/>
                  <a:gd name="T37" fmla="*/ 687 h 769"/>
                  <a:gd name="T38" fmla="*/ 503 w 758"/>
                  <a:gd name="T39" fmla="*/ 671 h 769"/>
                  <a:gd name="T40" fmla="*/ 556 w 758"/>
                  <a:gd name="T41" fmla="*/ 728 h 769"/>
                  <a:gd name="T42" fmla="*/ 594 w 758"/>
                  <a:gd name="T43" fmla="*/ 615 h 769"/>
                  <a:gd name="T44" fmla="*/ 626 w 758"/>
                  <a:gd name="T45" fmla="*/ 578 h 769"/>
                  <a:gd name="T46" fmla="*/ 701 w 758"/>
                  <a:gd name="T47" fmla="*/ 605 h 769"/>
                  <a:gd name="T48" fmla="*/ 677 w 758"/>
                  <a:gd name="T49" fmla="*/ 484 h 769"/>
                  <a:gd name="T50" fmla="*/ 690 w 758"/>
                  <a:gd name="T51" fmla="*/ 428 h 769"/>
                  <a:gd name="T52" fmla="*/ 757 w 758"/>
                  <a:gd name="T53" fmla="*/ 425 h 769"/>
                  <a:gd name="T54" fmla="*/ 685 w 758"/>
                  <a:gd name="T55" fmla="*/ 332 h 769"/>
                  <a:gd name="T56" fmla="*/ 671 w 758"/>
                  <a:gd name="T57" fmla="*/ 270 h 769"/>
                  <a:gd name="T58" fmla="*/ 730 w 758"/>
                  <a:gd name="T59" fmla="*/ 217 h 769"/>
                  <a:gd name="T60" fmla="*/ 618 w 758"/>
                  <a:gd name="T61" fmla="*/ 179 h 769"/>
                  <a:gd name="T62" fmla="*/ 562 w 758"/>
                  <a:gd name="T63" fmla="*/ 128 h 769"/>
                  <a:gd name="T64" fmla="*/ 580 w 758"/>
                  <a:gd name="T65" fmla="*/ 53 h 769"/>
                  <a:gd name="T66" fmla="*/ 465 w 758"/>
                  <a:gd name="T67" fmla="*/ 86 h 769"/>
                  <a:gd name="T68" fmla="*/ 639 w 758"/>
                  <a:gd name="T69" fmla="*/ 385 h 769"/>
                  <a:gd name="T70" fmla="*/ 125 w 758"/>
                  <a:gd name="T71" fmla="*/ 385 h 769"/>
                  <a:gd name="T72" fmla="*/ 639 w 758"/>
                  <a:gd name="T73" fmla="*/ 385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58" h="769">
                    <a:moveTo>
                      <a:pt x="465" y="86"/>
                    </a:moveTo>
                    <a:lnTo>
                      <a:pt x="465" y="86"/>
                    </a:lnTo>
                    <a:cubicBezTo>
                      <a:pt x="449" y="80"/>
                      <a:pt x="433" y="77"/>
                      <a:pt x="417" y="75"/>
                    </a:cubicBezTo>
                    <a:cubicBezTo>
                      <a:pt x="414" y="72"/>
                      <a:pt x="414" y="72"/>
                      <a:pt x="414" y="72"/>
                    </a:cubicBezTo>
                    <a:cubicBezTo>
                      <a:pt x="399" y="0"/>
                      <a:pt x="399" y="0"/>
                      <a:pt x="399" y="0"/>
                    </a:cubicBezTo>
                    <a:cubicBezTo>
                      <a:pt x="321" y="5"/>
                      <a:pt x="321" y="5"/>
                      <a:pt x="321" y="5"/>
                    </a:cubicBezTo>
                    <a:cubicBezTo>
                      <a:pt x="310" y="83"/>
                      <a:pt x="310" y="83"/>
                      <a:pt x="310" y="83"/>
                    </a:cubicBezTo>
                    <a:cubicBezTo>
                      <a:pt x="294" y="86"/>
                      <a:pt x="278" y="91"/>
                      <a:pt x="262" y="96"/>
                    </a:cubicBezTo>
                    <a:lnTo>
                      <a:pt x="262" y="96"/>
                    </a:lnTo>
                    <a:cubicBezTo>
                      <a:pt x="211" y="40"/>
                      <a:pt x="211" y="40"/>
                      <a:pt x="211" y="40"/>
                    </a:cubicBezTo>
                    <a:cubicBezTo>
                      <a:pt x="147" y="83"/>
                      <a:pt x="147" y="83"/>
                      <a:pt x="147" y="83"/>
                    </a:cubicBezTo>
                    <a:cubicBezTo>
                      <a:pt x="174" y="155"/>
                      <a:pt x="174" y="155"/>
                      <a:pt x="174" y="155"/>
                    </a:cubicBezTo>
                    <a:cubicBezTo>
                      <a:pt x="160" y="166"/>
                      <a:pt x="150" y="176"/>
                      <a:pt x="139" y="190"/>
                    </a:cubicBezTo>
                    <a:lnTo>
                      <a:pt x="139" y="190"/>
                    </a:lnTo>
                    <a:cubicBezTo>
                      <a:pt x="67" y="166"/>
                      <a:pt x="67" y="166"/>
                      <a:pt x="67" y="166"/>
                    </a:cubicBezTo>
                    <a:cubicBezTo>
                      <a:pt x="29" y="233"/>
                      <a:pt x="29" y="233"/>
                      <a:pt x="29" y="233"/>
                    </a:cubicBezTo>
                    <a:cubicBezTo>
                      <a:pt x="88" y="283"/>
                      <a:pt x="88" y="283"/>
                      <a:pt x="88" y="283"/>
                    </a:cubicBezTo>
                    <a:cubicBezTo>
                      <a:pt x="83" y="300"/>
                      <a:pt x="80" y="310"/>
                      <a:pt x="77" y="332"/>
                    </a:cubicBezTo>
                    <a:cubicBezTo>
                      <a:pt x="75" y="332"/>
                      <a:pt x="75" y="332"/>
                      <a:pt x="75" y="332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0" y="422"/>
                      <a:pt x="0" y="422"/>
                      <a:pt x="0" y="422"/>
                    </a:cubicBezTo>
                    <a:cubicBezTo>
                      <a:pt x="75" y="436"/>
                      <a:pt x="75" y="436"/>
                      <a:pt x="75" y="436"/>
                    </a:cubicBezTo>
                    <a:cubicBezTo>
                      <a:pt x="80" y="460"/>
                      <a:pt x="85" y="479"/>
                      <a:pt x="94" y="500"/>
                    </a:cubicBezTo>
                    <a:lnTo>
                      <a:pt x="94" y="500"/>
                    </a:lnTo>
                    <a:cubicBezTo>
                      <a:pt x="37" y="551"/>
                      <a:pt x="37" y="551"/>
                      <a:pt x="37" y="551"/>
                    </a:cubicBezTo>
                    <a:cubicBezTo>
                      <a:pt x="77" y="618"/>
                      <a:pt x="77" y="618"/>
                      <a:pt x="77" y="618"/>
                    </a:cubicBezTo>
                    <a:cubicBezTo>
                      <a:pt x="150" y="591"/>
                      <a:pt x="150" y="591"/>
                      <a:pt x="150" y="591"/>
                    </a:cubicBezTo>
                    <a:cubicBezTo>
                      <a:pt x="166" y="610"/>
                      <a:pt x="185" y="626"/>
                      <a:pt x="206" y="639"/>
                    </a:cubicBezTo>
                    <a:cubicBezTo>
                      <a:pt x="206" y="642"/>
                      <a:pt x="206" y="642"/>
                      <a:pt x="206" y="642"/>
                    </a:cubicBezTo>
                    <a:cubicBezTo>
                      <a:pt x="185" y="714"/>
                      <a:pt x="185" y="714"/>
                      <a:pt x="185" y="714"/>
                    </a:cubicBezTo>
                    <a:cubicBezTo>
                      <a:pt x="257" y="746"/>
                      <a:pt x="257" y="746"/>
                      <a:pt x="257" y="746"/>
                    </a:cubicBezTo>
                    <a:cubicBezTo>
                      <a:pt x="302" y="685"/>
                      <a:pt x="302" y="685"/>
                      <a:pt x="302" y="685"/>
                    </a:cubicBezTo>
                    <a:lnTo>
                      <a:pt x="302" y="685"/>
                    </a:lnTo>
                    <a:cubicBezTo>
                      <a:pt x="318" y="687"/>
                      <a:pt x="334" y="693"/>
                      <a:pt x="350" y="693"/>
                    </a:cubicBezTo>
                    <a:cubicBezTo>
                      <a:pt x="350" y="695"/>
                      <a:pt x="350" y="695"/>
                      <a:pt x="350" y="695"/>
                    </a:cubicBezTo>
                    <a:cubicBezTo>
                      <a:pt x="369" y="768"/>
                      <a:pt x="369" y="768"/>
                      <a:pt x="369" y="768"/>
                    </a:cubicBezTo>
                    <a:cubicBezTo>
                      <a:pt x="446" y="765"/>
                      <a:pt x="446" y="765"/>
                      <a:pt x="446" y="765"/>
                    </a:cubicBezTo>
                    <a:cubicBezTo>
                      <a:pt x="457" y="687"/>
                      <a:pt x="457" y="687"/>
                      <a:pt x="457" y="687"/>
                    </a:cubicBezTo>
                    <a:cubicBezTo>
                      <a:pt x="457" y="685"/>
                      <a:pt x="457" y="685"/>
                      <a:pt x="457" y="685"/>
                    </a:cubicBezTo>
                    <a:cubicBezTo>
                      <a:pt x="473" y="682"/>
                      <a:pt x="489" y="677"/>
                      <a:pt x="503" y="671"/>
                    </a:cubicBezTo>
                    <a:cubicBezTo>
                      <a:pt x="505" y="674"/>
                      <a:pt x="505" y="674"/>
                      <a:pt x="505" y="674"/>
                    </a:cubicBezTo>
                    <a:cubicBezTo>
                      <a:pt x="556" y="728"/>
                      <a:pt x="556" y="728"/>
                      <a:pt x="556" y="728"/>
                    </a:cubicBezTo>
                    <a:cubicBezTo>
                      <a:pt x="620" y="687"/>
                      <a:pt x="620" y="687"/>
                      <a:pt x="620" y="687"/>
                    </a:cubicBezTo>
                    <a:cubicBezTo>
                      <a:pt x="594" y="615"/>
                      <a:pt x="594" y="615"/>
                      <a:pt x="594" y="615"/>
                    </a:cubicBezTo>
                    <a:cubicBezTo>
                      <a:pt x="591" y="612"/>
                      <a:pt x="591" y="612"/>
                      <a:pt x="591" y="612"/>
                    </a:cubicBezTo>
                    <a:cubicBezTo>
                      <a:pt x="604" y="602"/>
                      <a:pt x="615" y="591"/>
                      <a:pt x="626" y="578"/>
                    </a:cubicBezTo>
                    <a:cubicBezTo>
                      <a:pt x="628" y="578"/>
                      <a:pt x="628" y="578"/>
                      <a:pt x="628" y="578"/>
                    </a:cubicBezTo>
                    <a:cubicBezTo>
                      <a:pt x="701" y="605"/>
                      <a:pt x="701" y="605"/>
                      <a:pt x="701" y="605"/>
                    </a:cubicBezTo>
                    <a:cubicBezTo>
                      <a:pt x="738" y="535"/>
                      <a:pt x="738" y="535"/>
                      <a:pt x="738" y="535"/>
                    </a:cubicBezTo>
                    <a:cubicBezTo>
                      <a:pt x="677" y="484"/>
                      <a:pt x="677" y="484"/>
                      <a:pt x="677" y="484"/>
                    </a:cubicBezTo>
                    <a:cubicBezTo>
                      <a:pt x="677" y="481"/>
                      <a:pt x="677" y="481"/>
                      <a:pt x="677" y="481"/>
                    </a:cubicBezTo>
                    <a:cubicBezTo>
                      <a:pt x="682" y="465"/>
                      <a:pt x="685" y="452"/>
                      <a:pt x="690" y="428"/>
                    </a:cubicBezTo>
                    <a:cubicBezTo>
                      <a:pt x="693" y="428"/>
                      <a:pt x="693" y="428"/>
                      <a:pt x="693" y="428"/>
                    </a:cubicBezTo>
                    <a:cubicBezTo>
                      <a:pt x="757" y="425"/>
                      <a:pt x="757" y="425"/>
                      <a:pt x="757" y="425"/>
                    </a:cubicBezTo>
                    <a:cubicBezTo>
                      <a:pt x="757" y="348"/>
                      <a:pt x="757" y="348"/>
                      <a:pt x="757" y="348"/>
                    </a:cubicBezTo>
                    <a:cubicBezTo>
                      <a:pt x="685" y="332"/>
                      <a:pt x="685" y="332"/>
                      <a:pt x="685" y="332"/>
                    </a:cubicBezTo>
                    <a:cubicBezTo>
                      <a:pt x="687" y="332"/>
                      <a:pt x="687" y="332"/>
                      <a:pt x="687" y="332"/>
                    </a:cubicBezTo>
                    <a:cubicBezTo>
                      <a:pt x="682" y="310"/>
                      <a:pt x="679" y="289"/>
                      <a:pt x="671" y="270"/>
                    </a:cubicBezTo>
                    <a:cubicBezTo>
                      <a:pt x="674" y="267"/>
                      <a:pt x="674" y="267"/>
                      <a:pt x="674" y="267"/>
                    </a:cubicBezTo>
                    <a:cubicBezTo>
                      <a:pt x="730" y="217"/>
                      <a:pt x="730" y="217"/>
                      <a:pt x="730" y="217"/>
                    </a:cubicBezTo>
                    <a:cubicBezTo>
                      <a:pt x="690" y="152"/>
                      <a:pt x="690" y="152"/>
                      <a:pt x="690" y="152"/>
                    </a:cubicBezTo>
                    <a:cubicBezTo>
                      <a:pt x="618" y="179"/>
                      <a:pt x="618" y="179"/>
                      <a:pt x="618" y="179"/>
                    </a:cubicBezTo>
                    <a:cubicBezTo>
                      <a:pt x="615" y="179"/>
                      <a:pt x="615" y="179"/>
                      <a:pt x="615" y="179"/>
                    </a:cubicBezTo>
                    <a:cubicBezTo>
                      <a:pt x="599" y="161"/>
                      <a:pt x="580" y="144"/>
                      <a:pt x="562" y="128"/>
                    </a:cubicBezTo>
                    <a:cubicBezTo>
                      <a:pt x="562" y="126"/>
                      <a:pt x="562" y="126"/>
                      <a:pt x="562" y="126"/>
                    </a:cubicBezTo>
                    <a:cubicBezTo>
                      <a:pt x="580" y="53"/>
                      <a:pt x="580" y="53"/>
                      <a:pt x="580" y="53"/>
                    </a:cubicBezTo>
                    <a:cubicBezTo>
                      <a:pt x="511" y="21"/>
                      <a:pt x="511" y="21"/>
                      <a:pt x="511" y="21"/>
                    </a:cubicBezTo>
                    <a:cubicBezTo>
                      <a:pt x="465" y="86"/>
                      <a:pt x="465" y="86"/>
                      <a:pt x="465" y="86"/>
                    </a:cubicBezTo>
                    <a:close/>
                    <a:moveTo>
                      <a:pt x="639" y="385"/>
                    </a:moveTo>
                    <a:lnTo>
                      <a:pt x="639" y="385"/>
                    </a:lnTo>
                    <a:cubicBezTo>
                      <a:pt x="639" y="527"/>
                      <a:pt x="524" y="642"/>
                      <a:pt x="382" y="642"/>
                    </a:cubicBezTo>
                    <a:cubicBezTo>
                      <a:pt x="241" y="642"/>
                      <a:pt x="125" y="527"/>
                      <a:pt x="125" y="385"/>
                    </a:cubicBezTo>
                    <a:cubicBezTo>
                      <a:pt x="125" y="241"/>
                      <a:pt x="241" y="126"/>
                      <a:pt x="382" y="126"/>
                    </a:cubicBezTo>
                    <a:cubicBezTo>
                      <a:pt x="524" y="126"/>
                      <a:pt x="639" y="241"/>
                      <a:pt x="639" y="38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9328995" y="1567620"/>
              <a:ext cx="816653" cy="822923"/>
              <a:chOff x="16982890" y="2802388"/>
              <a:chExt cx="1633305" cy="1645846"/>
            </a:xfrm>
            <a:solidFill>
              <a:schemeClr val="accent5"/>
            </a:solidFill>
          </p:grpSpPr>
          <p:sp>
            <p:nvSpPr>
              <p:cNvPr id="271" name="Freeform 194"/>
              <p:cNvSpPr>
                <a:spLocks noChangeArrowheads="1"/>
              </p:cNvSpPr>
              <p:nvPr/>
            </p:nvSpPr>
            <p:spPr bwMode="auto">
              <a:xfrm>
                <a:off x="17262159" y="3090094"/>
                <a:ext cx="1070534" cy="1070435"/>
              </a:xfrm>
              <a:custGeom>
                <a:avLst/>
                <a:gdLst>
                  <a:gd name="T0" fmla="*/ 433 w 1122"/>
                  <a:gd name="T1" fmla="*/ 72 h 1121"/>
                  <a:gd name="T2" fmla="*/ 433 w 1122"/>
                  <a:gd name="T3" fmla="*/ 72 h 1121"/>
                  <a:gd name="T4" fmla="*/ 72 w 1122"/>
                  <a:gd name="T5" fmla="*/ 687 h 1121"/>
                  <a:gd name="T6" fmla="*/ 687 w 1122"/>
                  <a:gd name="T7" fmla="*/ 1051 h 1121"/>
                  <a:gd name="T8" fmla="*/ 1051 w 1122"/>
                  <a:gd name="T9" fmla="*/ 433 h 1121"/>
                  <a:gd name="T10" fmla="*/ 433 w 1122"/>
                  <a:gd name="T11" fmla="*/ 72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2" h="1121">
                    <a:moveTo>
                      <a:pt x="433" y="72"/>
                    </a:moveTo>
                    <a:lnTo>
                      <a:pt x="433" y="72"/>
                    </a:lnTo>
                    <a:cubicBezTo>
                      <a:pt x="163" y="141"/>
                      <a:pt x="0" y="417"/>
                      <a:pt x="72" y="687"/>
                    </a:cubicBezTo>
                    <a:cubicBezTo>
                      <a:pt x="141" y="957"/>
                      <a:pt x="417" y="1120"/>
                      <a:pt x="687" y="1051"/>
                    </a:cubicBezTo>
                    <a:cubicBezTo>
                      <a:pt x="957" y="981"/>
                      <a:pt x="1121" y="703"/>
                      <a:pt x="1051" y="433"/>
                    </a:cubicBezTo>
                    <a:cubicBezTo>
                      <a:pt x="979" y="163"/>
                      <a:pt x="703" y="0"/>
                      <a:pt x="433" y="7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272" name="Freeform 195"/>
              <p:cNvSpPr>
                <a:spLocks noChangeArrowheads="1"/>
              </p:cNvSpPr>
              <p:nvPr/>
            </p:nvSpPr>
            <p:spPr bwMode="auto">
              <a:xfrm>
                <a:off x="16982890" y="2802388"/>
                <a:ext cx="1633305" cy="1645846"/>
              </a:xfrm>
              <a:custGeom>
                <a:avLst/>
                <a:gdLst>
                  <a:gd name="T0" fmla="*/ 861 w 1708"/>
                  <a:gd name="T1" fmla="*/ 163 h 1721"/>
                  <a:gd name="T2" fmla="*/ 749 w 1708"/>
                  <a:gd name="T3" fmla="*/ 166 h 1721"/>
                  <a:gd name="T4" fmla="*/ 503 w 1708"/>
                  <a:gd name="T5" fmla="*/ 72 h 1721"/>
                  <a:gd name="T6" fmla="*/ 431 w 1708"/>
                  <a:gd name="T7" fmla="*/ 305 h 1721"/>
                  <a:gd name="T8" fmla="*/ 286 w 1708"/>
                  <a:gd name="T9" fmla="*/ 208 h 1721"/>
                  <a:gd name="T10" fmla="*/ 270 w 1708"/>
                  <a:gd name="T11" fmla="*/ 479 h 1721"/>
                  <a:gd name="T12" fmla="*/ 212 w 1708"/>
                  <a:gd name="T13" fmla="*/ 575 h 1721"/>
                  <a:gd name="T14" fmla="*/ 0 w 1708"/>
                  <a:gd name="T15" fmla="*/ 733 h 1721"/>
                  <a:gd name="T16" fmla="*/ 158 w 1708"/>
                  <a:gd name="T17" fmla="*/ 920 h 1721"/>
                  <a:gd name="T18" fmla="*/ 6 w 1708"/>
                  <a:gd name="T19" fmla="*/ 990 h 1721"/>
                  <a:gd name="T20" fmla="*/ 220 w 1708"/>
                  <a:gd name="T21" fmla="*/ 1148 h 1721"/>
                  <a:gd name="T22" fmla="*/ 289 w 1708"/>
                  <a:gd name="T23" fmla="*/ 1276 h 1721"/>
                  <a:gd name="T24" fmla="*/ 321 w 1708"/>
                  <a:gd name="T25" fmla="*/ 1538 h 1721"/>
                  <a:gd name="T26" fmla="*/ 613 w 1708"/>
                  <a:gd name="T27" fmla="*/ 1517 h 1721"/>
                  <a:gd name="T28" fmla="*/ 610 w 1708"/>
                  <a:gd name="T29" fmla="*/ 1688 h 1721"/>
                  <a:gd name="T30" fmla="*/ 845 w 1708"/>
                  <a:gd name="T31" fmla="*/ 1557 h 1721"/>
                  <a:gd name="T32" fmla="*/ 958 w 1708"/>
                  <a:gd name="T33" fmla="*/ 1552 h 1721"/>
                  <a:gd name="T34" fmla="*/ 1038 w 1708"/>
                  <a:gd name="T35" fmla="*/ 1704 h 1721"/>
                  <a:gd name="T36" fmla="*/ 1183 w 1708"/>
                  <a:gd name="T37" fmla="*/ 1477 h 1721"/>
                  <a:gd name="T38" fmla="*/ 1276 w 1708"/>
                  <a:gd name="T39" fmla="*/ 1415 h 1721"/>
                  <a:gd name="T40" fmla="*/ 1423 w 1708"/>
                  <a:gd name="T41" fmla="*/ 1511 h 1721"/>
                  <a:gd name="T42" fmla="*/ 1439 w 1708"/>
                  <a:gd name="T43" fmla="*/ 1241 h 1721"/>
                  <a:gd name="T44" fmla="*/ 1490 w 1708"/>
                  <a:gd name="T45" fmla="*/ 1142 h 1721"/>
                  <a:gd name="T46" fmla="*/ 1664 w 1708"/>
                  <a:gd name="T47" fmla="*/ 1158 h 1721"/>
                  <a:gd name="T48" fmla="*/ 1549 w 1708"/>
                  <a:gd name="T49" fmla="*/ 915 h 1721"/>
                  <a:gd name="T50" fmla="*/ 1541 w 1708"/>
                  <a:gd name="T51" fmla="*/ 779 h 1721"/>
                  <a:gd name="T52" fmla="*/ 1688 w 1708"/>
                  <a:gd name="T53" fmla="*/ 736 h 1721"/>
                  <a:gd name="T54" fmla="*/ 1479 w 1708"/>
                  <a:gd name="T55" fmla="*/ 575 h 1721"/>
                  <a:gd name="T56" fmla="*/ 1413 w 1708"/>
                  <a:gd name="T57" fmla="*/ 450 h 1721"/>
                  <a:gd name="T58" fmla="*/ 1514 w 1708"/>
                  <a:gd name="T59" fmla="*/ 302 h 1721"/>
                  <a:gd name="T60" fmla="*/ 1247 w 1708"/>
                  <a:gd name="T61" fmla="*/ 283 h 1721"/>
                  <a:gd name="T62" fmla="*/ 1094 w 1708"/>
                  <a:gd name="T63" fmla="*/ 206 h 1721"/>
                  <a:gd name="T64" fmla="*/ 1097 w 1708"/>
                  <a:gd name="T65" fmla="*/ 32 h 1721"/>
                  <a:gd name="T66" fmla="*/ 861 w 1708"/>
                  <a:gd name="T67" fmla="*/ 163 h 1721"/>
                  <a:gd name="T68" fmla="*/ 1413 w 1708"/>
                  <a:gd name="T69" fmla="*/ 714 h 1721"/>
                  <a:gd name="T70" fmla="*/ 292 w 1708"/>
                  <a:gd name="T71" fmla="*/ 1006 h 1721"/>
                  <a:gd name="T72" fmla="*/ 1413 w 1708"/>
                  <a:gd name="T73" fmla="*/ 714 h 1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08" h="1721">
                    <a:moveTo>
                      <a:pt x="861" y="163"/>
                    </a:moveTo>
                    <a:lnTo>
                      <a:pt x="861" y="163"/>
                    </a:lnTo>
                    <a:cubicBezTo>
                      <a:pt x="827" y="163"/>
                      <a:pt x="789" y="166"/>
                      <a:pt x="752" y="171"/>
                    </a:cubicBezTo>
                    <a:cubicBezTo>
                      <a:pt x="749" y="166"/>
                      <a:pt x="749" y="166"/>
                      <a:pt x="749" y="166"/>
                    </a:cubicBezTo>
                    <a:cubicBezTo>
                      <a:pt x="669" y="16"/>
                      <a:pt x="669" y="16"/>
                      <a:pt x="669" y="16"/>
                    </a:cubicBezTo>
                    <a:cubicBezTo>
                      <a:pt x="503" y="72"/>
                      <a:pt x="503" y="72"/>
                      <a:pt x="503" y="72"/>
                    </a:cubicBezTo>
                    <a:cubicBezTo>
                      <a:pt x="527" y="243"/>
                      <a:pt x="527" y="243"/>
                      <a:pt x="527" y="243"/>
                    </a:cubicBezTo>
                    <a:cubicBezTo>
                      <a:pt x="492" y="262"/>
                      <a:pt x="460" y="281"/>
                      <a:pt x="431" y="305"/>
                    </a:cubicBezTo>
                    <a:cubicBezTo>
                      <a:pt x="428" y="302"/>
                      <a:pt x="428" y="302"/>
                      <a:pt x="428" y="302"/>
                    </a:cubicBezTo>
                    <a:cubicBezTo>
                      <a:pt x="286" y="208"/>
                      <a:pt x="286" y="208"/>
                      <a:pt x="286" y="208"/>
                    </a:cubicBezTo>
                    <a:cubicBezTo>
                      <a:pt x="169" y="337"/>
                      <a:pt x="169" y="337"/>
                      <a:pt x="169" y="337"/>
                    </a:cubicBezTo>
                    <a:cubicBezTo>
                      <a:pt x="270" y="479"/>
                      <a:pt x="270" y="479"/>
                      <a:pt x="270" y="479"/>
                    </a:cubicBezTo>
                    <a:cubicBezTo>
                      <a:pt x="249" y="508"/>
                      <a:pt x="230" y="543"/>
                      <a:pt x="214" y="578"/>
                    </a:cubicBezTo>
                    <a:cubicBezTo>
                      <a:pt x="212" y="575"/>
                      <a:pt x="212" y="575"/>
                      <a:pt x="212" y="575"/>
                    </a:cubicBezTo>
                    <a:cubicBezTo>
                      <a:pt x="43" y="562"/>
                      <a:pt x="43" y="562"/>
                      <a:pt x="43" y="562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158" y="808"/>
                      <a:pt x="158" y="808"/>
                      <a:pt x="158" y="808"/>
                    </a:cubicBezTo>
                    <a:cubicBezTo>
                      <a:pt x="155" y="845"/>
                      <a:pt x="150" y="864"/>
                      <a:pt x="158" y="920"/>
                    </a:cubicBezTo>
                    <a:cubicBezTo>
                      <a:pt x="155" y="923"/>
                      <a:pt x="155" y="923"/>
                      <a:pt x="155" y="923"/>
                    </a:cubicBezTo>
                    <a:cubicBezTo>
                      <a:pt x="6" y="990"/>
                      <a:pt x="6" y="990"/>
                      <a:pt x="6" y="990"/>
                    </a:cubicBezTo>
                    <a:cubicBezTo>
                      <a:pt x="48" y="1158"/>
                      <a:pt x="48" y="1158"/>
                      <a:pt x="48" y="1158"/>
                    </a:cubicBezTo>
                    <a:cubicBezTo>
                      <a:pt x="220" y="1148"/>
                      <a:pt x="220" y="1148"/>
                      <a:pt x="220" y="1148"/>
                    </a:cubicBezTo>
                    <a:cubicBezTo>
                      <a:pt x="241" y="1193"/>
                      <a:pt x="262" y="1236"/>
                      <a:pt x="292" y="1276"/>
                    </a:cubicBezTo>
                    <a:cubicBezTo>
                      <a:pt x="289" y="1276"/>
                      <a:pt x="289" y="1276"/>
                      <a:pt x="289" y="1276"/>
                    </a:cubicBezTo>
                    <a:cubicBezTo>
                      <a:pt x="196" y="1418"/>
                      <a:pt x="196" y="1418"/>
                      <a:pt x="196" y="1418"/>
                    </a:cubicBezTo>
                    <a:cubicBezTo>
                      <a:pt x="321" y="1538"/>
                      <a:pt x="321" y="1538"/>
                      <a:pt x="321" y="1538"/>
                    </a:cubicBezTo>
                    <a:cubicBezTo>
                      <a:pt x="463" y="1439"/>
                      <a:pt x="463" y="1439"/>
                      <a:pt x="463" y="1439"/>
                    </a:cubicBezTo>
                    <a:cubicBezTo>
                      <a:pt x="508" y="1471"/>
                      <a:pt x="559" y="1495"/>
                      <a:pt x="613" y="1517"/>
                    </a:cubicBezTo>
                    <a:cubicBezTo>
                      <a:pt x="613" y="1519"/>
                      <a:pt x="613" y="1519"/>
                      <a:pt x="613" y="1519"/>
                    </a:cubicBezTo>
                    <a:cubicBezTo>
                      <a:pt x="610" y="1688"/>
                      <a:pt x="610" y="1688"/>
                      <a:pt x="610" y="1688"/>
                    </a:cubicBezTo>
                    <a:cubicBezTo>
                      <a:pt x="781" y="1720"/>
                      <a:pt x="781" y="1720"/>
                      <a:pt x="781" y="1720"/>
                    </a:cubicBezTo>
                    <a:cubicBezTo>
                      <a:pt x="845" y="1557"/>
                      <a:pt x="845" y="1557"/>
                      <a:pt x="845" y="1557"/>
                    </a:cubicBezTo>
                    <a:lnTo>
                      <a:pt x="845" y="1557"/>
                    </a:lnTo>
                    <a:cubicBezTo>
                      <a:pt x="883" y="1557"/>
                      <a:pt x="920" y="1557"/>
                      <a:pt x="958" y="1552"/>
                    </a:cubicBezTo>
                    <a:cubicBezTo>
                      <a:pt x="960" y="1554"/>
                      <a:pt x="960" y="1554"/>
                      <a:pt x="960" y="1554"/>
                    </a:cubicBezTo>
                    <a:cubicBezTo>
                      <a:pt x="1038" y="1704"/>
                      <a:pt x="1038" y="1704"/>
                      <a:pt x="1038" y="1704"/>
                    </a:cubicBezTo>
                    <a:cubicBezTo>
                      <a:pt x="1204" y="1651"/>
                      <a:pt x="1204" y="1651"/>
                      <a:pt x="1204" y="1651"/>
                    </a:cubicBezTo>
                    <a:cubicBezTo>
                      <a:pt x="1183" y="1477"/>
                      <a:pt x="1183" y="1477"/>
                      <a:pt x="1183" y="1477"/>
                    </a:cubicBezTo>
                    <a:cubicBezTo>
                      <a:pt x="1183" y="1474"/>
                      <a:pt x="1183" y="1474"/>
                      <a:pt x="1183" y="1474"/>
                    </a:cubicBezTo>
                    <a:cubicBezTo>
                      <a:pt x="1214" y="1458"/>
                      <a:pt x="1247" y="1437"/>
                      <a:pt x="1276" y="1415"/>
                    </a:cubicBezTo>
                    <a:cubicBezTo>
                      <a:pt x="1281" y="1418"/>
                      <a:pt x="1281" y="1418"/>
                      <a:pt x="1281" y="1418"/>
                    </a:cubicBezTo>
                    <a:cubicBezTo>
                      <a:pt x="1423" y="1511"/>
                      <a:pt x="1423" y="1511"/>
                      <a:pt x="1423" y="1511"/>
                    </a:cubicBezTo>
                    <a:cubicBezTo>
                      <a:pt x="1541" y="1383"/>
                      <a:pt x="1541" y="1383"/>
                      <a:pt x="1541" y="1383"/>
                    </a:cubicBezTo>
                    <a:cubicBezTo>
                      <a:pt x="1439" y="1241"/>
                      <a:pt x="1439" y="1241"/>
                      <a:pt x="1439" y="1241"/>
                    </a:cubicBezTo>
                    <a:cubicBezTo>
                      <a:pt x="1437" y="1241"/>
                      <a:pt x="1437" y="1241"/>
                      <a:pt x="1437" y="1241"/>
                    </a:cubicBezTo>
                    <a:cubicBezTo>
                      <a:pt x="1458" y="1209"/>
                      <a:pt x="1474" y="1177"/>
                      <a:pt x="1490" y="1142"/>
                    </a:cubicBezTo>
                    <a:cubicBezTo>
                      <a:pt x="1495" y="1145"/>
                      <a:pt x="1495" y="1145"/>
                      <a:pt x="1495" y="1145"/>
                    </a:cubicBezTo>
                    <a:cubicBezTo>
                      <a:pt x="1664" y="1158"/>
                      <a:pt x="1664" y="1158"/>
                      <a:pt x="1664" y="1158"/>
                    </a:cubicBezTo>
                    <a:cubicBezTo>
                      <a:pt x="1707" y="990"/>
                      <a:pt x="1707" y="990"/>
                      <a:pt x="1707" y="990"/>
                    </a:cubicBezTo>
                    <a:cubicBezTo>
                      <a:pt x="1549" y="915"/>
                      <a:pt x="1549" y="915"/>
                      <a:pt x="1549" y="915"/>
                    </a:cubicBezTo>
                    <a:cubicBezTo>
                      <a:pt x="1544" y="901"/>
                      <a:pt x="1544" y="901"/>
                      <a:pt x="1544" y="901"/>
                    </a:cubicBezTo>
                    <a:cubicBezTo>
                      <a:pt x="1549" y="867"/>
                      <a:pt x="1549" y="835"/>
                      <a:pt x="1541" y="779"/>
                    </a:cubicBezTo>
                    <a:cubicBezTo>
                      <a:pt x="1549" y="779"/>
                      <a:pt x="1549" y="779"/>
                      <a:pt x="1549" y="779"/>
                    </a:cubicBezTo>
                    <a:cubicBezTo>
                      <a:pt x="1688" y="736"/>
                      <a:pt x="1688" y="736"/>
                      <a:pt x="1688" y="736"/>
                    </a:cubicBezTo>
                    <a:cubicBezTo>
                      <a:pt x="1643" y="567"/>
                      <a:pt x="1643" y="567"/>
                      <a:pt x="1643" y="567"/>
                    </a:cubicBezTo>
                    <a:cubicBezTo>
                      <a:pt x="1479" y="575"/>
                      <a:pt x="1479" y="575"/>
                      <a:pt x="1479" y="575"/>
                    </a:cubicBezTo>
                    <a:cubicBezTo>
                      <a:pt x="1482" y="575"/>
                      <a:pt x="1482" y="575"/>
                      <a:pt x="1482" y="575"/>
                    </a:cubicBezTo>
                    <a:cubicBezTo>
                      <a:pt x="1463" y="530"/>
                      <a:pt x="1442" y="487"/>
                      <a:pt x="1413" y="450"/>
                    </a:cubicBezTo>
                    <a:cubicBezTo>
                      <a:pt x="1418" y="444"/>
                      <a:pt x="1418" y="444"/>
                      <a:pt x="1418" y="444"/>
                    </a:cubicBezTo>
                    <a:cubicBezTo>
                      <a:pt x="1514" y="302"/>
                      <a:pt x="1514" y="302"/>
                      <a:pt x="1514" y="302"/>
                    </a:cubicBezTo>
                    <a:cubicBezTo>
                      <a:pt x="1388" y="182"/>
                      <a:pt x="1388" y="182"/>
                      <a:pt x="1388" y="182"/>
                    </a:cubicBezTo>
                    <a:cubicBezTo>
                      <a:pt x="1247" y="283"/>
                      <a:pt x="1247" y="283"/>
                      <a:pt x="1247" y="283"/>
                    </a:cubicBezTo>
                    <a:cubicBezTo>
                      <a:pt x="1244" y="283"/>
                      <a:pt x="1244" y="283"/>
                      <a:pt x="1244" y="283"/>
                    </a:cubicBezTo>
                    <a:cubicBezTo>
                      <a:pt x="1199" y="251"/>
                      <a:pt x="1148" y="227"/>
                      <a:pt x="1094" y="206"/>
                    </a:cubicBezTo>
                    <a:cubicBezTo>
                      <a:pt x="1097" y="201"/>
                      <a:pt x="1097" y="201"/>
                      <a:pt x="1097" y="201"/>
                    </a:cubicBezTo>
                    <a:cubicBezTo>
                      <a:pt x="1097" y="32"/>
                      <a:pt x="1097" y="32"/>
                      <a:pt x="1097" y="32"/>
                    </a:cubicBezTo>
                    <a:cubicBezTo>
                      <a:pt x="926" y="0"/>
                      <a:pt x="926" y="0"/>
                      <a:pt x="926" y="0"/>
                    </a:cubicBezTo>
                    <a:cubicBezTo>
                      <a:pt x="861" y="163"/>
                      <a:pt x="861" y="163"/>
                      <a:pt x="861" y="163"/>
                    </a:cubicBezTo>
                    <a:close/>
                    <a:moveTo>
                      <a:pt x="1413" y="714"/>
                    </a:moveTo>
                    <a:lnTo>
                      <a:pt x="1413" y="714"/>
                    </a:lnTo>
                    <a:cubicBezTo>
                      <a:pt x="1493" y="1025"/>
                      <a:pt x="1308" y="1340"/>
                      <a:pt x="998" y="1420"/>
                    </a:cubicBezTo>
                    <a:cubicBezTo>
                      <a:pt x="688" y="1501"/>
                      <a:pt x="372" y="1316"/>
                      <a:pt x="292" y="1006"/>
                    </a:cubicBezTo>
                    <a:cubicBezTo>
                      <a:pt x="212" y="695"/>
                      <a:pt x="399" y="380"/>
                      <a:pt x="706" y="300"/>
                    </a:cubicBezTo>
                    <a:cubicBezTo>
                      <a:pt x="1017" y="219"/>
                      <a:pt x="1332" y="407"/>
                      <a:pt x="1413" y="71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</p:grpSp>
        <p:grpSp>
          <p:nvGrpSpPr>
            <p:cNvPr id="273" name="Group 272"/>
            <p:cNvGrpSpPr/>
            <p:nvPr/>
          </p:nvGrpSpPr>
          <p:grpSpPr>
            <a:xfrm>
              <a:off x="10355099" y="2214958"/>
              <a:ext cx="685480" cy="681186"/>
              <a:chOff x="19035099" y="4097064"/>
              <a:chExt cx="1370960" cy="1362372"/>
            </a:xfrm>
            <a:solidFill>
              <a:schemeClr val="accent2"/>
            </a:solidFill>
          </p:grpSpPr>
          <p:sp>
            <p:nvSpPr>
              <p:cNvPr id="274" name="Freeform 198"/>
              <p:cNvSpPr>
                <a:spLocks noChangeArrowheads="1"/>
              </p:cNvSpPr>
              <p:nvPr/>
            </p:nvSpPr>
            <p:spPr bwMode="auto">
              <a:xfrm>
                <a:off x="19263592" y="4325536"/>
                <a:ext cx="905511" cy="905427"/>
              </a:xfrm>
              <a:custGeom>
                <a:avLst/>
                <a:gdLst>
                  <a:gd name="T0" fmla="*/ 224 w 950"/>
                  <a:gd name="T1" fmla="*/ 139 h 951"/>
                  <a:gd name="T2" fmla="*/ 224 w 950"/>
                  <a:gd name="T3" fmla="*/ 139 h 951"/>
                  <a:gd name="T4" fmla="*/ 139 w 950"/>
                  <a:gd name="T5" fmla="*/ 725 h 951"/>
                  <a:gd name="T6" fmla="*/ 725 w 950"/>
                  <a:gd name="T7" fmla="*/ 810 h 951"/>
                  <a:gd name="T8" fmla="*/ 810 w 950"/>
                  <a:gd name="T9" fmla="*/ 224 h 951"/>
                  <a:gd name="T10" fmla="*/ 224 w 950"/>
                  <a:gd name="T11" fmla="*/ 139 h 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0" h="951">
                    <a:moveTo>
                      <a:pt x="224" y="139"/>
                    </a:moveTo>
                    <a:lnTo>
                      <a:pt x="224" y="139"/>
                    </a:lnTo>
                    <a:cubicBezTo>
                      <a:pt x="40" y="278"/>
                      <a:pt x="0" y="540"/>
                      <a:pt x="139" y="725"/>
                    </a:cubicBezTo>
                    <a:cubicBezTo>
                      <a:pt x="278" y="912"/>
                      <a:pt x="540" y="950"/>
                      <a:pt x="725" y="810"/>
                    </a:cubicBezTo>
                    <a:cubicBezTo>
                      <a:pt x="912" y="674"/>
                      <a:pt x="949" y="409"/>
                      <a:pt x="810" y="224"/>
                    </a:cubicBezTo>
                    <a:cubicBezTo>
                      <a:pt x="674" y="40"/>
                      <a:pt x="412" y="0"/>
                      <a:pt x="224" y="13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275" name="Freeform 199"/>
              <p:cNvSpPr>
                <a:spLocks noChangeArrowheads="1"/>
              </p:cNvSpPr>
              <p:nvPr/>
            </p:nvSpPr>
            <p:spPr bwMode="auto">
              <a:xfrm>
                <a:off x="19035099" y="4097064"/>
                <a:ext cx="1370960" cy="1362372"/>
              </a:xfrm>
              <a:custGeom>
                <a:avLst/>
                <a:gdLst>
                  <a:gd name="T0" fmla="*/ 503 w 1432"/>
                  <a:gd name="T1" fmla="*/ 174 h 1424"/>
                  <a:gd name="T2" fmla="*/ 417 w 1432"/>
                  <a:gd name="T3" fmla="*/ 211 h 1424"/>
                  <a:gd name="T4" fmla="*/ 200 w 1432"/>
                  <a:gd name="T5" fmla="*/ 216 h 1424"/>
                  <a:gd name="T6" fmla="*/ 216 w 1432"/>
                  <a:gd name="T7" fmla="*/ 417 h 1424"/>
                  <a:gd name="T8" fmla="*/ 74 w 1432"/>
                  <a:gd name="T9" fmla="*/ 390 h 1424"/>
                  <a:gd name="T10" fmla="*/ 147 w 1432"/>
                  <a:gd name="T11" fmla="*/ 601 h 1424"/>
                  <a:gd name="T12" fmla="*/ 133 w 1432"/>
                  <a:gd name="T13" fmla="*/ 695 h 1424"/>
                  <a:gd name="T14" fmla="*/ 18 w 1432"/>
                  <a:gd name="T15" fmla="*/ 880 h 1424"/>
                  <a:gd name="T16" fmla="*/ 200 w 1432"/>
                  <a:gd name="T17" fmla="*/ 976 h 1424"/>
                  <a:gd name="T18" fmla="*/ 102 w 1432"/>
                  <a:gd name="T19" fmla="*/ 1075 h 1424"/>
                  <a:gd name="T20" fmla="*/ 315 w 1432"/>
                  <a:gd name="T21" fmla="*/ 1131 h 1424"/>
                  <a:gd name="T22" fmla="*/ 412 w 1432"/>
                  <a:gd name="T23" fmla="*/ 1209 h 1424"/>
                  <a:gd name="T24" fmla="*/ 516 w 1432"/>
                  <a:gd name="T25" fmla="*/ 1399 h 1424"/>
                  <a:gd name="T26" fmla="*/ 735 w 1432"/>
                  <a:gd name="T27" fmla="*/ 1292 h 1424"/>
                  <a:gd name="T28" fmla="*/ 786 w 1432"/>
                  <a:gd name="T29" fmla="*/ 1423 h 1424"/>
                  <a:gd name="T30" fmla="*/ 925 w 1432"/>
                  <a:gd name="T31" fmla="*/ 1249 h 1424"/>
                  <a:gd name="T32" fmla="*/ 1008 w 1432"/>
                  <a:gd name="T33" fmla="*/ 1209 h 1424"/>
                  <a:gd name="T34" fmla="*/ 1120 w 1432"/>
                  <a:gd name="T35" fmla="*/ 1303 h 1424"/>
                  <a:gd name="T36" fmla="*/ 1158 w 1432"/>
                  <a:gd name="T37" fmla="*/ 1083 h 1424"/>
                  <a:gd name="T38" fmla="*/ 1211 w 1432"/>
                  <a:gd name="T39" fmla="*/ 1005 h 1424"/>
                  <a:gd name="T40" fmla="*/ 1353 w 1432"/>
                  <a:gd name="T41" fmla="*/ 1035 h 1424"/>
                  <a:gd name="T42" fmla="*/ 1281 w 1432"/>
                  <a:gd name="T43" fmla="*/ 824 h 1424"/>
                  <a:gd name="T44" fmla="*/ 1292 w 1432"/>
                  <a:gd name="T45" fmla="*/ 730 h 1424"/>
                  <a:gd name="T46" fmla="*/ 1431 w 1432"/>
                  <a:gd name="T47" fmla="*/ 687 h 1424"/>
                  <a:gd name="T48" fmla="*/ 1265 w 1432"/>
                  <a:gd name="T49" fmla="*/ 537 h 1424"/>
                  <a:gd name="T50" fmla="*/ 1217 w 1432"/>
                  <a:gd name="T51" fmla="*/ 436 h 1424"/>
                  <a:gd name="T52" fmla="*/ 1316 w 1432"/>
                  <a:gd name="T53" fmla="*/ 358 h 1424"/>
                  <a:gd name="T54" fmla="*/ 1104 w 1432"/>
                  <a:gd name="T55" fmla="*/ 300 h 1424"/>
                  <a:gd name="T56" fmla="*/ 1014 w 1432"/>
                  <a:gd name="T57" fmla="*/ 222 h 1424"/>
                  <a:gd name="T58" fmla="*/ 1046 w 1432"/>
                  <a:gd name="T59" fmla="*/ 80 h 1424"/>
                  <a:gd name="T60" fmla="*/ 834 w 1432"/>
                  <a:gd name="T61" fmla="*/ 147 h 1424"/>
                  <a:gd name="T62" fmla="*/ 695 w 1432"/>
                  <a:gd name="T63" fmla="*/ 136 h 1424"/>
                  <a:gd name="T64" fmla="*/ 642 w 1432"/>
                  <a:gd name="T65" fmla="*/ 0 h 1424"/>
                  <a:gd name="T66" fmla="*/ 503 w 1432"/>
                  <a:gd name="T67" fmla="*/ 174 h 1424"/>
                  <a:gd name="T68" fmla="*/ 1096 w 1432"/>
                  <a:gd name="T69" fmla="*/ 428 h 1424"/>
                  <a:gd name="T70" fmla="*/ 329 w 1432"/>
                  <a:gd name="T71" fmla="*/ 1000 h 1424"/>
                  <a:gd name="T72" fmla="*/ 1096 w 1432"/>
                  <a:gd name="T73" fmla="*/ 428 h 1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32" h="1424">
                    <a:moveTo>
                      <a:pt x="503" y="174"/>
                    </a:moveTo>
                    <a:lnTo>
                      <a:pt x="503" y="174"/>
                    </a:lnTo>
                    <a:cubicBezTo>
                      <a:pt x="476" y="187"/>
                      <a:pt x="447" y="198"/>
                      <a:pt x="420" y="214"/>
                    </a:cubicBezTo>
                    <a:cubicBezTo>
                      <a:pt x="417" y="211"/>
                      <a:pt x="417" y="211"/>
                      <a:pt x="417" y="211"/>
                    </a:cubicBezTo>
                    <a:cubicBezTo>
                      <a:pt x="310" y="123"/>
                      <a:pt x="310" y="123"/>
                      <a:pt x="310" y="123"/>
                    </a:cubicBezTo>
                    <a:cubicBezTo>
                      <a:pt x="200" y="216"/>
                      <a:pt x="200" y="216"/>
                      <a:pt x="200" y="216"/>
                    </a:cubicBezTo>
                    <a:cubicBezTo>
                      <a:pt x="270" y="342"/>
                      <a:pt x="270" y="342"/>
                      <a:pt x="270" y="342"/>
                    </a:cubicBezTo>
                    <a:cubicBezTo>
                      <a:pt x="251" y="366"/>
                      <a:pt x="232" y="390"/>
                      <a:pt x="216" y="417"/>
                    </a:cubicBezTo>
                    <a:cubicBezTo>
                      <a:pt x="214" y="417"/>
                      <a:pt x="214" y="417"/>
                      <a:pt x="214" y="417"/>
                    </a:cubicBezTo>
                    <a:cubicBezTo>
                      <a:pt x="74" y="390"/>
                      <a:pt x="74" y="390"/>
                      <a:pt x="74" y="390"/>
                    </a:cubicBezTo>
                    <a:cubicBezTo>
                      <a:pt x="24" y="524"/>
                      <a:pt x="24" y="524"/>
                      <a:pt x="24" y="524"/>
                    </a:cubicBezTo>
                    <a:cubicBezTo>
                      <a:pt x="147" y="601"/>
                      <a:pt x="147" y="601"/>
                      <a:pt x="147" y="601"/>
                    </a:cubicBezTo>
                    <a:cubicBezTo>
                      <a:pt x="142" y="631"/>
                      <a:pt x="136" y="663"/>
                      <a:pt x="136" y="693"/>
                    </a:cubicBezTo>
                    <a:cubicBezTo>
                      <a:pt x="133" y="695"/>
                      <a:pt x="133" y="695"/>
                      <a:pt x="133" y="695"/>
                    </a:cubicBezTo>
                    <a:cubicBezTo>
                      <a:pt x="0" y="738"/>
                      <a:pt x="0" y="738"/>
                      <a:pt x="0" y="738"/>
                    </a:cubicBezTo>
                    <a:cubicBezTo>
                      <a:pt x="18" y="880"/>
                      <a:pt x="18" y="880"/>
                      <a:pt x="18" y="880"/>
                    </a:cubicBezTo>
                    <a:cubicBezTo>
                      <a:pt x="163" y="888"/>
                      <a:pt x="163" y="888"/>
                      <a:pt x="163" y="888"/>
                    </a:cubicBezTo>
                    <a:cubicBezTo>
                      <a:pt x="173" y="917"/>
                      <a:pt x="176" y="936"/>
                      <a:pt x="200" y="976"/>
                    </a:cubicBezTo>
                    <a:cubicBezTo>
                      <a:pt x="198" y="979"/>
                      <a:pt x="198" y="979"/>
                      <a:pt x="198" y="979"/>
                    </a:cubicBezTo>
                    <a:cubicBezTo>
                      <a:pt x="102" y="1075"/>
                      <a:pt x="102" y="1075"/>
                      <a:pt x="102" y="1075"/>
                    </a:cubicBezTo>
                    <a:cubicBezTo>
                      <a:pt x="189" y="1190"/>
                      <a:pt x="189" y="1190"/>
                      <a:pt x="189" y="1190"/>
                    </a:cubicBezTo>
                    <a:cubicBezTo>
                      <a:pt x="315" y="1131"/>
                      <a:pt x="315" y="1131"/>
                      <a:pt x="315" y="1131"/>
                    </a:cubicBezTo>
                    <a:cubicBezTo>
                      <a:pt x="347" y="1158"/>
                      <a:pt x="377" y="1185"/>
                      <a:pt x="412" y="1206"/>
                    </a:cubicBezTo>
                    <a:cubicBezTo>
                      <a:pt x="412" y="1209"/>
                      <a:pt x="412" y="1209"/>
                      <a:pt x="412" y="1209"/>
                    </a:cubicBezTo>
                    <a:cubicBezTo>
                      <a:pt x="382" y="1345"/>
                      <a:pt x="382" y="1345"/>
                      <a:pt x="382" y="1345"/>
                    </a:cubicBezTo>
                    <a:cubicBezTo>
                      <a:pt x="516" y="1399"/>
                      <a:pt x="516" y="1399"/>
                      <a:pt x="516" y="1399"/>
                    </a:cubicBezTo>
                    <a:cubicBezTo>
                      <a:pt x="593" y="1278"/>
                      <a:pt x="593" y="1278"/>
                      <a:pt x="593" y="1278"/>
                    </a:cubicBezTo>
                    <a:cubicBezTo>
                      <a:pt x="639" y="1289"/>
                      <a:pt x="687" y="1292"/>
                      <a:pt x="735" y="1292"/>
                    </a:cubicBezTo>
                    <a:cubicBezTo>
                      <a:pt x="735" y="1294"/>
                      <a:pt x="735" y="1294"/>
                      <a:pt x="735" y="1294"/>
                    </a:cubicBezTo>
                    <a:cubicBezTo>
                      <a:pt x="786" y="1423"/>
                      <a:pt x="786" y="1423"/>
                      <a:pt x="786" y="1423"/>
                    </a:cubicBezTo>
                    <a:cubicBezTo>
                      <a:pt x="928" y="1396"/>
                      <a:pt x="928" y="1396"/>
                      <a:pt x="928" y="1396"/>
                    </a:cubicBezTo>
                    <a:cubicBezTo>
                      <a:pt x="925" y="1249"/>
                      <a:pt x="925" y="1249"/>
                      <a:pt x="925" y="1249"/>
                    </a:cubicBezTo>
                    <a:lnTo>
                      <a:pt x="925" y="1249"/>
                    </a:lnTo>
                    <a:cubicBezTo>
                      <a:pt x="955" y="1238"/>
                      <a:pt x="981" y="1225"/>
                      <a:pt x="1008" y="1209"/>
                    </a:cubicBezTo>
                    <a:cubicBezTo>
                      <a:pt x="1011" y="1212"/>
                      <a:pt x="1011" y="1212"/>
                      <a:pt x="1011" y="1212"/>
                    </a:cubicBezTo>
                    <a:cubicBezTo>
                      <a:pt x="1120" y="1303"/>
                      <a:pt x="1120" y="1303"/>
                      <a:pt x="1120" y="1303"/>
                    </a:cubicBezTo>
                    <a:cubicBezTo>
                      <a:pt x="1230" y="1209"/>
                      <a:pt x="1230" y="1209"/>
                      <a:pt x="1230" y="1209"/>
                    </a:cubicBezTo>
                    <a:cubicBezTo>
                      <a:pt x="1158" y="1083"/>
                      <a:pt x="1158" y="1083"/>
                      <a:pt x="1158" y="1083"/>
                    </a:cubicBezTo>
                    <a:cubicBezTo>
                      <a:pt x="1158" y="1080"/>
                      <a:pt x="1158" y="1080"/>
                      <a:pt x="1158" y="1080"/>
                    </a:cubicBezTo>
                    <a:cubicBezTo>
                      <a:pt x="1176" y="1056"/>
                      <a:pt x="1195" y="1032"/>
                      <a:pt x="1211" y="1005"/>
                    </a:cubicBezTo>
                    <a:cubicBezTo>
                      <a:pt x="1217" y="1008"/>
                      <a:pt x="1217" y="1008"/>
                      <a:pt x="1217" y="1008"/>
                    </a:cubicBezTo>
                    <a:cubicBezTo>
                      <a:pt x="1353" y="1035"/>
                      <a:pt x="1353" y="1035"/>
                      <a:pt x="1353" y="1035"/>
                    </a:cubicBezTo>
                    <a:cubicBezTo>
                      <a:pt x="1404" y="899"/>
                      <a:pt x="1404" y="899"/>
                      <a:pt x="1404" y="899"/>
                    </a:cubicBezTo>
                    <a:cubicBezTo>
                      <a:pt x="1281" y="824"/>
                      <a:pt x="1281" y="824"/>
                      <a:pt x="1281" y="824"/>
                    </a:cubicBezTo>
                    <a:lnTo>
                      <a:pt x="1281" y="824"/>
                    </a:lnTo>
                    <a:cubicBezTo>
                      <a:pt x="1286" y="791"/>
                      <a:pt x="1289" y="762"/>
                      <a:pt x="1292" y="730"/>
                    </a:cubicBezTo>
                    <a:cubicBezTo>
                      <a:pt x="1297" y="730"/>
                      <a:pt x="1297" y="730"/>
                      <a:pt x="1297" y="730"/>
                    </a:cubicBezTo>
                    <a:cubicBezTo>
                      <a:pt x="1431" y="687"/>
                      <a:pt x="1431" y="687"/>
                      <a:pt x="1431" y="687"/>
                    </a:cubicBezTo>
                    <a:cubicBezTo>
                      <a:pt x="1409" y="545"/>
                      <a:pt x="1409" y="545"/>
                      <a:pt x="1409" y="545"/>
                    </a:cubicBezTo>
                    <a:cubicBezTo>
                      <a:pt x="1265" y="537"/>
                      <a:pt x="1265" y="537"/>
                      <a:pt x="1265" y="537"/>
                    </a:cubicBezTo>
                    <a:cubicBezTo>
                      <a:pt x="1257" y="530"/>
                      <a:pt x="1257" y="530"/>
                      <a:pt x="1257" y="530"/>
                    </a:cubicBezTo>
                    <a:cubicBezTo>
                      <a:pt x="1249" y="500"/>
                      <a:pt x="1241" y="476"/>
                      <a:pt x="1217" y="436"/>
                    </a:cubicBezTo>
                    <a:cubicBezTo>
                      <a:pt x="1219" y="433"/>
                      <a:pt x="1219" y="433"/>
                      <a:pt x="1219" y="433"/>
                    </a:cubicBezTo>
                    <a:cubicBezTo>
                      <a:pt x="1316" y="358"/>
                      <a:pt x="1316" y="358"/>
                      <a:pt x="1316" y="358"/>
                    </a:cubicBezTo>
                    <a:cubicBezTo>
                      <a:pt x="1230" y="241"/>
                      <a:pt x="1230" y="241"/>
                      <a:pt x="1230" y="241"/>
                    </a:cubicBezTo>
                    <a:cubicBezTo>
                      <a:pt x="1104" y="300"/>
                      <a:pt x="1104" y="300"/>
                      <a:pt x="1104" y="300"/>
                    </a:cubicBezTo>
                    <a:cubicBezTo>
                      <a:pt x="1107" y="297"/>
                      <a:pt x="1107" y="297"/>
                      <a:pt x="1107" y="297"/>
                    </a:cubicBezTo>
                    <a:cubicBezTo>
                      <a:pt x="1078" y="270"/>
                      <a:pt x="1048" y="243"/>
                      <a:pt x="1014" y="222"/>
                    </a:cubicBezTo>
                    <a:cubicBezTo>
                      <a:pt x="1016" y="216"/>
                      <a:pt x="1016" y="216"/>
                      <a:pt x="1016" y="216"/>
                    </a:cubicBezTo>
                    <a:cubicBezTo>
                      <a:pt x="1046" y="80"/>
                      <a:pt x="1046" y="80"/>
                      <a:pt x="1046" y="80"/>
                    </a:cubicBezTo>
                    <a:cubicBezTo>
                      <a:pt x="912" y="27"/>
                      <a:pt x="912" y="27"/>
                      <a:pt x="912" y="27"/>
                    </a:cubicBezTo>
                    <a:cubicBezTo>
                      <a:pt x="834" y="147"/>
                      <a:pt x="834" y="147"/>
                      <a:pt x="834" y="147"/>
                    </a:cubicBezTo>
                    <a:lnTo>
                      <a:pt x="834" y="147"/>
                    </a:lnTo>
                    <a:cubicBezTo>
                      <a:pt x="789" y="139"/>
                      <a:pt x="743" y="133"/>
                      <a:pt x="695" y="136"/>
                    </a:cubicBezTo>
                    <a:cubicBezTo>
                      <a:pt x="695" y="131"/>
                      <a:pt x="695" y="131"/>
                      <a:pt x="695" y="131"/>
                    </a:cubicBezTo>
                    <a:cubicBezTo>
                      <a:pt x="642" y="0"/>
                      <a:pt x="642" y="0"/>
                      <a:pt x="642" y="0"/>
                    </a:cubicBezTo>
                    <a:cubicBezTo>
                      <a:pt x="503" y="29"/>
                      <a:pt x="503" y="29"/>
                      <a:pt x="503" y="29"/>
                    </a:cubicBezTo>
                    <a:cubicBezTo>
                      <a:pt x="503" y="174"/>
                      <a:pt x="503" y="174"/>
                      <a:pt x="503" y="174"/>
                    </a:cubicBezTo>
                    <a:close/>
                    <a:moveTo>
                      <a:pt x="1096" y="428"/>
                    </a:moveTo>
                    <a:lnTo>
                      <a:pt x="1096" y="428"/>
                    </a:lnTo>
                    <a:cubicBezTo>
                      <a:pt x="1257" y="639"/>
                      <a:pt x="1211" y="939"/>
                      <a:pt x="1000" y="1097"/>
                    </a:cubicBezTo>
                    <a:cubicBezTo>
                      <a:pt x="786" y="1254"/>
                      <a:pt x="487" y="1212"/>
                      <a:pt x="329" y="1000"/>
                    </a:cubicBezTo>
                    <a:cubicBezTo>
                      <a:pt x="171" y="786"/>
                      <a:pt x="214" y="487"/>
                      <a:pt x="428" y="329"/>
                    </a:cubicBezTo>
                    <a:cubicBezTo>
                      <a:pt x="639" y="171"/>
                      <a:pt x="939" y="214"/>
                      <a:pt x="1096" y="42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>
              <a:off x="8772571" y="1842633"/>
              <a:ext cx="598738" cy="609260"/>
              <a:chOff x="15870042" y="3352414"/>
              <a:chExt cx="1197475" cy="1218519"/>
            </a:xfrm>
            <a:solidFill>
              <a:schemeClr val="accent1"/>
            </a:solidFill>
          </p:grpSpPr>
          <p:sp>
            <p:nvSpPr>
              <p:cNvPr id="277" name="Freeform 200"/>
              <p:cNvSpPr>
                <a:spLocks noChangeArrowheads="1"/>
              </p:cNvSpPr>
              <p:nvPr/>
            </p:nvSpPr>
            <p:spPr bwMode="auto">
              <a:xfrm>
                <a:off x="16119693" y="3606272"/>
                <a:ext cx="715100" cy="710803"/>
              </a:xfrm>
              <a:custGeom>
                <a:avLst/>
                <a:gdLst>
                  <a:gd name="T0" fmla="*/ 375 w 748"/>
                  <a:gd name="T1" fmla="*/ 0 h 747"/>
                  <a:gd name="T2" fmla="*/ 375 w 748"/>
                  <a:gd name="T3" fmla="*/ 0 h 747"/>
                  <a:gd name="T4" fmla="*/ 0 w 748"/>
                  <a:gd name="T5" fmla="*/ 372 h 747"/>
                  <a:gd name="T6" fmla="*/ 375 w 748"/>
                  <a:gd name="T7" fmla="*/ 746 h 747"/>
                  <a:gd name="T8" fmla="*/ 747 w 748"/>
                  <a:gd name="T9" fmla="*/ 372 h 747"/>
                  <a:gd name="T10" fmla="*/ 375 w 748"/>
                  <a:gd name="T11" fmla="*/ 0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8" h="747">
                    <a:moveTo>
                      <a:pt x="375" y="0"/>
                    </a:moveTo>
                    <a:lnTo>
                      <a:pt x="375" y="0"/>
                    </a:lnTo>
                    <a:cubicBezTo>
                      <a:pt x="169" y="0"/>
                      <a:pt x="0" y="166"/>
                      <a:pt x="0" y="372"/>
                    </a:cubicBezTo>
                    <a:cubicBezTo>
                      <a:pt x="0" y="578"/>
                      <a:pt x="169" y="746"/>
                      <a:pt x="375" y="746"/>
                    </a:cubicBezTo>
                    <a:cubicBezTo>
                      <a:pt x="581" y="746"/>
                      <a:pt x="747" y="578"/>
                      <a:pt x="747" y="372"/>
                    </a:cubicBezTo>
                    <a:cubicBezTo>
                      <a:pt x="747" y="166"/>
                      <a:pt x="581" y="0"/>
                      <a:pt x="3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278" name="Freeform 201"/>
              <p:cNvSpPr>
                <a:spLocks noChangeArrowheads="1"/>
              </p:cNvSpPr>
              <p:nvPr/>
            </p:nvSpPr>
            <p:spPr bwMode="auto">
              <a:xfrm>
                <a:off x="15870042" y="3352414"/>
                <a:ext cx="1197475" cy="1218519"/>
              </a:xfrm>
              <a:custGeom>
                <a:avLst/>
                <a:gdLst>
                  <a:gd name="T0" fmla="*/ 768 w 1253"/>
                  <a:gd name="T1" fmla="*/ 142 h 1274"/>
                  <a:gd name="T2" fmla="*/ 687 w 1253"/>
                  <a:gd name="T3" fmla="*/ 123 h 1274"/>
                  <a:gd name="T4" fmla="*/ 530 w 1253"/>
                  <a:gd name="T5" fmla="*/ 11 h 1274"/>
                  <a:gd name="T6" fmla="*/ 436 w 1253"/>
                  <a:gd name="T7" fmla="*/ 163 h 1274"/>
                  <a:gd name="T8" fmla="*/ 350 w 1253"/>
                  <a:gd name="T9" fmla="*/ 67 h 1274"/>
                  <a:gd name="T10" fmla="*/ 289 w 1253"/>
                  <a:gd name="T11" fmla="*/ 257 h 1274"/>
                  <a:gd name="T12" fmla="*/ 227 w 1253"/>
                  <a:gd name="T13" fmla="*/ 316 h 1274"/>
                  <a:gd name="T14" fmla="*/ 48 w 1253"/>
                  <a:gd name="T15" fmla="*/ 388 h 1274"/>
                  <a:gd name="T16" fmla="*/ 126 w 1253"/>
                  <a:gd name="T17" fmla="*/ 551 h 1274"/>
                  <a:gd name="T18" fmla="*/ 0 w 1253"/>
                  <a:gd name="T19" fmla="*/ 573 h 1274"/>
                  <a:gd name="T20" fmla="*/ 126 w 1253"/>
                  <a:gd name="T21" fmla="*/ 725 h 1274"/>
                  <a:gd name="T22" fmla="*/ 153 w 1253"/>
                  <a:gd name="T23" fmla="*/ 829 h 1274"/>
                  <a:gd name="T24" fmla="*/ 128 w 1253"/>
                  <a:gd name="T25" fmla="*/ 1022 h 1274"/>
                  <a:gd name="T26" fmla="*/ 340 w 1253"/>
                  <a:gd name="T27" fmla="*/ 1059 h 1274"/>
                  <a:gd name="T28" fmla="*/ 308 w 1253"/>
                  <a:gd name="T29" fmla="*/ 1182 h 1274"/>
                  <a:gd name="T30" fmla="*/ 500 w 1253"/>
                  <a:gd name="T31" fmla="*/ 1134 h 1274"/>
                  <a:gd name="T32" fmla="*/ 581 w 1253"/>
                  <a:gd name="T33" fmla="*/ 1150 h 1274"/>
                  <a:gd name="T34" fmla="*/ 610 w 1253"/>
                  <a:gd name="T35" fmla="*/ 1273 h 1274"/>
                  <a:gd name="T36" fmla="*/ 754 w 1253"/>
                  <a:gd name="T37" fmla="*/ 1137 h 1274"/>
                  <a:gd name="T38" fmla="*/ 832 w 1253"/>
                  <a:gd name="T39" fmla="*/ 1110 h 1274"/>
                  <a:gd name="T40" fmla="*/ 920 w 1253"/>
                  <a:gd name="T41" fmla="*/ 1206 h 1274"/>
                  <a:gd name="T42" fmla="*/ 979 w 1253"/>
                  <a:gd name="T43" fmla="*/ 1019 h 1274"/>
                  <a:gd name="T44" fmla="*/ 1035 w 1253"/>
                  <a:gd name="T45" fmla="*/ 958 h 1274"/>
                  <a:gd name="T46" fmla="*/ 1158 w 1253"/>
                  <a:gd name="T47" fmla="*/ 1001 h 1274"/>
                  <a:gd name="T48" fmla="*/ 1121 w 1253"/>
                  <a:gd name="T49" fmla="*/ 805 h 1274"/>
                  <a:gd name="T50" fmla="*/ 1140 w 1253"/>
                  <a:gd name="T51" fmla="*/ 712 h 1274"/>
                  <a:gd name="T52" fmla="*/ 1252 w 1253"/>
                  <a:gd name="T53" fmla="*/ 704 h 1274"/>
                  <a:gd name="T54" fmla="*/ 1134 w 1253"/>
                  <a:gd name="T55" fmla="*/ 551 h 1274"/>
                  <a:gd name="T56" fmla="*/ 1107 w 1253"/>
                  <a:gd name="T57" fmla="*/ 447 h 1274"/>
                  <a:gd name="T58" fmla="*/ 1206 w 1253"/>
                  <a:gd name="T59" fmla="*/ 361 h 1274"/>
                  <a:gd name="T60" fmla="*/ 1019 w 1253"/>
                  <a:gd name="T61" fmla="*/ 297 h 1274"/>
                  <a:gd name="T62" fmla="*/ 928 w 1253"/>
                  <a:gd name="T63" fmla="*/ 214 h 1274"/>
                  <a:gd name="T64" fmla="*/ 960 w 1253"/>
                  <a:gd name="T65" fmla="*/ 91 h 1274"/>
                  <a:gd name="T66" fmla="*/ 768 w 1253"/>
                  <a:gd name="T67" fmla="*/ 142 h 1274"/>
                  <a:gd name="T68" fmla="*/ 1059 w 1253"/>
                  <a:gd name="T69" fmla="*/ 637 h 1274"/>
                  <a:gd name="T70" fmla="*/ 206 w 1253"/>
                  <a:gd name="T71" fmla="*/ 637 h 1274"/>
                  <a:gd name="T72" fmla="*/ 1059 w 1253"/>
                  <a:gd name="T73" fmla="*/ 637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53" h="1274">
                    <a:moveTo>
                      <a:pt x="768" y="142"/>
                    </a:moveTo>
                    <a:lnTo>
                      <a:pt x="768" y="142"/>
                    </a:lnTo>
                    <a:cubicBezTo>
                      <a:pt x="743" y="134"/>
                      <a:pt x="717" y="129"/>
                      <a:pt x="687" y="126"/>
                    </a:cubicBezTo>
                    <a:cubicBezTo>
                      <a:pt x="687" y="123"/>
                      <a:pt x="687" y="123"/>
                      <a:pt x="687" y="123"/>
                    </a:cubicBezTo>
                    <a:cubicBezTo>
                      <a:pt x="658" y="0"/>
                      <a:pt x="658" y="0"/>
                      <a:pt x="658" y="0"/>
                    </a:cubicBezTo>
                    <a:cubicBezTo>
                      <a:pt x="530" y="11"/>
                      <a:pt x="530" y="11"/>
                      <a:pt x="530" y="11"/>
                    </a:cubicBezTo>
                    <a:cubicBezTo>
                      <a:pt x="514" y="136"/>
                      <a:pt x="514" y="136"/>
                      <a:pt x="514" y="136"/>
                    </a:cubicBezTo>
                    <a:cubicBezTo>
                      <a:pt x="487" y="145"/>
                      <a:pt x="460" y="153"/>
                      <a:pt x="436" y="163"/>
                    </a:cubicBezTo>
                    <a:cubicBezTo>
                      <a:pt x="433" y="161"/>
                      <a:pt x="433" y="161"/>
                      <a:pt x="433" y="161"/>
                    </a:cubicBezTo>
                    <a:cubicBezTo>
                      <a:pt x="350" y="67"/>
                      <a:pt x="350" y="67"/>
                      <a:pt x="350" y="67"/>
                    </a:cubicBezTo>
                    <a:cubicBezTo>
                      <a:pt x="241" y="136"/>
                      <a:pt x="241" y="136"/>
                      <a:pt x="241" y="136"/>
                    </a:cubicBezTo>
                    <a:cubicBezTo>
                      <a:pt x="289" y="257"/>
                      <a:pt x="289" y="257"/>
                      <a:pt x="289" y="257"/>
                    </a:cubicBezTo>
                    <a:cubicBezTo>
                      <a:pt x="268" y="275"/>
                      <a:pt x="249" y="294"/>
                      <a:pt x="230" y="316"/>
                    </a:cubicBezTo>
                    <a:cubicBezTo>
                      <a:pt x="227" y="316"/>
                      <a:pt x="227" y="316"/>
                      <a:pt x="227" y="316"/>
                    </a:cubicBezTo>
                    <a:cubicBezTo>
                      <a:pt x="110" y="275"/>
                      <a:pt x="110" y="275"/>
                      <a:pt x="110" y="275"/>
                    </a:cubicBezTo>
                    <a:cubicBezTo>
                      <a:pt x="48" y="388"/>
                      <a:pt x="48" y="388"/>
                      <a:pt x="48" y="388"/>
                    </a:cubicBezTo>
                    <a:cubicBezTo>
                      <a:pt x="147" y="471"/>
                      <a:pt x="147" y="471"/>
                      <a:pt x="147" y="471"/>
                    </a:cubicBezTo>
                    <a:cubicBezTo>
                      <a:pt x="137" y="495"/>
                      <a:pt x="131" y="514"/>
                      <a:pt x="126" y="551"/>
                    </a:cubicBezTo>
                    <a:cubicBezTo>
                      <a:pt x="123" y="551"/>
                      <a:pt x="123" y="551"/>
                      <a:pt x="123" y="551"/>
                    </a:cubicBezTo>
                    <a:cubicBezTo>
                      <a:pt x="0" y="573"/>
                      <a:pt x="0" y="573"/>
                      <a:pt x="0" y="573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126" y="725"/>
                      <a:pt x="126" y="725"/>
                      <a:pt x="126" y="725"/>
                    </a:cubicBezTo>
                    <a:cubicBezTo>
                      <a:pt x="131" y="760"/>
                      <a:pt x="142" y="794"/>
                      <a:pt x="155" y="829"/>
                    </a:cubicBezTo>
                    <a:cubicBezTo>
                      <a:pt x="153" y="829"/>
                      <a:pt x="153" y="829"/>
                      <a:pt x="153" y="829"/>
                    </a:cubicBezTo>
                    <a:cubicBezTo>
                      <a:pt x="59" y="912"/>
                      <a:pt x="59" y="912"/>
                      <a:pt x="59" y="912"/>
                    </a:cubicBezTo>
                    <a:cubicBezTo>
                      <a:pt x="128" y="1022"/>
                      <a:pt x="128" y="1022"/>
                      <a:pt x="128" y="1022"/>
                    </a:cubicBezTo>
                    <a:cubicBezTo>
                      <a:pt x="249" y="977"/>
                      <a:pt x="249" y="977"/>
                      <a:pt x="249" y="977"/>
                    </a:cubicBezTo>
                    <a:cubicBezTo>
                      <a:pt x="275" y="1008"/>
                      <a:pt x="305" y="1038"/>
                      <a:pt x="340" y="1059"/>
                    </a:cubicBezTo>
                    <a:cubicBezTo>
                      <a:pt x="340" y="1062"/>
                      <a:pt x="340" y="1062"/>
                      <a:pt x="340" y="1062"/>
                    </a:cubicBezTo>
                    <a:cubicBezTo>
                      <a:pt x="308" y="1182"/>
                      <a:pt x="308" y="1182"/>
                      <a:pt x="308" y="1182"/>
                    </a:cubicBezTo>
                    <a:cubicBezTo>
                      <a:pt x="423" y="1238"/>
                      <a:pt x="423" y="1238"/>
                      <a:pt x="423" y="1238"/>
                    </a:cubicBezTo>
                    <a:cubicBezTo>
                      <a:pt x="500" y="1134"/>
                      <a:pt x="500" y="1134"/>
                      <a:pt x="500" y="1134"/>
                    </a:cubicBezTo>
                    <a:lnTo>
                      <a:pt x="500" y="1134"/>
                    </a:lnTo>
                    <a:cubicBezTo>
                      <a:pt x="524" y="1140"/>
                      <a:pt x="554" y="1148"/>
                      <a:pt x="581" y="1150"/>
                    </a:cubicBezTo>
                    <a:cubicBezTo>
                      <a:pt x="581" y="1153"/>
                      <a:pt x="581" y="1153"/>
                      <a:pt x="581" y="1153"/>
                    </a:cubicBezTo>
                    <a:cubicBezTo>
                      <a:pt x="610" y="1273"/>
                      <a:pt x="610" y="1273"/>
                      <a:pt x="610" y="1273"/>
                    </a:cubicBezTo>
                    <a:cubicBezTo>
                      <a:pt x="738" y="1265"/>
                      <a:pt x="738" y="1265"/>
                      <a:pt x="738" y="1265"/>
                    </a:cubicBezTo>
                    <a:cubicBezTo>
                      <a:pt x="754" y="1137"/>
                      <a:pt x="754" y="1137"/>
                      <a:pt x="754" y="1137"/>
                    </a:cubicBezTo>
                    <a:lnTo>
                      <a:pt x="754" y="1137"/>
                    </a:lnTo>
                    <a:cubicBezTo>
                      <a:pt x="781" y="1129"/>
                      <a:pt x="808" y="1121"/>
                      <a:pt x="832" y="1110"/>
                    </a:cubicBezTo>
                    <a:cubicBezTo>
                      <a:pt x="835" y="1116"/>
                      <a:pt x="835" y="1116"/>
                      <a:pt x="835" y="1116"/>
                    </a:cubicBezTo>
                    <a:cubicBezTo>
                      <a:pt x="920" y="1206"/>
                      <a:pt x="920" y="1206"/>
                      <a:pt x="920" y="1206"/>
                    </a:cubicBezTo>
                    <a:cubicBezTo>
                      <a:pt x="1027" y="1137"/>
                      <a:pt x="1027" y="1137"/>
                      <a:pt x="1027" y="1137"/>
                    </a:cubicBezTo>
                    <a:cubicBezTo>
                      <a:pt x="979" y="1019"/>
                      <a:pt x="979" y="1019"/>
                      <a:pt x="979" y="1019"/>
                    </a:cubicBezTo>
                    <a:cubicBezTo>
                      <a:pt x="979" y="1017"/>
                      <a:pt x="979" y="1017"/>
                      <a:pt x="979" y="1017"/>
                    </a:cubicBezTo>
                    <a:cubicBezTo>
                      <a:pt x="1000" y="998"/>
                      <a:pt x="1019" y="979"/>
                      <a:pt x="1035" y="958"/>
                    </a:cubicBezTo>
                    <a:cubicBezTo>
                      <a:pt x="1041" y="960"/>
                      <a:pt x="1041" y="960"/>
                      <a:pt x="1041" y="960"/>
                    </a:cubicBezTo>
                    <a:cubicBezTo>
                      <a:pt x="1158" y="1001"/>
                      <a:pt x="1158" y="1001"/>
                      <a:pt x="1158" y="1001"/>
                    </a:cubicBezTo>
                    <a:cubicBezTo>
                      <a:pt x="1220" y="888"/>
                      <a:pt x="1220" y="888"/>
                      <a:pt x="1220" y="888"/>
                    </a:cubicBezTo>
                    <a:cubicBezTo>
                      <a:pt x="1121" y="805"/>
                      <a:pt x="1121" y="805"/>
                      <a:pt x="1121" y="805"/>
                    </a:cubicBezTo>
                    <a:cubicBezTo>
                      <a:pt x="1118" y="797"/>
                      <a:pt x="1118" y="797"/>
                      <a:pt x="1118" y="797"/>
                    </a:cubicBezTo>
                    <a:cubicBezTo>
                      <a:pt x="1129" y="770"/>
                      <a:pt x="1134" y="749"/>
                      <a:pt x="1140" y="712"/>
                    </a:cubicBezTo>
                    <a:cubicBezTo>
                      <a:pt x="1145" y="712"/>
                      <a:pt x="1145" y="712"/>
                      <a:pt x="1145" y="712"/>
                    </a:cubicBezTo>
                    <a:cubicBezTo>
                      <a:pt x="1252" y="704"/>
                      <a:pt x="1252" y="704"/>
                      <a:pt x="1252" y="704"/>
                    </a:cubicBezTo>
                    <a:cubicBezTo>
                      <a:pt x="1252" y="575"/>
                      <a:pt x="1252" y="575"/>
                      <a:pt x="1252" y="575"/>
                    </a:cubicBezTo>
                    <a:cubicBezTo>
                      <a:pt x="1134" y="551"/>
                      <a:pt x="1134" y="551"/>
                      <a:pt x="1134" y="551"/>
                    </a:cubicBezTo>
                    <a:cubicBezTo>
                      <a:pt x="1137" y="551"/>
                      <a:pt x="1137" y="551"/>
                      <a:pt x="1137" y="551"/>
                    </a:cubicBezTo>
                    <a:cubicBezTo>
                      <a:pt x="1129" y="514"/>
                      <a:pt x="1121" y="479"/>
                      <a:pt x="1107" y="447"/>
                    </a:cubicBezTo>
                    <a:cubicBezTo>
                      <a:pt x="1113" y="444"/>
                      <a:pt x="1113" y="444"/>
                      <a:pt x="1113" y="444"/>
                    </a:cubicBezTo>
                    <a:cubicBezTo>
                      <a:pt x="1206" y="361"/>
                      <a:pt x="1206" y="361"/>
                      <a:pt x="1206" y="361"/>
                    </a:cubicBezTo>
                    <a:cubicBezTo>
                      <a:pt x="1140" y="251"/>
                      <a:pt x="1140" y="251"/>
                      <a:pt x="1140" y="251"/>
                    </a:cubicBezTo>
                    <a:cubicBezTo>
                      <a:pt x="1019" y="297"/>
                      <a:pt x="1019" y="297"/>
                      <a:pt x="1019" y="297"/>
                    </a:cubicBezTo>
                    <a:lnTo>
                      <a:pt x="1019" y="297"/>
                    </a:lnTo>
                    <a:cubicBezTo>
                      <a:pt x="992" y="268"/>
                      <a:pt x="960" y="238"/>
                      <a:pt x="928" y="214"/>
                    </a:cubicBezTo>
                    <a:cubicBezTo>
                      <a:pt x="928" y="211"/>
                      <a:pt x="928" y="211"/>
                      <a:pt x="928" y="211"/>
                    </a:cubicBezTo>
                    <a:cubicBezTo>
                      <a:pt x="960" y="91"/>
                      <a:pt x="960" y="91"/>
                      <a:pt x="960" y="91"/>
                    </a:cubicBezTo>
                    <a:cubicBezTo>
                      <a:pt x="845" y="37"/>
                      <a:pt x="845" y="37"/>
                      <a:pt x="845" y="37"/>
                    </a:cubicBezTo>
                    <a:cubicBezTo>
                      <a:pt x="768" y="142"/>
                      <a:pt x="768" y="142"/>
                      <a:pt x="768" y="142"/>
                    </a:cubicBezTo>
                    <a:close/>
                    <a:moveTo>
                      <a:pt x="1059" y="637"/>
                    </a:moveTo>
                    <a:lnTo>
                      <a:pt x="1059" y="637"/>
                    </a:lnTo>
                    <a:cubicBezTo>
                      <a:pt x="1059" y="872"/>
                      <a:pt x="869" y="1065"/>
                      <a:pt x="634" y="1065"/>
                    </a:cubicBezTo>
                    <a:cubicBezTo>
                      <a:pt x="396" y="1065"/>
                      <a:pt x="206" y="872"/>
                      <a:pt x="206" y="637"/>
                    </a:cubicBezTo>
                    <a:cubicBezTo>
                      <a:pt x="206" y="401"/>
                      <a:pt x="396" y="211"/>
                      <a:pt x="634" y="211"/>
                    </a:cubicBezTo>
                    <a:cubicBezTo>
                      <a:pt x="869" y="211"/>
                      <a:pt x="1059" y="401"/>
                      <a:pt x="1059" y="6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>
              <a:off x="9824064" y="2320732"/>
              <a:ext cx="516226" cy="524640"/>
              <a:chOff x="17973028" y="4308613"/>
              <a:chExt cx="1032452" cy="1049280"/>
            </a:xfrm>
            <a:solidFill>
              <a:schemeClr val="accent1"/>
            </a:solidFill>
          </p:grpSpPr>
          <p:sp>
            <p:nvSpPr>
              <p:cNvPr id="280" name="Freeform 202"/>
              <p:cNvSpPr>
                <a:spLocks noChangeArrowheads="1"/>
              </p:cNvSpPr>
              <p:nvPr/>
            </p:nvSpPr>
            <p:spPr bwMode="auto">
              <a:xfrm>
                <a:off x="18188827" y="4528623"/>
                <a:ext cx="613547" cy="613490"/>
              </a:xfrm>
              <a:custGeom>
                <a:avLst/>
                <a:gdLst>
                  <a:gd name="T0" fmla="*/ 321 w 643"/>
                  <a:gd name="T1" fmla="*/ 0 h 646"/>
                  <a:gd name="T2" fmla="*/ 321 w 643"/>
                  <a:gd name="T3" fmla="*/ 0 h 646"/>
                  <a:gd name="T4" fmla="*/ 0 w 643"/>
                  <a:gd name="T5" fmla="*/ 321 h 646"/>
                  <a:gd name="T6" fmla="*/ 321 w 643"/>
                  <a:gd name="T7" fmla="*/ 645 h 646"/>
                  <a:gd name="T8" fmla="*/ 642 w 643"/>
                  <a:gd name="T9" fmla="*/ 321 h 646"/>
                  <a:gd name="T10" fmla="*/ 321 w 643"/>
                  <a:gd name="T11" fmla="*/ 0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3" h="646">
                    <a:moveTo>
                      <a:pt x="321" y="0"/>
                    </a:moveTo>
                    <a:lnTo>
                      <a:pt x="321" y="0"/>
                    </a:lnTo>
                    <a:cubicBezTo>
                      <a:pt x="144" y="0"/>
                      <a:pt x="0" y="145"/>
                      <a:pt x="0" y="321"/>
                    </a:cubicBezTo>
                    <a:cubicBezTo>
                      <a:pt x="0" y="500"/>
                      <a:pt x="144" y="645"/>
                      <a:pt x="321" y="645"/>
                    </a:cubicBezTo>
                    <a:cubicBezTo>
                      <a:pt x="500" y="645"/>
                      <a:pt x="642" y="500"/>
                      <a:pt x="642" y="321"/>
                    </a:cubicBezTo>
                    <a:cubicBezTo>
                      <a:pt x="642" y="145"/>
                      <a:pt x="500" y="0"/>
                      <a:pt x="32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281" name="Freeform 203"/>
              <p:cNvSpPr>
                <a:spLocks noChangeArrowheads="1"/>
              </p:cNvSpPr>
              <p:nvPr/>
            </p:nvSpPr>
            <p:spPr bwMode="auto">
              <a:xfrm>
                <a:off x="17973028" y="4308613"/>
                <a:ext cx="1032452" cy="1049280"/>
              </a:xfrm>
              <a:custGeom>
                <a:avLst/>
                <a:gdLst>
                  <a:gd name="T0" fmla="*/ 664 w 1082"/>
                  <a:gd name="T1" fmla="*/ 120 h 1100"/>
                  <a:gd name="T2" fmla="*/ 594 w 1082"/>
                  <a:gd name="T3" fmla="*/ 104 h 1100"/>
                  <a:gd name="T4" fmla="*/ 458 w 1082"/>
                  <a:gd name="T5" fmla="*/ 8 h 1100"/>
                  <a:gd name="T6" fmla="*/ 375 w 1082"/>
                  <a:gd name="T7" fmla="*/ 139 h 1100"/>
                  <a:gd name="T8" fmla="*/ 303 w 1082"/>
                  <a:gd name="T9" fmla="*/ 59 h 1100"/>
                  <a:gd name="T10" fmla="*/ 249 w 1082"/>
                  <a:gd name="T11" fmla="*/ 222 h 1100"/>
                  <a:gd name="T12" fmla="*/ 198 w 1082"/>
                  <a:gd name="T13" fmla="*/ 273 h 1100"/>
                  <a:gd name="T14" fmla="*/ 43 w 1082"/>
                  <a:gd name="T15" fmla="*/ 334 h 1100"/>
                  <a:gd name="T16" fmla="*/ 110 w 1082"/>
                  <a:gd name="T17" fmla="*/ 476 h 1100"/>
                  <a:gd name="T18" fmla="*/ 0 w 1082"/>
                  <a:gd name="T19" fmla="*/ 492 h 1100"/>
                  <a:gd name="T20" fmla="*/ 110 w 1082"/>
                  <a:gd name="T21" fmla="*/ 626 h 1100"/>
                  <a:gd name="T22" fmla="*/ 134 w 1082"/>
                  <a:gd name="T23" fmla="*/ 717 h 1100"/>
                  <a:gd name="T24" fmla="*/ 110 w 1082"/>
                  <a:gd name="T25" fmla="*/ 882 h 1100"/>
                  <a:gd name="T26" fmla="*/ 294 w 1082"/>
                  <a:gd name="T27" fmla="*/ 915 h 1100"/>
                  <a:gd name="T28" fmla="*/ 265 w 1082"/>
                  <a:gd name="T29" fmla="*/ 1022 h 1100"/>
                  <a:gd name="T30" fmla="*/ 431 w 1082"/>
                  <a:gd name="T31" fmla="*/ 976 h 1100"/>
                  <a:gd name="T32" fmla="*/ 501 w 1082"/>
                  <a:gd name="T33" fmla="*/ 990 h 1100"/>
                  <a:gd name="T34" fmla="*/ 527 w 1082"/>
                  <a:gd name="T35" fmla="*/ 1099 h 1100"/>
                  <a:gd name="T36" fmla="*/ 650 w 1082"/>
                  <a:gd name="T37" fmla="*/ 982 h 1100"/>
                  <a:gd name="T38" fmla="*/ 720 w 1082"/>
                  <a:gd name="T39" fmla="*/ 957 h 1100"/>
                  <a:gd name="T40" fmla="*/ 792 w 1082"/>
                  <a:gd name="T41" fmla="*/ 1040 h 1100"/>
                  <a:gd name="T42" fmla="*/ 846 w 1082"/>
                  <a:gd name="T43" fmla="*/ 877 h 1100"/>
                  <a:gd name="T44" fmla="*/ 894 w 1082"/>
                  <a:gd name="T45" fmla="*/ 826 h 1100"/>
                  <a:gd name="T46" fmla="*/ 998 w 1082"/>
                  <a:gd name="T47" fmla="*/ 861 h 1100"/>
                  <a:gd name="T48" fmla="*/ 969 w 1082"/>
                  <a:gd name="T49" fmla="*/ 693 h 1100"/>
                  <a:gd name="T50" fmla="*/ 985 w 1082"/>
                  <a:gd name="T51" fmla="*/ 612 h 1100"/>
                  <a:gd name="T52" fmla="*/ 1081 w 1082"/>
                  <a:gd name="T53" fmla="*/ 607 h 1100"/>
                  <a:gd name="T54" fmla="*/ 979 w 1082"/>
                  <a:gd name="T55" fmla="*/ 473 h 1100"/>
                  <a:gd name="T56" fmla="*/ 958 w 1082"/>
                  <a:gd name="T57" fmla="*/ 385 h 1100"/>
                  <a:gd name="T58" fmla="*/ 1043 w 1082"/>
                  <a:gd name="T59" fmla="*/ 313 h 1100"/>
                  <a:gd name="T60" fmla="*/ 881 w 1082"/>
                  <a:gd name="T61" fmla="*/ 257 h 1100"/>
                  <a:gd name="T62" fmla="*/ 800 w 1082"/>
                  <a:gd name="T63" fmla="*/ 184 h 1100"/>
                  <a:gd name="T64" fmla="*/ 830 w 1082"/>
                  <a:gd name="T65" fmla="*/ 78 h 1100"/>
                  <a:gd name="T66" fmla="*/ 664 w 1082"/>
                  <a:gd name="T67" fmla="*/ 120 h 1100"/>
                  <a:gd name="T68" fmla="*/ 915 w 1082"/>
                  <a:gd name="T69" fmla="*/ 548 h 1100"/>
                  <a:gd name="T70" fmla="*/ 179 w 1082"/>
                  <a:gd name="T71" fmla="*/ 548 h 1100"/>
                  <a:gd name="T72" fmla="*/ 915 w 1082"/>
                  <a:gd name="T73" fmla="*/ 548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82" h="1100">
                    <a:moveTo>
                      <a:pt x="664" y="120"/>
                    </a:moveTo>
                    <a:lnTo>
                      <a:pt x="664" y="120"/>
                    </a:lnTo>
                    <a:cubicBezTo>
                      <a:pt x="642" y="115"/>
                      <a:pt x="618" y="109"/>
                      <a:pt x="594" y="107"/>
                    </a:cubicBezTo>
                    <a:cubicBezTo>
                      <a:pt x="594" y="104"/>
                      <a:pt x="594" y="104"/>
                      <a:pt x="594" y="104"/>
                    </a:cubicBezTo>
                    <a:cubicBezTo>
                      <a:pt x="568" y="0"/>
                      <a:pt x="568" y="0"/>
                      <a:pt x="568" y="0"/>
                    </a:cubicBezTo>
                    <a:cubicBezTo>
                      <a:pt x="458" y="8"/>
                      <a:pt x="458" y="8"/>
                      <a:pt x="458" y="8"/>
                    </a:cubicBezTo>
                    <a:cubicBezTo>
                      <a:pt x="444" y="118"/>
                      <a:pt x="444" y="118"/>
                      <a:pt x="444" y="118"/>
                    </a:cubicBezTo>
                    <a:cubicBezTo>
                      <a:pt x="420" y="123"/>
                      <a:pt x="396" y="131"/>
                      <a:pt x="375" y="139"/>
                    </a:cubicBezTo>
                    <a:lnTo>
                      <a:pt x="375" y="139"/>
                    </a:lnTo>
                    <a:cubicBezTo>
                      <a:pt x="303" y="59"/>
                      <a:pt x="303" y="59"/>
                      <a:pt x="303" y="59"/>
                    </a:cubicBezTo>
                    <a:cubicBezTo>
                      <a:pt x="209" y="118"/>
                      <a:pt x="209" y="118"/>
                      <a:pt x="209" y="118"/>
                    </a:cubicBezTo>
                    <a:cubicBezTo>
                      <a:pt x="249" y="222"/>
                      <a:pt x="249" y="222"/>
                      <a:pt x="249" y="222"/>
                    </a:cubicBezTo>
                    <a:cubicBezTo>
                      <a:pt x="230" y="238"/>
                      <a:pt x="214" y="254"/>
                      <a:pt x="201" y="273"/>
                    </a:cubicBezTo>
                    <a:cubicBezTo>
                      <a:pt x="198" y="273"/>
                      <a:pt x="198" y="273"/>
                      <a:pt x="198" y="273"/>
                    </a:cubicBezTo>
                    <a:cubicBezTo>
                      <a:pt x="97" y="238"/>
                      <a:pt x="97" y="238"/>
                      <a:pt x="97" y="238"/>
                    </a:cubicBezTo>
                    <a:cubicBezTo>
                      <a:pt x="43" y="334"/>
                      <a:pt x="43" y="334"/>
                      <a:pt x="43" y="334"/>
                    </a:cubicBezTo>
                    <a:cubicBezTo>
                      <a:pt x="126" y="404"/>
                      <a:pt x="126" y="404"/>
                      <a:pt x="126" y="404"/>
                    </a:cubicBezTo>
                    <a:cubicBezTo>
                      <a:pt x="121" y="428"/>
                      <a:pt x="113" y="444"/>
                      <a:pt x="110" y="476"/>
                    </a:cubicBezTo>
                    <a:cubicBezTo>
                      <a:pt x="107" y="476"/>
                      <a:pt x="107" y="476"/>
                      <a:pt x="107" y="476"/>
                    </a:cubicBezTo>
                    <a:cubicBezTo>
                      <a:pt x="0" y="492"/>
                      <a:pt x="0" y="492"/>
                      <a:pt x="0" y="492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110" y="626"/>
                      <a:pt x="110" y="626"/>
                      <a:pt x="110" y="626"/>
                    </a:cubicBezTo>
                    <a:cubicBezTo>
                      <a:pt x="115" y="655"/>
                      <a:pt x="123" y="687"/>
                      <a:pt x="134" y="714"/>
                    </a:cubicBezTo>
                    <a:cubicBezTo>
                      <a:pt x="134" y="717"/>
                      <a:pt x="134" y="717"/>
                      <a:pt x="134" y="717"/>
                    </a:cubicBezTo>
                    <a:cubicBezTo>
                      <a:pt x="54" y="786"/>
                      <a:pt x="54" y="786"/>
                      <a:pt x="54" y="786"/>
                    </a:cubicBezTo>
                    <a:cubicBezTo>
                      <a:pt x="110" y="882"/>
                      <a:pt x="110" y="882"/>
                      <a:pt x="110" y="882"/>
                    </a:cubicBezTo>
                    <a:cubicBezTo>
                      <a:pt x="214" y="842"/>
                      <a:pt x="214" y="842"/>
                      <a:pt x="214" y="842"/>
                    </a:cubicBezTo>
                    <a:cubicBezTo>
                      <a:pt x="238" y="869"/>
                      <a:pt x="265" y="893"/>
                      <a:pt x="294" y="915"/>
                    </a:cubicBezTo>
                    <a:cubicBezTo>
                      <a:pt x="294" y="917"/>
                      <a:pt x="294" y="917"/>
                      <a:pt x="294" y="917"/>
                    </a:cubicBezTo>
                    <a:cubicBezTo>
                      <a:pt x="265" y="1022"/>
                      <a:pt x="265" y="1022"/>
                      <a:pt x="265" y="1022"/>
                    </a:cubicBezTo>
                    <a:cubicBezTo>
                      <a:pt x="367" y="1067"/>
                      <a:pt x="367" y="1067"/>
                      <a:pt x="367" y="1067"/>
                    </a:cubicBezTo>
                    <a:cubicBezTo>
                      <a:pt x="431" y="976"/>
                      <a:pt x="431" y="976"/>
                      <a:pt x="431" y="976"/>
                    </a:cubicBezTo>
                    <a:lnTo>
                      <a:pt x="431" y="976"/>
                    </a:lnTo>
                    <a:cubicBezTo>
                      <a:pt x="455" y="984"/>
                      <a:pt x="477" y="990"/>
                      <a:pt x="501" y="990"/>
                    </a:cubicBezTo>
                    <a:cubicBezTo>
                      <a:pt x="501" y="992"/>
                      <a:pt x="501" y="992"/>
                      <a:pt x="501" y="992"/>
                    </a:cubicBezTo>
                    <a:cubicBezTo>
                      <a:pt x="527" y="1099"/>
                      <a:pt x="527" y="1099"/>
                      <a:pt x="527" y="1099"/>
                    </a:cubicBezTo>
                    <a:cubicBezTo>
                      <a:pt x="637" y="1091"/>
                      <a:pt x="637" y="1091"/>
                      <a:pt x="637" y="1091"/>
                    </a:cubicBezTo>
                    <a:cubicBezTo>
                      <a:pt x="650" y="982"/>
                      <a:pt x="650" y="982"/>
                      <a:pt x="650" y="982"/>
                    </a:cubicBezTo>
                    <a:cubicBezTo>
                      <a:pt x="650" y="979"/>
                      <a:pt x="650" y="979"/>
                      <a:pt x="650" y="979"/>
                    </a:cubicBezTo>
                    <a:cubicBezTo>
                      <a:pt x="674" y="973"/>
                      <a:pt x="698" y="968"/>
                      <a:pt x="720" y="957"/>
                    </a:cubicBezTo>
                    <a:cubicBezTo>
                      <a:pt x="720" y="960"/>
                      <a:pt x="720" y="960"/>
                      <a:pt x="720" y="960"/>
                    </a:cubicBezTo>
                    <a:cubicBezTo>
                      <a:pt x="792" y="1040"/>
                      <a:pt x="792" y="1040"/>
                      <a:pt x="792" y="1040"/>
                    </a:cubicBezTo>
                    <a:cubicBezTo>
                      <a:pt x="886" y="982"/>
                      <a:pt x="886" y="982"/>
                      <a:pt x="886" y="982"/>
                    </a:cubicBezTo>
                    <a:cubicBezTo>
                      <a:pt x="846" y="877"/>
                      <a:pt x="846" y="877"/>
                      <a:pt x="846" y="877"/>
                    </a:cubicBezTo>
                    <a:lnTo>
                      <a:pt x="846" y="877"/>
                    </a:lnTo>
                    <a:cubicBezTo>
                      <a:pt x="862" y="861"/>
                      <a:pt x="881" y="842"/>
                      <a:pt x="894" y="826"/>
                    </a:cubicBezTo>
                    <a:cubicBezTo>
                      <a:pt x="896" y="826"/>
                      <a:pt x="896" y="826"/>
                      <a:pt x="896" y="826"/>
                    </a:cubicBezTo>
                    <a:cubicBezTo>
                      <a:pt x="998" y="861"/>
                      <a:pt x="998" y="861"/>
                      <a:pt x="998" y="861"/>
                    </a:cubicBezTo>
                    <a:cubicBezTo>
                      <a:pt x="1052" y="765"/>
                      <a:pt x="1052" y="765"/>
                      <a:pt x="1052" y="765"/>
                    </a:cubicBezTo>
                    <a:cubicBezTo>
                      <a:pt x="969" y="693"/>
                      <a:pt x="969" y="693"/>
                      <a:pt x="969" y="693"/>
                    </a:cubicBezTo>
                    <a:cubicBezTo>
                      <a:pt x="966" y="687"/>
                      <a:pt x="966" y="687"/>
                      <a:pt x="966" y="687"/>
                    </a:cubicBezTo>
                    <a:cubicBezTo>
                      <a:pt x="974" y="666"/>
                      <a:pt x="979" y="644"/>
                      <a:pt x="985" y="612"/>
                    </a:cubicBezTo>
                    <a:cubicBezTo>
                      <a:pt x="987" y="612"/>
                      <a:pt x="987" y="612"/>
                      <a:pt x="987" y="612"/>
                    </a:cubicBezTo>
                    <a:cubicBezTo>
                      <a:pt x="1081" y="607"/>
                      <a:pt x="1081" y="607"/>
                      <a:pt x="1081" y="607"/>
                    </a:cubicBezTo>
                    <a:cubicBezTo>
                      <a:pt x="1081" y="495"/>
                      <a:pt x="1081" y="495"/>
                      <a:pt x="1081" y="495"/>
                    </a:cubicBezTo>
                    <a:cubicBezTo>
                      <a:pt x="979" y="473"/>
                      <a:pt x="979" y="473"/>
                      <a:pt x="979" y="473"/>
                    </a:cubicBezTo>
                    <a:lnTo>
                      <a:pt x="979" y="473"/>
                    </a:lnTo>
                    <a:cubicBezTo>
                      <a:pt x="974" y="444"/>
                      <a:pt x="969" y="414"/>
                      <a:pt x="958" y="385"/>
                    </a:cubicBezTo>
                    <a:cubicBezTo>
                      <a:pt x="961" y="382"/>
                      <a:pt x="961" y="382"/>
                      <a:pt x="961" y="382"/>
                    </a:cubicBezTo>
                    <a:cubicBezTo>
                      <a:pt x="1043" y="313"/>
                      <a:pt x="1043" y="313"/>
                      <a:pt x="1043" y="313"/>
                    </a:cubicBezTo>
                    <a:cubicBezTo>
                      <a:pt x="985" y="217"/>
                      <a:pt x="985" y="217"/>
                      <a:pt x="985" y="217"/>
                    </a:cubicBezTo>
                    <a:cubicBezTo>
                      <a:pt x="881" y="257"/>
                      <a:pt x="881" y="257"/>
                      <a:pt x="881" y="257"/>
                    </a:cubicBezTo>
                    <a:lnTo>
                      <a:pt x="881" y="257"/>
                    </a:lnTo>
                    <a:cubicBezTo>
                      <a:pt x="856" y="230"/>
                      <a:pt x="830" y="206"/>
                      <a:pt x="800" y="184"/>
                    </a:cubicBezTo>
                    <a:cubicBezTo>
                      <a:pt x="803" y="182"/>
                      <a:pt x="803" y="182"/>
                      <a:pt x="803" y="182"/>
                    </a:cubicBezTo>
                    <a:cubicBezTo>
                      <a:pt x="830" y="78"/>
                      <a:pt x="830" y="78"/>
                      <a:pt x="830" y="78"/>
                    </a:cubicBezTo>
                    <a:cubicBezTo>
                      <a:pt x="731" y="32"/>
                      <a:pt x="731" y="32"/>
                      <a:pt x="731" y="32"/>
                    </a:cubicBezTo>
                    <a:cubicBezTo>
                      <a:pt x="664" y="120"/>
                      <a:pt x="664" y="120"/>
                      <a:pt x="664" y="120"/>
                    </a:cubicBezTo>
                    <a:close/>
                    <a:moveTo>
                      <a:pt x="915" y="548"/>
                    </a:moveTo>
                    <a:lnTo>
                      <a:pt x="915" y="548"/>
                    </a:lnTo>
                    <a:cubicBezTo>
                      <a:pt x="915" y="752"/>
                      <a:pt x="749" y="917"/>
                      <a:pt x="546" y="917"/>
                    </a:cubicBezTo>
                    <a:cubicBezTo>
                      <a:pt x="343" y="917"/>
                      <a:pt x="179" y="752"/>
                      <a:pt x="179" y="548"/>
                    </a:cubicBezTo>
                    <a:cubicBezTo>
                      <a:pt x="179" y="345"/>
                      <a:pt x="343" y="182"/>
                      <a:pt x="546" y="182"/>
                    </a:cubicBezTo>
                    <a:cubicBezTo>
                      <a:pt x="749" y="182"/>
                      <a:pt x="915" y="345"/>
                      <a:pt x="915" y="54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</p:grpSp>
        <p:sp>
          <p:nvSpPr>
            <p:cNvPr id="282" name="Freeform 206"/>
            <p:cNvSpPr>
              <a:spLocks noChangeArrowheads="1"/>
            </p:cNvSpPr>
            <p:nvPr/>
          </p:nvSpPr>
          <p:spPr bwMode="auto">
            <a:xfrm>
              <a:off x="8651977" y="2610553"/>
              <a:ext cx="1076881" cy="1076782"/>
            </a:xfrm>
            <a:custGeom>
              <a:avLst/>
              <a:gdLst>
                <a:gd name="T0" fmla="*/ 2249 w 2250"/>
                <a:gd name="T1" fmla="*/ 1126 h 2250"/>
                <a:gd name="T2" fmla="*/ 2249 w 2250"/>
                <a:gd name="T3" fmla="*/ 1126 h 2250"/>
                <a:gd name="T4" fmla="*/ 1123 w 2250"/>
                <a:gd name="T5" fmla="*/ 0 h 2250"/>
                <a:gd name="T6" fmla="*/ 0 w 2250"/>
                <a:gd name="T7" fmla="*/ 1126 h 2250"/>
                <a:gd name="T8" fmla="*/ 1123 w 2250"/>
                <a:gd name="T9" fmla="*/ 2249 h 2250"/>
                <a:gd name="T10" fmla="*/ 2249 w 2250"/>
                <a:gd name="T11" fmla="*/ 1126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0" h="2250">
                  <a:moveTo>
                    <a:pt x="2249" y="1126"/>
                  </a:moveTo>
                  <a:lnTo>
                    <a:pt x="2249" y="1126"/>
                  </a:lnTo>
                  <a:cubicBezTo>
                    <a:pt x="2249" y="505"/>
                    <a:pt x="1746" y="0"/>
                    <a:pt x="1123" y="0"/>
                  </a:cubicBezTo>
                  <a:cubicBezTo>
                    <a:pt x="503" y="0"/>
                    <a:pt x="0" y="505"/>
                    <a:pt x="0" y="1126"/>
                  </a:cubicBezTo>
                  <a:cubicBezTo>
                    <a:pt x="0" y="1746"/>
                    <a:pt x="503" y="2249"/>
                    <a:pt x="1123" y="2249"/>
                  </a:cubicBezTo>
                  <a:cubicBezTo>
                    <a:pt x="1746" y="2249"/>
                    <a:pt x="2249" y="1746"/>
                    <a:pt x="2249" y="112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900"/>
            </a:p>
          </p:txBody>
        </p:sp>
        <p:sp>
          <p:nvSpPr>
            <p:cNvPr id="283" name="Freeform 207"/>
            <p:cNvSpPr>
              <a:spLocks noChangeArrowheads="1"/>
            </p:cNvSpPr>
            <p:nvPr/>
          </p:nvSpPr>
          <p:spPr bwMode="auto">
            <a:xfrm>
              <a:off x="8905859" y="2870758"/>
              <a:ext cx="823000" cy="816577"/>
            </a:xfrm>
            <a:custGeom>
              <a:avLst/>
              <a:gdLst>
                <a:gd name="T0" fmla="*/ 1720 w 1721"/>
                <a:gd name="T1" fmla="*/ 585 h 1707"/>
                <a:gd name="T2" fmla="*/ 1720 w 1721"/>
                <a:gd name="T3" fmla="*/ 585 h 1707"/>
                <a:gd name="T4" fmla="*/ 1134 w 1721"/>
                <a:gd name="T5" fmla="*/ 0 h 1707"/>
                <a:gd name="T6" fmla="*/ 0 w 1721"/>
                <a:gd name="T7" fmla="*/ 1099 h 1707"/>
                <a:gd name="T8" fmla="*/ 607 w 1721"/>
                <a:gd name="T9" fmla="*/ 1706 h 1707"/>
                <a:gd name="T10" fmla="*/ 1720 w 1721"/>
                <a:gd name="T11" fmla="*/ 585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1" h="1707">
                  <a:moveTo>
                    <a:pt x="1720" y="585"/>
                  </a:moveTo>
                  <a:lnTo>
                    <a:pt x="1720" y="585"/>
                  </a:lnTo>
                  <a:cubicBezTo>
                    <a:pt x="1134" y="0"/>
                    <a:pt x="1134" y="0"/>
                    <a:pt x="1134" y="0"/>
                  </a:cubicBezTo>
                  <a:cubicBezTo>
                    <a:pt x="0" y="1099"/>
                    <a:pt x="0" y="1099"/>
                    <a:pt x="0" y="1099"/>
                  </a:cubicBezTo>
                  <a:cubicBezTo>
                    <a:pt x="607" y="1706"/>
                    <a:pt x="607" y="1706"/>
                    <a:pt x="607" y="1706"/>
                  </a:cubicBezTo>
                  <a:cubicBezTo>
                    <a:pt x="1222" y="1701"/>
                    <a:pt x="1717" y="1201"/>
                    <a:pt x="1720" y="58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900"/>
            </a:p>
          </p:txBody>
        </p:sp>
        <p:sp>
          <p:nvSpPr>
            <p:cNvPr id="284" name="Freeform 208"/>
            <p:cNvSpPr>
              <a:spLocks noChangeArrowheads="1"/>
            </p:cNvSpPr>
            <p:nvPr/>
          </p:nvSpPr>
          <p:spPr bwMode="auto">
            <a:xfrm>
              <a:off x="8812769" y="2771330"/>
              <a:ext cx="755298" cy="753113"/>
            </a:xfrm>
            <a:custGeom>
              <a:avLst/>
              <a:gdLst>
                <a:gd name="T0" fmla="*/ 1576 w 1577"/>
                <a:gd name="T1" fmla="*/ 789 h 1576"/>
                <a:gd name="T2" fmla="*/ 1576 w 1577"/>
                <a:gd name="T3" fmla="*/ 789 h 1576"/>
                <a:gd name="T4" fmla="*/ 787 w 1577"/>
                <a:gd name="T5" fmla="*/ 0 h 1576"/>
                <a:gd name="T6" fmla="*/ 0 w 1577"/>
                <a:gd name="T7" fmla="*/ 789 h 1576"/>
                <a:gd name="T8" fmla="*/ 787 w 1577"/>
                <a:gd name="T9" fmla="*/ 1575 h 1576"/>
                <a:gd name="T10" fmla="*/ 1576 w 1577"/>
                <a:gd name="T11" fmla="*/ 789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7" h="1576">
                  <a:moveTo>
                    <a:pt x="1576" y="789"/>
                  </a:moveTo>
                  <a:lnTo>
                    <a:pt x="1576" y="789"/>
                  </a:lnTo>
                  <a:cubicBezTo>
                    <a:pt x="1576" y="353"/>
                    <a:pt x="1223" y="0"/>
                    <a:pt x="787" y="0"/>
                  </a:cubicBezTo>
                  <a:cubicBezTo>
                    <a:pt x="354" y="0"/>
                    <a:pt x="0" y="353"/>
                    <a:pt x="0" y="789"/>
                  </a:cubicBezTo>
                  <a:cubicBezTo>
                    <a:pt x="0" y="1225"/>
                    <a:pt x="354" y="1575"/>
                    <a:pt x="787" y="1575"/>
                  </a:cubicBezTo>
                  <a:cubicBezTo>
                    <a:pt x="1223" y="1575"/>
                    <a:pt x="1576" y="1225"/>
                    <a:pt x="1576" y="78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900"/>
            </a:p>
          </p:txBody>
        </p:sp>
        <p:sp>
          <p:nvSpPr>
            <p:cNvPr id="285" name="Freeform 209"/>
            <p:cNvSpPr>
              <a:spLocks noChangeArrowheads="1"/>
            </p:cNvSpPr>
            <p:nvPr/>
          </p:nvSpPr>
          <p:spPr bwMode="auto">
            <a:xfrm>
              <a:off x="9060303" y="3054805"/>
              <a:ext cx="490838" cy="456945"/>
            </a:xfrm>
            <a:custGeom>
              <a:avLst/>
              <a:gdLst>
                <a:gd name="T0" fmla="*/ 1027 w 1028"/>
                <a:gd name="T1" fmla="*/ 428 h 956"/>
                <a:gd name="T2" fmla="*/ 1027 w 1028"/>
                <a:gd name="T3" fmla="*/ 428 h 956"/>
                <a:gd name="T4" fmla="*/ 599 w 1028"/>
                <a:gd name="T5" fmla="*/ 0 h 956"/>
                <a:gd name="T6" fmla="*/ 0 w 1028"/>
                <a:gd name="T7" fmla="*/ 463 h 956"/>
                <a:gd name="T8" fmla="*/ 492 w 1028"/>
                <a:gd name="T9" fmla="*/ 955 h 956"/>
                <a:gd name="T10" fmla="*/ 1027 w 1028"/>
                <a:gd name="T11" fmla="*/ 428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8" h="956">
                  <a:moveTo>
                    <a:pt x="1027" y="428"/>
                  </a:moveTo>
                  <a:lnTo>
                    <a:pt x="1027" y="428"/>
                  </a:lnTo>
                  <a:cubicBezTo>
                    <a:pt x="599" y="0"/>
                    <a:pt x="599" y="0"/>
                    <a:pt x="599" y="0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492" y="955"/>
                    <a:pt x="492" y="955"/>
                    <a:pt x="492" y="955"/>
                  </a:cubicBezTo>
                  <a:cubicBezTo>
                    <a:pt x="749" y="880"/>
                    <a:pt x="950" y="682"/>
                    <a:pt x="1027" y="428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900"/>
            </a:p>
          </p:txBody>
        </p:sp>
        <p:sp>
          <p:nvSpPr>
            <p:cNvPr id="286" name="Freeform 210"/>
            <p:cNvSpPr>
              <a:spLocks noChangeArrowheads="1"/>
            </p:cNvSpPr>
            <p:nvPr/>
          </p:nvSpPr>
          <p:spPr bwMode="auto">
            <a:xfrm>
              <a:off x="9007411" y="2965955"/>
              <a:ext cx="363897" cy="363863"/>
            </a:xfrm>
            <a:custGeom>
              <a:avLst/>
              <a:gdLst>
                <a:gd name="T0" fmla="*/ 763 w 764"/>
                <a:gd name="T1" fmla="*/ 383 h 764"/>
                <a:gd name="T2" fmla="*/ 763 w 764"/>
                <a:gd name="T3" fmla="*/ 383 h 764"/>
                <a:gd name="T4" fmla="*/ 380 w 764"/>
                <a:gd name="T5" fmla="*/ 0 h 764"/>
                <a:gd name="T6" fmla="*/ 0 w 764"/>
                <a:gd name="T7" fmla="*/ 383 h 764"/>
                <a:gd name="T8" fmla="*/ 380 w 764"/>
                <a:gd name="T9" fmla="*/ 763 h 764"/>
                <a:gd name="T10" fmla="*/ 763 w 764"/>
                <a:gd name="T11" fmla="*/ 383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4" h="764">
                  <a:moveTo>
                    <a:pt x="763" y="383"/>
                  </a:moveTo>
                  <a:lnTo>
                    <a:pt x="763" y="383"/>
                  </a:lnTo>
                  <a:cubicBezTo>
                    <a:pt x="763" y="171"/>
                    <a:pt x="591" y="0"/>
                    <a:pt x="380" y="0"/>
                  </a:cubicBezTo>
                  <a:cubicBezTo>
                    <a:pt x="171" y="0"/>
                    <a:pt x="0" y="171"/>
                    <a:pt x="0" y="383"/>
                  </a:cubicBezTo>
                  <a:cubicBezTo>
                    <a:pt x="0" y="592"/>
                    <a:pt x="171" y="763"/>
                    <a:pt x="380" y="763"/>
                  </a:cubicBezTo>
                  <a:cubicBezTo>
                    <a:pt x="591" y="763"/>
                    <a:pt x="763" y="592"/>
                    <a:pt x="763" y="38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900"/>
            </a:p>
          </p:txBody>
        </p:sp>
        <p:sp>
          <p:nvSpPr>
            <p:cNvPr id="287" name="Freeform 211"/>
            <p:cNvSpPr>
              <a:spLocks noChangeArrowheads="1"/>
            </p:cNvSpPr>
            <p:nvPr/>
          </p:nvSpPr>
          <p:spPr bwMode="auto">
            <a:xfrm>
              <a:off x="9111080" y="3059036"/>
              <a:ext cx="262345" cy="258089"/>
            </a:xfrm>
            <a:custGeom>
              <a:avLst/>
              <a:gdLst>
                <a:gd name="T0" fmla="*/ 549 w 550"/>
                <a:gd name="T1" fmla="*/ 190 h 544"/>
                <a:gd name="T2" fmla="*/ 549 w 550"/>
                <a:gd name="T3" fmla="*/ 190 h 544"/>
                <a:gd name="T4" fmla="*/ 524 w 550"/>
                <a:gd name="T5" fmla="*/ 61 h 544"/>
                <a:gd name="T6" fmla="*/ 450 w 550"/>
                <a:gd name="T7" fmla="*/ 0 h 544"/>
                <a:gd name="T8" fmla="*/ 0 w 550"/>
                <a:gd name="T9" fmla="*/ 230 h 544"/>
                <a:gd name="T10" fmla="*/ 310 w 550"/>
                <a:gd name="T11" fmla="*/ 543 h 544"/>
                <a:gd name="T12" fmla="*/ 549 w 550"/>
                <a:gd name="T13" fmla="*/ 19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0" h="544">
                  <a:moveTo>
                    <a:pt x="549" y="190"/>
                  </a:moveTo>
                  <a:lnTo>
                    <a:pt x="549" y="190"/>
                  </a:lnTo>
                  <a:cubicBezTo>
                    <a:pt x="549" y="144"/>
                    <a:pt x="540" y="102"/>
                    <a:pt x="524" y="6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310" y="543"/>
                    <a:pt x="310" y="543"/>
                    <a:pt x="310" y="543"/>
                  </a:cubicBezTo>
                  <a:cubicBezTo>
                    <a:pt x="450" y="487"/>
                    <a:pt x="549" y="347"/>
                    <a:pt x="549" y="19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900"/>
            </a:p>
          </p:txBody>
        </p:sp>
        <p:sp>
          <p:nvSpPr>
            <p:cNvPr id="288" name="Freeform 212"/>
            <p:cNvSpPr>
              <a:spLocks noChangeArrowheads="1"/>
            </p:cNvSpPr>
            <p:nvPr/>
          </p:nvSpPr>
          <p:spPr bwMode="auto">
            <a:xfrm>
              <a:off x="9961583" y="1933598"/>
              <a:ext cx="366013" cy="355402"/>
            </a:xfrm>
            <a:custGeom>
              <a:avLst/>
              <a:gdLst>
                <a:gd name="T0" fmla="*/ 433 w 768"/>
                <a:gd name="T1" fmla="*/ 0 h 747"/>
                <a:gd name="T2" fmla="*/ 468 w 768"/>
                <a:gd name="T3" fmla="*/ 289 h 747"/>
                <a:gd name="T4" fmla="*/ 767 w 768"/>
                <a:gd name="T5" fmla="*/ 310 h 747"/>
                <a:gd name="T6" fmla="*/ 337 w 768"/>
                <a:gd name="T7" fmla="*/ 746 h 747"/>
                <a:gd name="T8" fmla="*/ 72 w 768"/>
                <a:gd name="T9" fmla="*/ 685 h 747"/>
                <a:gd name="T10" fmla="*/ 0 w 768"/>
                <a:gd name="T11" fmla="*/ 436 h 747"/>
                <a:gd name="T12" fmla="*/ 433 w 768"/>
                <a:gd name="T13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8" h="747">
                  <a:moveTo>
                    <a:pt x="433" y="0"/>
                  </a:moveTo>
                  <a:lnTo>
                    <a:pt x="468" y="289"/>
                  </a:lnTo>
                  <a:lnTo>
                    <a:pt x="767" y="310"/>
                  </a:lnTo>
                  <a:lnTo>
                    <a:pt x="337" y="746"/>
                  </a:lnTo>
                  <a:lnTo>
                    <a:pt x="72" y="685"/>
                  </a:lnTo>
                  <a:lnTo>
                    <a:pt x="0" y="436"/>
                  </a:lnTo>
                  <a:lnTo>
                    <a:pt x="433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900"/>
            </a:p>
          </p:txBody>
        </p:sp>
        <p:sp>
          <p:nvSpPr>
            <p:cNvPr id="289" name="Freeform 213"/>
            <p:cNvSpPr>
              <a:spLocks noChangeArrowheads="1"/>
            </p:cNvSpPr>
            <p:nvPr/>
          </p:nvSpPr>
          <p:spPr bwMode="auto">
            <a:xfrm>
              <a:off x="9997549" y="2073220"/>
              <a:ext cx="332162" cy="217895"/>
            </a:xfrm>
            <a:custGeom>
              <a:avLst/>
              <a:gdLst>
                <a:gd name="T0" fmla="*/ 0 w 696"/>
                <a:gd name="T1" fmla="*/ 396 h 458"/>
                <a:gd name="T2" fmla="*/ 265 w 696"/>
                <a:gd name="T3" fmla="*/ 457 h 458"/>
                <a:gd name="T4" fmla="*/ 695 w 696"/>
                <a:gd name="T5" fmla="*/ 21 h 458"/>
                <a:gd name="T6" fmla="*/ 396 w 696"/>
                <a:gd name="T7" fmla="*/ 0 h 458"/>
                <a:gd name="T8" fmla="*/ 0 w 696"/>
                <a:gd name="T9" fmla="*/ 396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6" h="458">
                  <a:moveTo>
                    <a:pt x="0" y="396"/>
                  </a:moveTo>
                  <a:lnTo>
                    <a:pt x="265" y="457"/>
                  </a:lnTo>
                  <a:lnTo>
                    <a:pt x="695" y="21"/>
                  </a:lnTo>
                  <a:lnTo>
                    <a:pt x="396" y="0"/>
                  </a:lnTo>
                  <a:lnTo>
                    <a:pt x="0" y="396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900"/>
            </a:p>
          </p:txBody>
        </p:sp>
        <p:sp>
          <p:nvSpPr>
            <p:cNvPr id="290" name="Freeform 214"/>
            <p:cNvSpPr>
              <a:spLocks noChangeArrowheads="1"/>
            </p:cNvSpPr>
            <p:nvPr/>
          </p:nvSpPr>
          <p:spPr bwMode="auto">
            <a:xfrm>
              <a:off x="9189360" y="2052066"/>
              <a:ext cx="1021873" cy="1057742"/>
            </a:xfrm>
            <a:custGeom>
              <a:avLst/>
              <a:gdLst>
                <a:gd name="T0" fmla="*/ 91 w 2131"/>
                <a:gd name="T1" fmla="*/ 2209 h 2210"/>
                <a:gd name="T2" fmla="*/ 0 w 2131"/>
                <a:gd name="T3" fmla="*/ 2129 h 2210"/>
                <a:gd name="T4" fmla="*/ 2036 w 2131"/>
                <a:gd name="T5" fmla="*/ 0 h 2210"/>
                <a:gd name="T6" fmla="*/ 2130 w 2131"/>
                <a:gd name="T7" fmla="*/ 82 h 2210"/>
                <a:gd name="T8" fmla="*/ 91 w 2131"/>
                <a:gd name="T9" fmla="*/ 2209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1" h="2210">
                  <a:moveTo>
                    <a:pt x="91" y="2209"/>
                  </a:moveTo>
                  <a:lnTo>
                    <a:pt x="0" y="2129"/>
                  </a:lnTo>
                  <a:lnTo>
                    <a:pt x="2036" y="0"/>
                  </a:lnTo>
                  <a:lnTo>
                    <a:pt x="2130" y="82"/>
                  </a:lnTo>
                  <a:lnTo>
                    <a:pt x="91" y="2209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900"/>
            </a:p>
          </p:txBody>
        </p:sp>
        <p:sp>
          <p:nvSpPr>
            <p:cNvPr id="292" name="Freeform 216"/>
            <p:cNvSpPr>
              <a:spLocks noChangeArrowheads="1"/>
            </p:cNvSpPr>
            <p:nvPr/>
          </p:nvSpPr>
          <p:spPr bwMode="auto">
            <a:xfrm>
              <a:off x="9117427" y="2908837"/>
              <a:ext cx="306774" cy="270782"/>
            </a:xfrm>
            <a:custGeom>
              <a:avLst/>
              <a:gdLst>
                <a:gd name="T0" fmla="*/ 0 w 642"/>
                <a:gd name="T1" fmla="*/ 567 h 568"/>
                <a:gd name="T2" fmla="*/ 299 w 642"/>
                <a:gd name="T3" fmla="*/ 0 h 568"/>
                <a:gd name="T4" fmla="*/ 374 w 642"/>
                <a:gd name="T5" fmla="*/ 195 h 568"/>
                <a:gd name="T6" fmla="*/ 641 w 642"/>
                <a:gd name="T7" fmla="*/ 252 h 568"/>
                <a:gd name="T8" fmla="*/ 0 w 642"/>
                <a:gd name="T9" fmla="*/ 567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568">
                  <a:moveTo>
                    <a:pt x="0" y="567"/>
                  </a:moveTo>
                  <a:lnTo>
                    <a:pt x="299" y="0"/>
                  </a:lnTo>
                  <a:lnTo>
                    <a:pt x="374" y="195"/>
                  </a:lnTo>
                  <a:lnTo>
                    <a:pt x="641" y="252"/>
                  </a:lnTo>
                  <a:lnTo>
                    <a:pt x="0" y="567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900"/>
            </a:p>
          </p:txBody>
        </p:sp>
        <p:grpSp>
          <p:nvGrpSpPr>
            <p:cNvPr id="293" name="Group 292"/>
            <p:cNvGrpSpPr/>
            <p:nvPr/>
          </p:nvGrpSpPr>
          <p:grpSpPr>
            <a:xfrm>
              <a:off x="9454446" y="3790962"/>
              <a:ext cx="294080" cy="300399"/>
              <a:chOff x="17545661" y="8480347"/>
              <a:chExt cx="588159" cy="600797"/>
            </a:xfrm>
            <a:solidFill>
              <a:schemeClr val="accent3"/>
            </a:solidFill>
          </p:grpSpPr>
          <p:sp>
            <p:nvSpPr>
              <p:cNvPr id="294" name="Freeform 180"/>
              <p:cNvSpPr>
                <a:spLocks noChangeArrowheads="1"/>
              </p:cNvSpPr>
              <p:nvPr/>
            </p:nvSpPr>
            <p:spPr bwMode="auto">
              <a:xfrm>
                <a:off x="17668370" y="8603045"/>
                <a:ext cx="351203" cy="351170"/>
              </a:xfrm>
              <a:custGeom>
                <a:avLst/>
                <a:gdLst>
                  <a:gd name="T0" fmla="*/ 184 w 370"/>
                  <a:gd name="T1" fmla="*/ 0 h 370"/>
                  <a:gd name="T2" fmla="*/ 184 w 370"/>
                  <a:gd name="T3" fmla="*/ 0 h 370"/>
                  <a:gd name="T4" fmla="*/ 0 w 370"/>
                  <a:gd name="T5" fmla="*/ 185 h 370"/>
                  <a:gd name="T6" fmla="*/ 184 w 370"/>
                  <a:gd name="T7" fmla="*/ 369 h 370"/>
                  <a:gd name="T8" fmla="*/ 369 w 370"/>
                  <a:gd name="T9" fmla="*/ 185 h 370"/>
                  <a:gd name="T10" fmla="*/ 184 w 370"/>
                  <a:gd name="T11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370">
                    <a:moveTo>
                      <a:pt x="184" y="0"/>
                    </a:moveTo>
                    <a:lnTo>
                      <a:pt x="184" y="0"/>
                    </a:lnTo>
                    <a:cubicBezTo>
                      <a:pt x="83" y="0"/>
                      <a:pt x="0" y="83"/>
                      <a:pt x="0" y="185"/>
                    </a:cubicBezTo>
                    <a:cubicBezTo>
                      <a:pt x="0" y="286"/>
                      <a:pt x="83" y="369"/>
                      <a:pt x="184" y="369"/>
                    </a:cubicBezTo>
                    <a:cubicBezTo>
                      <a:pt x="286" y="369"/>
                      <a:pt x="369" y="286"/>
                      <a:pt x="369" y="185"/>
                    </a:cubicBezTo>
                    <a:cubicBezTo>
                      <a:pt x="369" y="83"/>
                      <a:pt x="286" y="0"/>
                      <a:pt x="18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295" name="Freeform 181"/>
              <p:cNvSpPr>
                <a:spLocks noChangeArrowheads="1"/>
              </p:cNvSpPr>
              <p:nvPr/>
            </p:nvSpPr>
            <p:spPr bwMode="auto">
              <a:xfrm>
                <a:off x="17545661" y="8480347"/>
                <a:ext cx="588159" cy="600797"/>
              </a:xfrm>
              <a:custGeom>
                <a:avLst/>
                <a:gdLst>
                  <a:gd name="T0" fmla="*/ 380 w 619"/>
                  <a:gd name="T1" fmla="*/ 70 h 630"/>
                  <a:gd name="T2" fmla="*/ 340 w 619"/>
                  <a:gd name="T3" fmla="*/ 60 h 630"/>
                  <a:gd name="T4" fmla="*/ 262 w 619"/>
                  <a:gd name="T5" fmla="*/ 3 h 630"/>
                  <a:gd name="T6" fmla="*/ 214 w 619"/>
                  <a:gd name="T7" fmla="*/ 78 h 630"/>
                  <a:gd name="T8" fmla="*/ 171 w 619"/>
                  <a:gd name="T9" fmla="*/ 33 h 630"/>
                  <a:gd name="T10" fmla="*/ 141 w 619"/>
                  <a:gd name="T11" fmla="*/ 126 h 630"/>
                  <a:gd name="T12" fmla="*/ 112 w 619"/>
                  <a:gd name="T13" fmla="*/ 156 h 630"/>
                  <a:gd name="T14" fmla="*/ 24 w 619"/>
                  <a:gd name="T15" fmla="*/ 190 h 630"/>
                  <a:gd name="T16" fmla="*/ 61 w 619"/>
                  <a:gd name="T17" fmla="*/ 271 h 630"/>
                  <a:gd name="T18" fmla="*/ 0 w 619"/>
                  <a:gd name="T19" fmla="*/ 281 h 630"/>
                  <a:gd name="T20" fmla="*/ 61 w 619"/>
                  <a:gd name="T21" fmla="*/ 356 h 630"/>
                  <a:gd name="T22" fmla="*/ 75 w 619"/>
                  <a:gd name="T23" fmla="*/ 410 h 630"/>
                  <a:gd name="T24" fmla="*/ 61 w 619"/>
                  <a:gd name="T25" fmla="*/ 503 h 630"/>
                  <a:gd name="T26" fmla="*/ 168 w 619"/>
                  <a:gd name="T27" fmla="*/ 525 h 630"/>
                  <a:gd name="T28" fmla="*/ 150 w 619"/>
                  <a:gd name="T29" fmla="*/ 584 h 630"/>
                  <a:gd name="T30" fmla="*/ 246 w 619"/>
                  <a:gd name="T31" fmla="*/ 559 h 630"/>
                  <a:gd name="T32" fmla="*/ 286 w 619"/>
                  <a:gd name="T33" fmla="*/ 568 h 630"/>
                  <a:gd name="T34" fmla="*/ 299 w 619"/>
                  <a:gd name="T35" fmla="*/ 629 h 630"/>
                  <a:gd name="T36" fmla="*/ 371 w 619"/>
                  <a:gd name="T37" fmla="*/ 562 h 630"/>
                  <a:gd name="T38" fmla="*/ 411 w 619"/>
                  <a:gd name="T39" fmla="*/ 549 h 630"/>
                  <a:gd name="T40" fmla="*/ 454 w 619"/>
                  <a:gd name="T41" fmla="*/ 597 h 630"/>
                  <a:gd name="T42" fmla="*/ 484 w 619"/>
                  <a:gd name="T43" fmla="*/ 503 h 630"/>
                  <a:gd name="T44" fmla="*/ 511 w 619"/>
                  <a:gd name="T45" fmla="*/ 471 h 630"/>
                  <a:gd name="T46" fmla="*/ 572 w 619"/>
                  <a:gd name="T47" fmla="*/ 493 h 630"/>
                  <a:gd name="T48" fmla="*/ 553 w 619"/>
                  <a:gd name="T49" fmla="*/ 396 h 630"/>
                  <a:gd name="T50" fmla="*/ 561 w 619"/>
                  <a:gd name="T51" fmla="*/ 351 h 630"/>
                  <a:gd name="T52" fmla="*/ 618 w 619"/>
                  <a:gd name="T53" fmla="*/ 345 h 630"/>
                  <a:gd name="T54" fmla="*/ 559 w 619"/>
                  <a:gd name="T55" fmla="*/ 271 h 630"/>
                  <a:gd name="T56" fmla="*/ 548 w 619"/>
                  <a:gd name="T57" fmla="*/ 220 h 630"/>
                  <a:gd name="T58" fmla="*/ 596 w 619"/>
                  <a:gd name="T59" fmla="*/ 177 h 630"/>
                  <a:gd name="T60" fmla="*/ 502 w 619"/>
                  <a:gd name="T61" fmla="*/ 145 h 630"/>
                  <a:gd name="T62" fmla="*/ 457 w 619"/>
                  <a:gd name="T63" fmla="*/ 105 h 630"/>
                  <a:gd name="T64" fmla="*/ 473 w 619"/>
                  <a:gd name="T65" fmla="*/ 43 h 630"/>
                  <a:gd name="T66" fmla="*/ 380 w 619"/>
                  <a:gd name="T67" fmla="*/ 70 h 630"/>
                  <a:gd name="T68" fmla="*/ 521 w 619"/>
                  <a:gd name="T69" fmla="*/ 314 h 630"/>
                  <a:gd name="T70" fmla="*/ 101 w 619"/>
                  <a:gd name="T71" fmla="*/ 314 h 630"/>
                  <a:gd name="T72" fmla="*/ 521 w 619"/>
                  <a:gd name="T73" fmla="*/ 314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19" h="630">
                    <a:moveTo>
                      <a:pt x="380" y="70"/>
                    </a:moveTo>
                    <a:lnTo>
                      <a:pt x="380" y="70"/>
                    </a:lnTo>
                    <a:cubicBezTo>
                      <a:pt x="366" y="65"/>
                      <a:pt x="353" y="62"/>
                      <a:pt x="340" y="62"/>
                    </a:cubicBezTo>
                    <a:cubicBezTo>
                      <a:pt x="340" y="60"/>
                      <a:pt x="340" y="60"/>
                      <a:pt x="340" y="6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262" y="3"/>
                      <a:pt x="262" y="3"/>
                      <a:pt x="262" y="3"/>
                    </a:cubicBezTo>
                    <a:cubicBezTo>
                      <a:pt x="254" y="67"/>
                      <a:pt x="254" y="67"/>
                      <a:pt x="254" y="67"/>
                    </a:cubicBezTo>
                    <a:cubicBezTo>
                      <a:pt x="240" y="70"/>
                      <a:pt x="227" y="73"/>
                      <a:pt x="214" y="78"/>
                    </a:cubicBezTo>
                    <a:lnTo>
                      <a:pt x="214" y="78"/>
                    </a:lnTo>
                    <a:cubicBezTo>
                      <a:pt x="171" y="33"/>
                      <a:pt x="171" y="33"/>
                      <a:pt x="171" y="33"/>
                    </a:cubicBezTo>
                    <a:cubicBezTo>
                      <a:pt x="117" y="67"/>
                      <a:pt x="117" y="67"/>
                      <a:pt x="117" y="67"/>
                    </a:cubicBezTo>
                    <a:cubicBezTo>
                      <a:pt x="141" y="126"/>
                      <a:pt x="141" y="126"/>
                      <a:pt x="141" y="126"/>
                    </a:cubicBezTo>
                    <a:cubicBezTo>
                      <a:pt x="131" y="134"/>
                      <a:pt x="120" y="145"/>
                      <a:pt x="112" y="156"/>
                    </a:cubicBezTo>
                    <a:lnTo>
                      <a:pt x="112" y="156"/>
                    </a:lnTo>
                    <a:cubicBezTo>
                      <a:pt x="53" y="134"/>
                      <a:pt x="53" y="134"/>
                      <a:pt x="53" y="134"/>
                    </a:cubicBezTo>
                    <a:cubicBezTo>
                      <a:pt x="24" y="190"/>
                      <a:pt x="24" y="190"/>
                      <a:pt x="24" y="190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67" y="244"/>
                      <a:pt x="64" y="255"/>
                      <a:pt x="61" y="271"/>
                    </a:cubicBezTo>
                    <a:lnTo>
                      <a:pt x="61" y="271"/>
                    </a:lnTo>
                    <a:cubicBezTo>
                      <a:pt x="0" y="281"/>
                      <a:pt x="0" y="281"/>
                      <a:pt x="0" y="281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61" y="356"/>
                      <a:pt x="61" y="356"/>
                      <a:pt x="61" y="356"/>
                    </a:cubicBezTo>
                    <a:cubicBezTo>
                      <a:pt x="64" y="375"/>
                      <a:pt x="69" y="394"/>
                      <a:pt x="75" y="410"/>
                    </a:cubicBezTo>
                    <a:lnTo>
                      <a:pt x="75" y="410"/>
                    </a:lnTo>
                    <a:cubicBezTo>
                      <a:pt x="29" y="450"/>
                      <a:pt x="29" y="450"/>
                      <a:pt x="29" y="450"/>
                    </a:cubicBezTo>
                    <a:cubicBezTo>
                      <a:pt x="61" y="503"/>
                      <a:pt x="61" y="503"/>
                      <a:pt x="61" y="503"/>
                    </a:cubicBezTo>
                    <a:cubicBezTo>
                      <a:pt x="120" y="482"/>
                      <a:pt x="120" y="482"/>
                      <a:pt x="120" y="482"/>
                    </a:cubicBezTo>
                    <a:cubicBezTo>
                      <a:pt x="133" y="498"/>
                      <a:pt x="150" y="512"/>
                      <a:pt x="168" y="525"/>
                    </a:cubicBezTo>
                    <a:cubicBezTo>
                      <a:pt x="166" y="525"/>
                      <a:pt x="166" y="525"/>
                      <a:pt x="166" y="525"/>
                    </a:cubicBezTo>
                    <a:cubicBezTo>
                      <a:pt x="150" y="584"/>
                      <a:pt x="150" y="584"/>
                      <a:pt x="150" y="584"/>
                    </a:cubicBezTo>
                    <a:cubicBezTo>
                      <a:pt x="208" y="610"/>
                      <a:pt x="208" y="610"/>
                      <a:pt x="208" y="610"/>
                    </a:cubicBezTo>
                    <a:cubicBezTo>
                      <a:pt x="246" y="559"/>
                      <a:pt x="246" y="559"/>
                      <a:pt x="246" y="559"/>
                    </a:cubicBezTo>
                    <a:lnTo>
                      <a:pt x="246" y="559"/>
                    </a:lnTo>
                    <a:cubicBezTo>
                      <a:pt x="259" y="562"/>
                      <a:pt x="272" y="565"/>
                      <a:pt x="286" y="568"/>
                    </a:cubicBezTo>
                    <a:lnTo>
                      <a:pt x="286" y="568"/>
                    </a:lnTo>
                    <a:cubicBezTo>
                      <a:pt x="299" y="629"/>
                      <a:pt x="299" y="629"/>
                      <a:pt x="299" y="629"/>
                    </a:cubicBezTo>
                    <a:cubicBezTo>
                      <a:pt x="363" y="624"/>
                      <a:pt x="363" y="624"/>
                      <a:pt x="363" y="624"/>
                    </a:cubicBezTo>
                    <a:cubicBezTo>
                      <a:pt x="371" y="562"/>
                      <a:pt x="371" y="562"/>
                      <a:pt x="371" y="562"/>
                    </a:cubicBezTo>
                    <a:lnTo>
                      <a:pt x="371" y="562"/>
                    </a:lnTo>
                    <a:cubicBezTo>
                      <a:pt x="385" y="557"/>
                      <a:pt x="398" y="554"/>
                      <a:pt x="411" y="549"/>
                    </a:cubicBezTo>
                    <a:cubicBezTo>
                      <a:pt x="411" y="552"/>
                      <a:pt x="411" y="552"/>
                      <a:pt x="411" y="552"/>
                    </a:cubicBezTo>
                    <a:cubicBezTo>
                      <a:pt x="454" y="597"/>
                      <a:pt x="454" y="597"/>
                      <a:pt x="454" y="597"/>
                    </a:cubicBezTo>
                    <a:cubicBezTo>
                      <a:pt x="508" y="562"/>
                      <a:pt x="508" y="562"/>
                      <a:pt x="508" y="562"/>
                    </a:cubicBezTo>
                    <a:cubicBezTo>
                      <a:pt x="484" y="503"/>
                      <a:pt x="484" y="503"/>
                      <a:pt x="484" y="503"/>
                    </a:cubicBezTo>
                    <a:cubicBezTo>
                      <a:pt x="484" y="501"/>
                      <a:pt x="484" y="501"/>
                      <a:pt x="484" y="501"/>
                    </a:cubicBezTo>
                    <a:cubicBezTo>
                      <a:pt x="492" y="493"/>
                      <a:pt x="502" y="482"/>
                      <a:pt x="511" y="471"/>
                    </a:cubicBezTo>
                    <a:cubicBezTo>
                      <a:pt x="513" y="474"/>
                      <a:pt x="513" y="474"/>
                      <a:pt x="513" y="474"/>
                    </a:cubicBezTo>
                    <a:cubicBezTo>
                      <a:pt x="572" y="493"/>
                      <a:pt x="572" y="493"/>
                      <a:pt x="572" y="493"/>
                    </a:cubicBezTo>
                    <a:cubicBezTo>
                      <a:pt x="601" y="437"/>
                      <a:pt x="601" y="437"/>
                      <a:pt x="601" y="437"/>
                    </a:cubicBezTo>
                    <a:cubicBezTo>
                      <a:pt x="553" y="396"/>
                      <a:pt x="553" y="396"/>
                      <a:pt x="553" y="396"/>
                    </a:cubicBezTo>
                    <a:cubicBezTo>
                      <a:pt x="553" y="394"/>
                      <a:pt x="553" y="394"/>
                      <a:pt x="553" y="394"/>
                    </a:cubicBezTo>
                    <a:cubicBezTo>
                      <a:pt x="556" y="380"/>
                      <a:pt x="559" y="370"/>
                      <a:pt x="561" y="351"/>
                    </a:cubicBezTo>
                    <a:cubicBezTo>
                      <a:pt x="564" y="351"/>
                      <a:pt x="564" y="351"/>
                      <a:pt x="564" y="351"/>
                    </a:cubicBezTo>
                    <a:cubicBezTo>
                      <a:pt x="618" y="345"/>
                      <a:pt x="618" y="345"/>
                      <a:pt x="618" y="345"/>
                    </a:cubicBezTo>
                    <a:cubicBezTo>
                      <a:pt x="618" y="284"/>
                      <a:pt x="618" y="284"/>
                      <a:pt x="618" y="284"/>
                    </a:cubicBezTo>
                    <a:cubicBezTo>
                      <a:pt x="559" y="271"/>
                      <a:pt x="559" y="271"/>
                      <a:pt x="559" y="271"/>
                    </a:cubicBezTo>
                    <a:cubicBezTo>
                      <a:pt x="561" y="271"/>
                      <a:pt x="561" y="271"/>
                      <a:pt x="561" y="271"/>
                    </a:cubicBezTo>
                    <a:cubicBezTo>
                      <a:pt x="556" y="255"/>
                      <a:pt x="553" y="236"/>
                      <a:pt x="548" y="220"/>
                    </a:cubicBezTo>
                    <a:cubicBezTo>
                      <a:pt x="551" y="220"/>
                      <a:pt x="551" y="220"/>
                      <a:pt x="551" y="220"/>
                    </a:cubicBezTo>
                    <a:cubicBezTo>
                      <a:pt x="596" y="177"/>
                      <a:pt x="596" y="177"/>
                      <a:pt x="596" y="177"/>
                    </a:cubicBezTo>
                    <a:cubicBezTo>
                      <a:pt x="564" y="124"/>
                      <a:pt x="564" y="124"/>
                      <a:pt x="564" y="124"/>
                    </a:cubicBezTo>
                    <a:cubicBezTo>
                      <a:pt x="502" y="145"/>
                      <a:pt x="502" y="145"/>
                      <a:pt x="502" y="145"/>
                    </a:cubicBezTo>
                    <a:cubicBezTo>
                      <a:pt x="502" y="148"/>
                      <a:pt x="502" y="148"/>
                      <a:pt x="502" y="148"/>
                    </a:cubicBezTo>
                    <a:cubicBezTo>
                      <a:pt x="489" y="131"/>
                      <a:pt x="473" y="118"/>
                      <a:pt x="457" y="105"/>
                    </a:cubicBezTo>
                    <a:lnTo>
                      <a:pt x="457" y="105"/>
                    </a:lnTo>
                    <a:cubicBezTo>
                      <a:pt x="473" y="43"/>
                      <a:pt x="473" y="43"/>
                      <a:pt x="473" y="43"/>
                    </a:cubicBezTo>
                    <a:cubicBezTo>
                      <a:pt x="417" y="17"/>
                      <a:pt x="417" y="17"/>
                      <a:pt x="417" y="17"/>
                    </a:cubicBezTo>
                    <a:cubicBezTo>
                      <a:pt x="380" y="70"/>
                      <a:pt x="380" y="70"/>
                      <a:pt x="380" y="70"/>
                    </a:cubicBezTo>
                    <a:close/>
                    <a:moveTo>
                      <a:pt x="521" y="314"/>
                    </a:moveTo>
                    <a:lnTo>
                      <a:pt x="521" y="314"/>
                    </a:lnTo>
                    <a:cubicBezTo>
                      <a:pt x="521" y="431"/>
                      <a:pt x="428" y="525"/>
                      <a:pt x="312" y="525"/>
                    </a:cubicBezTo>
                    <a:cubicBezTo>
                      <a:pt x="195" y="525"/>
                      <a:pt x="101" y="431"/>
                      <a:pt x="101" y="314"/>
                    </a:cubicBezTo>
                    <a:cubicBezTo>
                      <a:pt x="101" y="199"/>
                      <a:pt x="195" y="102"/>
                      <a:pt x="312" y="102"/>
                    </a:cubicBezTo>
                    <a:cubicBezTo>
                      <a:pt x="428" y="102"/>
                      <a:pt x="521" y="199"/>
                      <a:pt x="521" y="31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900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33863" y="3867018"/>
            <a:ext cx="2348726" cy="765143"/>
            <a:chOff x="733863" y="3867018"/>
            <a:chExt cx="2348726" cy="765143"/>
          </a:xfrm>
        </p:grpSpPr>
        <p:sp>
          <p:nvSpPr>
            <p:cNvPr id="318" name="TextBox 317"/>
            <p:cNvSpPr txBox="1"/>
            <p:nvPr/>
          </p:nvSpPr>
          <p:spPr>
            <a:xfrm>
              <a:off x="756143" y="3867018"/>
              <a:ext cx="939644" cy="338536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r>
                <a:rPr lang="en-US" sz="1600" b="1">
                  <a:latin typeface="Lato Regular"/>
                </a:rPr>
                <a:t>Method </a:t>
              </a:r>
              <a:endParaRPr lang="id-ID" sz="1600" b="1" dirty="0">
                <a:latin typeface="Lato Regular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733863" y="4115115"/>
              <a:ext cx="2348726" cy="517046"/>
            </a:xfrm>
            <a:prstGeom prst="rect">
              <a:avLst/>
            </a:prstGeom>
            <a:noFill/>
          </p:spPr>
          <p:txBody>
            <a:bodyPr wrap="square" lIns="109710" tIns="54855" rIns="109710" bIns="54855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id-ID" sz="1200" dirty="0">
                  <a:latin typeface="Lato Light"/>
                  <a:cs typeface="Lato Light"/>
                </a:rPr>
                <a:t>Give self-project for making or developing the improvement</a:t>
              </a:r>
              <a:endParaRPr lang="en-US" sz="1200" dirty="0">
                <a:latin typeface="Lato Light"/>
                <a:cs typeface="Lato Ligh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33863" y="2864163"/>
            <a:ext cx="2348726" cy="765143"/>
            <a:chOff x="733863" y="2864163"/>
            <a:chExt cx="2348726" cy="765143"/>
          </a:xfrm>
        </p:grpSpPr>
        <p:sp>
          <p:nvSpPr>
            <p:cNvPr id="327" name="TextBox 326"/>
            <p:cNvSpPr txBox="1"/>
            <p:nvPr/>
          </p:nvSpPr>
          <p:spPr>
            <a:xfrm>
              <a:off x="756143" y="2864163"/>
              <a:ext cx="736063" cy="338536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r>
                <a:rPr lang="en-US" sz="1600" b="1" dirty="0">
                  <a:latin typeface="Lato Regular"/>
                </a:rPr>
                <a:t>Status</a:t>
              </a:r>
              <a:endParaRPr lang="id-ID" sz="1600" b="1" dirty="0">
                <a:latin typeface="Lato Regular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733863" y="3112260"/>
              <a:ext cx="2348726" cy="517046"/>
            </a:xfrm>
            <a:prstGeom prst="rect">
              <a:avLst/>
            </a:prstGeom>
            <a:noFill/>
          </p:spPr>
          <p:txBody>
            <a:bodyPr wrap="square" lIns="109710" tIns="54855" rIns="109710" bIns="54855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200" dirty="0">
                  <a:latin typeface="Lato Light"/>
                  <a:cs typeface="Lato Light"/>
                </a:rPr>
                <a:t>Accepted with O(N*Log(Log(N))) Complexity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7314" y="1813016"/>
            <a:ext cx="2142652" cy="917687"/>
            <a:chOff x="837314" y="1813016"/>
            <a:chExt cx="2142652" cy="917687"/>
          </a:xfrm>
        </p:grpSpPr>
        <p:sp>
          <p:nvSpPr>
            <p:cNvPr id="329" name="Rectangle 328"/>
            <p:cNvSpPr/>
            <p:nvPr/>
          </p:nvSpPr>
          <p:spPr>
            <a:xfrm>
              <a:off x="837314" y="1813016"/>
              <a:ext cx="2142652" cy="9176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1286249" y="1965843"/>
              <a:ext cx="1141623" cy="430869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Lato Regular"/>
                </a:rPr>
                <a:t>GCDEX</a:t>
              </a:r>
              <a:endParaRPr lang="id-ID" sz="2200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sp>
        <p:nvSpPr>
          <p:cNvPr id="147" name="TextBox 72"/>
          <p:cNvSpPr txBox="1">
            <a:spLocks noChangeArrowheads="1"/>
          </p:cNvSpPr>
          <p:nvPr/>
        </p:nvSpPr>
        <p:spPr bwMode="auto">
          <a:xfrm>
            <a:off x="5091935" y="456651"/>
            <a:ext cx="201978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 defTabSz="914217"/>
            <a:r>
              <a:rPr lang="en-US" sz="3300" b="1" dirty="0">
                <a:solidFill>
                  <a:srgbClr val="445469"/>
                </a:solidFill>
                <a:latin typeface="Lato Regular" charset="0"/>
                <a:cs typeface="Lato Regular" charset="0"/>
              </a:rPr>
              <a:t>Conclusion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811768" y="6108127"/>
            <a:ext cx="1784838" cy="476806"/>
            <a:chOff x="811768" y="6108127"/>
            <a:chExt cx="1784838" cy="476806"/>
          </a:xfrm>
        </p:grpSpPr>
        <p:grpSp>
          <p:nvGrpSpPr>
            <p:cNvPr id="149" name="Group 9697"/>
            <p:cNvGrpSpPr>
              <a:grpSpLocks/>
            </p:cNvGrpSpPr>
            <p:nvPr/>
          </p:nvGrpSpPr>
          <p:grpSpPr bwMode="auto">
            <a:xfrm>
              <a:off x="811768" y="6108127"/>
              <a:ext cx="483512" cy="476806"/>
              <a:chOff x="5086322" y="3294460"/>
              <a:chExt cx="655567" cy="655439"/>
            </a:xfrm>
          </p:grpSpPr>
          <p:sp>
            <p:nvSpPr>
              <p:cNvPr id="152" name="Freeform 1334"/>
              <p:cNvSpPr>
                <a:spLocks noChangeArrowheads="1"/>
              </p:cNvSpPr>
              <p:nvPr/>
            </p:nvSpPr>
            <p:spPr bwMode="auto">
              <a:xfrm>
                <a:off x="5086322" y="3294460"/>
                <a:ext cx="655567" cy="655439"/>
              </a:xfrm>
              <a:custGeom>
                <a:avLst/>
                <a:gdLst>
                  <a:gd name="T0" fmla="*/ 655432 w 4855"/>
                  <a:gd name="T1" fmla="*/ 327247 h 4855"/>
                  <a:gd name="T2" fmla="*/ 655432 w 4855"/>
                  <a:gd name="T3" fmla="*/ 327247 h 4855"/>
                  <a:gd name="T4" fmla="*/ 327311 w 4855"/>
                  <a:gd name="T5" fmla="*/ 0 h 4855"/>
                  <a:gd name="T6" fmla="*/ 0 w 4855"/>
                  <a:gd name="T7" fmla="*/ 327247 h 4855"/>
                  <a:gd name="T8" fmla="*/ 327311 w 4855"/>
                  <a:gd name="T9" fmla="*/ 655304 h 4855"/>
                  <a:gd name="T10" fmla="*/ 655432 w 4855"/>
                  <a:gd name="T11" fmla="*/ 327247 h 48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55" h="4855">
                    <a:moveTo>
                      <a:pt x="4854" y="2424"/>
                    </a:moveTo>
                    <a:lnTo>
                      <a:pt x="4854" y="2424"/>
                    </a:lnTo>
                    <a:cubicBezTo>
                      <a:pt x="4854" y="1083"/>
                      <a:pt x="3765" y="0"/>
                      <a:pt x="2424" y="0"/>
                    </a:cubicBezTo>
                    <a:cubicBezTo>
                      <a:pt x="1082" y="0"/>
                      <a:pt x="0" y="1083"/>
                      <a:pt x="0" y="2424"/>
                    </a:cubicBezTo>
                    <a:cubicBezTo>
                      <a:pt x="0" y="3764"/>
                      <a:pt x="1082" y="4854"/>
                      <a:pt x="2424" y="4854"/>
                    </a:cubicBezTo>
                    <a:cubicBezTo>
                      <a:pt x="3765" y="4854"/>
                      <a:pt x="4854" y="3764"/>
                      <a:pt x="4854" y="2424"/>
                    </a:cubicBezTo>
                  </a:path>
                </a:pathLst>
              </a:custGeom>
              <a:solidFill>
                <a:srgbClr val="0086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153" name="Freeform 1335"/>
              <p:cNvSpPr>
                <a:spLocks noChangeArrowheads="1"/>
              </p:cNvSpPr>
              <p:nvPr/>
            </p:nvSpPr>
            <p:spPr bwMode="auto">
              <a:xfrm>
                <a:off x="5413212" y="3294460"/>
                <a:ext cx="328081" cy="655439"/>
              </a:xfrm>
              <a:custGeom>
                <a:avLst/>
                <a:gdLst>
                  <a:gd name="T0" fmla="*/ 327946 w 2431"/>
                  <a:gd name="T1" fmla="*/ 327247 h 4855"/>
                  <a:gd name="T2" fmla="*/ 327946 w 2431"/>
                  <a:gd name="T3" fmla="*/ 327247 h 4855"/>
                  <a:gd name="T4" fmla="*/ 0 w 2431"/>
                  <a:gd name="T5" fmla="*/ 0 h 4855"/>
                  <a:gd name="T6" fmla="*/ 0 w 2431"/>
                  <a:gd name="T7" fmla="*/ 655304 h 4855"/>
                  <a:gd name="T8" fmla="*/ 327946 w 2431"/>
                  <a:gd name="T9" fmla="*/ 327247 h 48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31" h="4855">
                    <a:moveTo>
                      <a:pt x="2430" y="2424"/>
                    </a:moveTo>
                    <a:lnTo>
                      <a:pt x="2430" y="2424"/>
                    </a:lnTo>
                    <a:cubicBezTo>
                      <a:pt x="2430" y="1083"/>
                      <a:pt x="1341" y="0"/>
                      <a:pt x="0" y="0"/>
                    </a:cubicBezTo>
                    <a:cubicBezTo>
                      <a:pt x="0" y="4854"/>
                      <a:pt x="0" y="4854"/>
                      <a:pt x="0" y="4854"/>
                    </a:cubicBezTo>
                    <a:cubicBezTo>
                      <a:pt x="1341" y="4854"/>
                      <a:pt x="2430" y="3764"/>
                      <a:pt x="2430" y="2424"/>
                    </a:cubicBezTo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154" name="Freeform 1336"/>
              <p:cNvSpPr>
                <a:spLocks noChangeArrowheads="1"/>
              </p:cNvSpPr>
              <p:nvPr/>
            </p:nvSpPr>
            <p:spPr bwMode="auto">
              <a:xfrm>
                <a:off x="5366173" y="3705225"/>
                <a:ext cx="95864" cy="104775"/>
              </a:xfrm>
              <a:custGeom>
                <a:avLst/>
                <a:gdLst>
                  <a:gd name="T0" fmla="*/ 95729 w 711"/>
                  <a:gd name="T1" fmla="*/ 104640 h 774"/>
                  <a:gd name="T2" fmla="*/ 0 w 711"/>
                  <a:gd name="T3" fmla="*/ 104640 h 774"/>
                  <a:gd name="T4" fmla="*/ 0 w 711"/>
                  <a:gd name="T5" fmla="*/ 0 h 774"/>
                  <a:gd name="T6" fmla="*/ 95729 w 711"/>
                  <a:gd name="T7" fmla="*/ 0 h 774"/>
                  <a:gd name="T8" fmla="*/ 95729 w 711"/>
                  <a:gd name="T9" fmla="*/ 104640 h 7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11" h="774">
                    <a:moveTo>
                      <a:pt x="710" y="773"/>
                    </a:moveTo>
                    <a:lnTo>
                      <a:pt x="0" y="773"/>
                    </a:lnTo>
                    <a:lnTo>
                      <a:pt x="0" y="0"/>
                    </a:lnTo>
                    <a:lnTo>
                      <a:pt x="710" y="0"/>
                    </a:lnTo>
                    <a:lnTo>
                      <a:pt x="710" y="773"/>
                    </a:lnTo>
                  </a:path>
                </a:pathLst>
              </a:custGeom>
              <a:solidFill>
                <a:srgbClr val="D9A88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156" name="Freeform 1337"/>
              <p:cNvSpPr>
                <a:spLocks noChangeArrowheads="1"/>
              </p:cNvSpPr>
              <p:nvPr/>
            </p:nvSpPr>
            <p:spPr bwMode="auto">
              <a:xfrm>
                <a:off x="5207194" y="3767138"/>
                <a:ext cx="206614" cy="182761"/>
              </a:xfrm>
              <a:custGeom>
                <a:avLst/>
                <a:gdLst>
                  <a:gd name="T0" fmla="*/ 147292 w 1529"/>
                  <a:gd name="T1" fmla="*/ 0 h 1355"/>
                  <a:gd name="T2" fmla="*/ 147292 w 1529"/>
                  <a:gd name="T3" fmla="*/ 0 h 1355"/>
                  <a:gd name="T4" fmla="*/ 42701 w 1529"/>
                  <a:gd name="T5" fmla="*/ 27920 h 1355"/>
                  <a:gd name="T6" fmla="*/ 0 w 1529"/>
                  <a:gd name="T7" fmla="*/ 182626 h 1355"/>
                  <a:gd name="T8" fmla="*/ 206479 w 1529"/>
                  <a:gd name="T9" fmla="*/ 182626 h 1355"/>
                  <a:gd name="T10" fmla="*/ 206479 w 1529"/>
                  <a:gd name="T11" fmla="*/ 4721 h 1355"/>
                  <a:gd name="T12" fmla="*/ 147292 w 1529"/>
                  <a:gd name="T13" fmla="*/ 0 h 13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9" h="1355">
                    <a:moveTo>
                      <a:pt x="1090" y="0"/>
                    </a:moveTo>
                    <a:lnTo>
                      <a:pt x="1090" y="0"/>
                    </a:lnTo>
                    <a:cubicBezTo>
                      <a:pt x="1090" y="0"/>
                      <a:pt x="409" y="99"/>
                      <a:pt x="316" y="207"/>
                    </a:cubicBezTo>
                    <a:cubicBezTo>
                      <a:pt x="223" y="293"/>
                      <a:pt x="43" y="1160"/>
                      <a:pt x="0" y="1354"/>
                    </a:cubicBezTo>
                    <a:cubicBezTo>
                      <a:pt x="1190" y="1354"/>
                      <a:pt x="1528" y="1354"/>
                      <a:pt x="1528" y="1354"/>
                    </a:cubicBezTo>
                    <a:cubicBezTo>
                      <a:pt x="1528" y="35"/>
                      <a:pt x="1528" y="35"/>
                      <a:pt x="1528" y="35"/>
                    </a:cubicBezTo>
                    <a:lnTo>
                      <a:pt x="1090" y="0"/>
                    </a:lnTo>
                  </a:path>
                </a:pathLst>
              </a:custGeom>
              <a:solidFill>
                <a:srgbClr val="C0D0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167" name="Freeform 1338"/>
              <p:cNvSpPr>
                <a:spLocks noChangeArrowheads="1"/>
              </p:cNvSpPr>
              <p:nvPr/>
            </p:nvSpPr>
            <p:spPr bwMode="auto">
              <a:xfrm>
                <a:off x="5413212" y="3767138"/>
                <a:ext cx="206614" cy="182761"/>
              </a:xfrm>
              <a:custGeom>
                <a:avLst/>
                <a:gdLst>
                  <a:gd name="T0" fmla="*/ 60037 w 1528"/>
                  <a:gd name="T1" fmla="*/ 0 h 1355"/>
                  <a:gd name="T2" fmla="*/ 60037 w 1528"/>
                  <a:gd name="T3" fmla="*/ 0 h 1355"/>
                  <a:gd name="T4" fmla="*/ 164696 w 1528"/>
                  <a:gd name="T5" fmla="*/ 27920 h 1355"/>
                  <a:gd name="T6" fmla="*/ 206479 w 1528"/>
                  <a:gd name="T7" fmla="*/ 182626 h 1355"/>
                  <a:gd name="T8" fmla="*/ 0 w 1528"/>
                  <a:gd name="T9" fmla="*/ 182626 h 1355"/>
                  <a:gd name="T10" fmla="*/ 0 w 1528"/>
                  <a:gd name="T11" fmla="*/ 4721 h 1355"/>
                  <a:gd name="T12" fmla="*/ 60037 w 1528"/>
                  <a:gd name="T13" fmla="*/ 0 h 13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28" h="1355">
                    <a:moveTo>
                      <a:pt x="444" y="0"/>
                    </a:moveTo>
                    <a:lnTo>
                      <a:pt x="444" y="0"/>
                    </a:lnTo>
                    <a:cubicBezTo>
                      <a:pt x="444" y="0"/>
                      <a:pt x="1118" y="99"/>
                      <a:pt x="1218" y="207"/>
                    </a:cubicBezTo>
                    <a:cubicBezTo>
                      <a:pt x="1305" y="293"/>
                      <a:pt x="1484" y="1160"/>
                      <a:pt x="1527" y="1354"/>
                    </a:cubicBezTo>
                    <a:cubicBezTo>
                      <a:pt x="344" y="1354"/>
                      <a:pt x="0" y="1354"/>
                      <a:pt x="0" y="1354"/>
                    </a:cubicBezTo>
                    <a:cubicBezTo>
                      <a:pt x="0" y="35"/>
                      <a:pt x="0" y="35"/>
                      <a:pt x="0" y="35"/>
                    </a:cubicBezTo>
                    <a:lnTo>
                      <a:pt x="444" y="0"/>
                    </a:lnTo>
                  </a:path>
                </a:pathLst>
              </a:custGeom>
              <a:solidFill>
                <a:srgbClr val="A7BDC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168" name="Freeform 1339"/>
              <p:cNvSpPr>
                <a:spLocks noChangeArrowheads="1"/>
              </p:cNvSpPr>
              <p:nvPr/>
            </p:nvSpPr>
            <p:spPr bwMode="auto">
              <a:xfrm>
                <a:off x="5394754" y="3789165"/>
                <a:ext cx="36917" cy="160139"/>
              </a:xfrm>
              <a:custGeom>
                <a:avLst/>
                <a:gdLst>
                  <a:gd name="T0" fmla="*/ 12665 w 274"/>
                  <a:gd name="T1" fmla="*/ 0 h 1185"/>
                  <a:gd name="T2" fmla="*/ 0 w 274"/>
                  <a:gd name="T3" fmla="*/ 126084 h 1185"/>
                  <a:gd name="T4" fmla="*/ 18459 w 274"/>
                  <a:gd name="T5" fmla="*/ 160004 h 1185"/>
                  <a:gd name="T6" fmla="*/ 36782 w 274"/>
                  <a:gd name="T7" fmla="*/ 126084 h 1185"/>
                  <a:gd name="T8" fmla="*/ 25195 w 274"/>
                  <a:gd name="T9" fmla="*/ 0 h 1185"/>
                  <a:gd name="T10" fmla="*/ 12665 w 274"/>
                  <a:gd name="T11" fmla="*/ 0 h 11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4" h="1185">
                    <a:moveTo>
                      <a:pt x="94" y="0"/>
                    </a:moveTo>
                    <a:lnTo>
                      <a:pt x="0" y="933"/>
                    </a:lnTo>
                    <a:lnTo>
                      <a:pt x="137" y="1184"/>
                    </a:lnTo>
                    <a:lnTo>
                      <a:pt x="273" y="933"/>
                    </a:lnTo>
                    <a:lnTo>
                      <a:pt x="187" y="0"/>
                    </a:lnTo>
                    <a:lnTo>
                      <a:pt x="94" y="0"/>
                    </a:lnTo>
                  </a:path>
                </a:pathLst>
              </a:custGeom>
              <a:solidFill>
                <a:srgbClr val="11A99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171" name="Freeform 1340"/>
              <p:cNvSpPr>
                <a:spLocks noChangeArrowheads="1"/>
              </p:cNvSpPr>
              <p:nvPr/>
            </p:nvSpPr>
            <p:spPr bwMode="auto">
              <a:xfrm>
                <a:off x="5397136" y="3771900"/>
                <a:ext cx="32748" cy="33338"/>
              </a:xfrm>
              <a:custGeom>
                <a:avLst/>
                <a:gdLst>
                  <a:gd name="T0" fmla="*/ 32614 w 244"/>
                  <a:gd name="T1" fmla="*/ 16465 h 245"/>
                  <a:gd name="T2" fmla="*/ 16374 w 244"/>
                  <a:gd name="T3" fmla="*/ 33202 h 245"/>
                  <a:gd name="T4" fmla="*/ 0 w 244"/>
                  <a:gd name="T5" fmla="*/ 16465 h 245"/>
                  <a:gd name="T6" fmla="*/ 16374 w 244"/>
                  <a:gd name="T7" fmla="*/ 0 h 245"/>
                  <a:gd name="T8" fmla="*/ 32614 w 244"/>
                  <a:gd name="T9" fmla="*/ 16465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4" h="245">
                    <a:moveTo>
                      <a:pt x="243" y="121"/>
                    </a:moveTo>
                    <a:lnTo>
                      <a:pt x="122" y="244"/>
                    </a:lnTo>
                    <a:lnTo>
                      <a:pt x="0" y="121"/>
                    </a:lnTo>
                    <a:lnTo>
                      <a:pt x="122" y="0"/>
                    </a:lnTo>
                    <a:lnTo>
                      <a:pt x="243" y="121"/>
                    </a:lnTo>
                  </a:path>
                </a:pathLst>
              </a:custGeom>
              <a:solidFill>
                <a:srgbClr val="11A99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172" name="Freeform 1341"/>
              <p:cNvSpPr>
                <a:spLocks noChangeArrowheads="1"/>
              </p:cNvSpPr>
              <p:nvPr/>
            </p:nvSpPr>
            <p:spPr bwMode="auto">
              <a:xfrm>
                <a:off x="5413212" y="3402807"/>
                <a:ext cx="120872" cy="320278"/>
              </a:xfrm>
              <a:custGeom>
                <a:avLst/>
                <a:gdLst>
                  <a:gd name="T0" fmla="*/ 0 w 897"/>
                  <a:gd name="T1" fmla="*/ 0 h 2374"/>
                  <a:gd name="T2" fmla="*/ 0 w 897"/>
                  <a:gd name="T3" fmla="*/ 0 h 2374"/>
                  <a:gd name="T4" fmla="*/ 120737 w 897"/>
                  <a:gd name="T5" fmla="*/ 150965 h 2374"/>
                  <a:gd name="T6" fmla="*/ 86915 w 897"/>
                  <a:gd name="T7" fmla="*/ 282368 h 2374"/>
                  <a:gd name="T8" fmla="*/ 0 w 897"/>
                  <a:gd name="T9" fmla="*/ 320143 h 2374"/>
                  <a:gd name="T10" fmla="*/ 0 w 897"/>
                  <a:gd name="T11" fmla="*/ 0 h 23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7" h="2374">
                    <a:moveTo>
                      <a:pt x="0" y="0"/>
                    </a:moveTo>
                    <a:lnTo>
                      <a:pt x="0" y="0"/>
                    </a:lnTo>
                    <a:cubicBezTo>
                      <a:pt x="344" y="0"/>
                      <a:pt x="896" y="201"/>
                      <a:pt x="896" y="1119"/>
                    </a:cubicBezTo>
                    <a:cubicBezTo>
                      <a:pt x="896" y="1649"/>
                      <a:pt x="716" y="2000"/>
                      <a:pt x="645" y="2093"/>
                    </a:cubicBezTo>
                    <a:cubicBezTo>
                      <a:pt x="573" y="2180"/>
                      <a:pt x="186" y="2373"/>
                      <a:pt x="0" y="2373"/>
                    </a:cubicBezTo>
                    <a:cubicBezTo>
                      <a:pt x="0" y="1442"/>
                      <a:pt x="0" y="0"/>
                      <a:pt x="0" y="0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173" name="Freeform 1342"/>
              <p:cNvSpPr>
                <a:spLocks noChangeArrowheads="1"/>
              </p:cNvSpPr>
              <p:nvPr/>
            </p:nvSpPr>
            <p:spPr bwMode="auto">
              <a:xfrm>
                <a:off x="5505504" y="3542110"/>
                <a:ext cx="54184" cy="75605"/>
              </a:xfrm>
              <a:custGeom>
                <a:avLst/>
                <a:gdLst>
                  <a:gd name="T0" fmla="*/ 52297 w 402"/>
                  <a:gd name="T1" fmla="*/ 41522 h 559"/>
                  <a:gd name="T2" fmla="*/ 52297 w 402"/>
                  <a:gd name="T3" fmla="*/ 41522 h 559"/>
                  <a:gd name="T4" fmla="*/ 31001 w 402"/>
                  <a:gd name="T5" fmla="*/ 1894 h 559"/>
                  <a:gd name="T6" fmla="*/ 1887 w 402"/>
                  <a:gd name="T7" fmla="*/ 34759 h 559"/>
                  <a:gd name="T8" fmla="*/ 23183 w 402"/>
                  <a:gd name="T9" fmla="*/ 73711 h 559"/>
                  <a:gd name="T10" fmla="*/ 52297 w 402"/>
                  <a:gd name="T11" fmla="*/ 41522 h 5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2" h="559">
                    <a:moveTo>
                      <a:pt x="388" y="307"/>
                    </a:moveTo>
                    <a:lnTo>
                      <a:pt x="388" y="307"/>
                    </a:lnTo>
                    <a:cubicBezTo>
                      <a:pt x="401" y="158"/>
                      <a:pt x="330" y="28"/>
                      <a:pt x="230" y="14"/>
                    </a:cubicBezTo>
                    <a:cubicBezTo>
                      <a:pt x="129" y="0"/>
                      <a:pt x="29" y="108"/>
                      <a:pt x="14" y="257"/>
                    </a:cubicBezTo>
                    <a:cubicBezTo>
                      <a:pt x="0" y="402"/>
                      <a:pt x="72" y="530"/>
                      <a:pt x="172" y="545"/>
                    </a:cubicBezTo>
                    <a:cubicBezTo>
                      <a:pt x="273" y="558"/>
                      <a:pt x="366" y="452"/>
                      <a:pt x="388" y="307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174" name="Freeform 1343"/>
              <p:cNvSpPr>
                <a:spLocks noChangeArrowheads="1"/>
              </p:cNvSpPr>
              <p:nvPr/>
            </p:nvSpPr>
            <p:spPr bwMode="auto">
              <a:xfrm>
                <a:off x="5293531" y="3402807"/>
                <a:ext cx="120277" cy="320278"/>
              </a:xfrm>
              <a:custGeom>
                <a:avLst/>
                <a:gdLst>
                  <a:gd name="T0" fmla="*/ 120142 w 891"/>
                  <a:gd name="T1" fmla="*/ 0 h 2374"/>
                  <a:gd name="T2" fmla="*/ 120142 w 891"/>
                  <a:gd name="T3" fmla="*/ 0 h 2374"/>
                  <a:gd name="T4" fmla="*/ 0 w 891"/>
                  <a:gd name="T5" fmla="*/ 150965 h 2374"/>
                  <a:gd name="T6" fmla="*/ 33883 w 891"/>
                  <a:gd name="T7" fmla="*/ 282368 h 2374"/>
                  <a:gd name="T8" fmla="*/ 120142 w 891"/>
                  <a:gd name="T9" fmla="*/ 320143 h 2374"/>
                  <a:gd name="T10" fmla="*/ 120142 w 891"/>
                  <a:gd name="T11" fmla="*/ 0 h 23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1" h="2374">
                    <a:moveTo>
                      <a:pt x="890" y="0"/>
                    </a:moveTo>
                    <a:lnTo>
                      <a:pt x="890" y="0"/>
                    </a:lnTo>
                    <a:cubicBezTo>
                      <a:pt x="546" y="0"/>
                      <a:pt x="0" y="201"/>
                      <a:pt x="0" y="1119"/>
                    </a:cubicBezTo>
                    <a:cubicBezTo>
                      <a:pt x="0" y="1649"/>
                      <a:pt x="173" y="2000"/>
                      <a:pt x="251" y="2093"/>
                    </a:cubicBezTo>
                    <a:cubicBezTo>
                      <a:pt x="316" y="2180"/>
                      <a:pt x="710" y="2373"/>
                      <a:pt x="890" y="2373"/>
                    </a:cubicBezTo>
                    <a:cubicBezTo>
                      <a:pt x="890" y="1442"/>
                      <a:pt x="890" y="0"/>
                      <a:pt x="890" y="0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175" name="Freeform 1344"/>
              <p:cNvSpPr>
                <a:spLocks noChangeArrowheads="1"/>
              </p:cNvSpPr>
              <p:nvPr/>
            </p:nvSpPr>
            <p:spPr bwMode="auto">
              <a:xfrm>
                <a:off x="5267927" y="3542110"/>
                <a:ext cx="54184" cy="75605"/>
              </a:xfrm>
              <a:custGeom>
                <a:avLst/>
                <a:gdLst>
                  <a:gd name="T0" fmla="*/ 2022 w 402"/>
                  <a:gd name="T1" fmla="*/ 41522 h 559"/>
                  <a:gd name="T2" fmla="*/ 2022 w 402"/>
                  <a:gd name="T3" fmla="*/ 41522 h 559"/>
                  <a:gd name="T4" fmla="*/ 23183 w 402"/>
                  <a:gd name="T5" fmla="*/ 1894 h 559"/>
                  <a:gd name="T6" fmla="*/ 51353 w 402"/>
                  <a:gd name="T7" fmla="*/ 34759 h 559"/>
                  <a:gd name="T8" fmla="*/ 31001 w 402"/>
                  <a:gd name="T9" fmla="*/ 73711 h 559"/>
                  <a:gd name="T10" fmla="*/ 2022 w 402"/>
                  <a:gd name="T11" fmla="*/ 41522 h 5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2" h="559">
                    <a:moveTo>
                      <a:pt x="15" y="307"/>
                    </a:moveTo>
                    <a:lnTo>
                      <a:pt x="15" y="307"/>
                    </a:lnTo>
                    <a:cubicBezTo>
                      <a:pt x="0" y="158"/>
                      <a:pt x="72" y="28"/>
                      <a:pt x="172" y="14"/>
                    </a:cubicBezTo>
                    <a:cubicBezTo>
                      <a:pt x="273" y="0"/>
                      <a:pt x="366" y="108"/>
                      <a:pt x="381" y="257"/>
                    </a:cubicBezTo>
                    <a:cubicBezTo>
                      <a:pt x="401" y="402"/>
                      <a:pt x="330" y="530"/>
                      <a:pt x="230" y="545"/>
                    </a:cubicBezTo>
                    <a:cubicBezTo>
                      <a:pt x="122" y="558"/>
                      <a:pt x="29" y="452"/>
                      <a:pt x="15" y="307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176" name="Freeform 1345"/>
              <p:cNvSpPr>
                <a:spLocks noChangeArrowheads="1"/>
              </p:cNvSpPr>
              <p:nvPr/>
            </p:nvSpPr>
            <p:spPr bwMode="auto">
              <a:xfrm>
                <a:off x="5353074" y="3752255"/>
                <a:ext cx="60138" cy="66080"/>
              </a:xfrm>
              <a:custGeom>
                <a:avLst/>
                <a:gdLst>
                  <a:gd name="T0" fmla="*/ 60003 w 446"/>
                  <a:gd name="T1" fmla="*/ 19364 h 488"/>
                  <a:gd name="T2" fmla="*/ 11596 w 446"/>
                  <a:gd name="T3" fmla="*/ 0 h 488"/>
                  <a:gd name="T4" fmla="*/ 0 w 446"/>
                  <a:gd name="T5" fmla="*/ 12593 h 488"/>
                  <a:gd name="T6" fmla="*/ 24136 w 446"/>
                  <a:gd name="T7" fmla="*/ 65945 h 488"/>
                  <a:gd name="T8" fmla="*/ 60003 w 446"/>
                  <a:gd name="T9" fmla="*/ 19364 h 4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6" h="488">
                    <a:moveTo>
                      <a:pt x="445" y="143"/>
                    </a:moveTo>
                    <a:lnTo>
                      <a:pt x="86" y="0"/>
                    </a:lnTo>
                    <a:lnTo>
                      <a:pt x="0" y="93"/>
                    </a:lnTo>
                    <a:lnTo>
                      <a:pt x="179" y="487"/>
                    </a:lnTo>
                    <a:lnTo>
                      <a:pt x="445" y="14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177" name="Freeform 1346"/>
              <p:cNvSpPr>
                <a:spLocks noChangeArrowheads="1"/>
              </p:cNvSpPr>
              <p:nvPr/>
            </p:nvSpPr>
            <p:spPr bwMode="auto">
              <a:xfrm>
                <a:off x="5413212" y="3752255"/>
                <a:ext cx="61329" cy="66080"/>
              </a:xfrm>
              <a:custGeom>
                <a:avLst/>
                <a:gdLst>
                  <a:gd name="T0" fmla="*/ 0 w 453"/>
                  <a:gd name="T1" fmla="*/ 19364 h 488"/>
                  <a:gd name="T2" fmla="*/ 49415 w 453"/>
                  <a:gd name="T3" fmla="*/ 0 h 488"/>
                  <a:gd name="T4" fmla="*/ 61194 w 453"/>
                  <a:gd name="T5" fmla="*/ 12593 h 488"/>
                  <a:gd name="T6" fmla="*/ 36824 w 453"/>
                  <a:gd name="T7" fmla="*/ 65945 h 488"/>
                  <a:gd name="T8" fmla="*/ 0 w 453"/>
                  <a:gd name="T9" fmla="*/ 19364 h 4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3" h="488">
                    <a:moveTo>
                      <a:pt x="0" y="143"/>
                    </a:moveTo>
                    <a:lnTo>
                      <a:pt x="365" y="0"/>
                    </a:lnTo>
                    <a:lnTo>
                      <a:pt x="452" y="93"/>
                    </a:lnTo>
                    <a:lnTo>
                      <a:pt x="272" y="487"/>
                    </a:lnTo>
                    <a:lnTo>
                      <a:pt x="0" y="14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178" name="Freeform 1347"/>
              <p:cNvSpPr>
                <a:spLocks noChangeArrowheads="1"/>
              </p:cNvSpPr>
              <p:nvPr/>
            </p:nvSpPr>
            <p:spPr bwMode="auto">
              <a:xfrm>
                <a:off x="5307821" y="3896321"/>
                <a:ext cx="61329" cy="13097"/>
              </a:xfrm>
              <a:custGeom>
                <a:avLst/>
                <a:gdLst>
                  <a:gd name="T0" fmla="*/ 61193 w 452"/>
                  <a:gd name="T1" fmla="*/ 12959 h 95"/>
                  <a:gd name="T2" fmla="*/ 0 w 452"/>
                  <a:gd name="T3" fmla="*/ 12959 h 95"/>
                  <a:gd name="T4" fmla="*/ 0 w 452"/>
                  <a:gd name="T5" fmla="*/ 0 h 95"/>
                  <a:gd name="T6" fmla="*/ 61193 w 452"/>
                  <a:gd name="T7" fmla="*/ 0 h 95"/>
                  <a:gd name="T8" fmla="*/ 61193 w 452"/>
                  <a:gd name="T9" fmla="*/ 12959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2" h="95">
                    <a:moveTo>
                      <a:pt x="451" y="94"/>
                    </a:moveTo>
                    <a:lnTo>
                      <a:pt x="0" y="94"/>
                    </a:lnTo>
                    <a:lnTo>
                      <a:pt x="0" y="0"/>
                    </a:lnTo>
                    <a:lnTo>
                      <a:pt x="451" y="0"/>
                    </a:lnTo>
                    <a:lnTo>
                      <a:pt x="451" y="94"/>
                    </a:lnTo>
                  </a:path>
                </a:pathLst>
              </a:custGeom>
              <a:solidFill>
                <a:srgbClr val="7F97A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179" name="Freeform 1348"/>
              <p:cNvSpPr>
                <a:spLocks noChangeArrowheads="1"/>
              </p:cNvSpPr>
              <p:nvPr/>
            </p:nvSpPr>
            <p:spPr bwMode="auto">
              <a:xfrm>
                <a:off x="5459060" y="3896321"/>
                <a:ext cx="60138" cy="13097"/>
              </a:xfrm>
              <a:custGeom>
                <a:avLst/>
                <a:gdLst>
                  <a:gd name="T0" fmla="*/ 60003 w 445"/>
                  <a:gd name="T1" fmla="*/ 12959 h 95"/>
                  <a:gd name="T2" fmla="*/ 0 w 445"/>
                  <a:gd name="T3" fmla="*/ 12959 h 95"/>
                  <a:gd name="T4" fmla="*/ 0 w 445"/>
                  <a:gd name="T5" fmla="*/ 0 h 95"/>
                  <a:gd name="T6" fmla="*/ 60003 w 445"/>
                  <a:gd name="T7" fmla="*/ 0 h 95"/>
                  <a:gd name="T8" fmla="*/ 60003 w 445"/>
                  <a:gd name="T9" fmla="*/ 12959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5" h="95">
                    <a:moveTo>
                      <a:pt x="444" y="94"/>
                    </a:moveTo>
                    <a:lnTo>
                      <a:pt x="0" y="94"/>
                    </a:lnTo>
                    <a:lnTo>
                      <a:pt x="0" y="0"/>
                    </a:lnTo>
                    <a:lnTo>
                      <a:pt x="444" y="0"/>
                    </a:lnTo>
                    <a:lnTo>
                      <a:pt x="444" y="94"/>
                    </a:lnTo>
                  </a:path>
                </a:pathLst>
              </a:custGeom>
              <a:solidFill>
                <a:srgbClr val="7F97A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180" name="Freeform 1349"/>
              <p:cNvSpPr>
                <a:spLocks noChangeArrowheads="1"/>
              </p:cNvSpPr>
              <p:nvPr/>
            </p:nvSpPr>
            <p:spPr bwMode="auto">
              <a:xfrm>
                <a:off x="5289363" y="3379590"/>
                <a:ext cx="123849" cy="205978"/>
              </a:xfrm>
              <a:custGeom>
                <a:avLst/>
                <a:gdLst>
                  <a:gd name="T0" fmla="*/ 20215 w 919"/>
                  <a:gd name="T1" fmla="*/ 205843 h 1527"/>
                  <a:gd name="T2" fmla="*/ 20215 w 919"/>
                  <a:gd name="T3" fmla="*/ 205843 h 1527"/>
                  <a:gd name="T4" fmla="*/ 28031 w 919"/>
                  <a:gd name="T5" fmla="*/ 205843 h 1527"/>
                  <a:gd name="T6" fmla="*/ 37599 w 919"/>
                  <a:gd name="T7" fmla="*/ 163218 h 1527"/>
                  <a:gd name="T8" fmla="*/ 37599 w 919"/>
                  <a:gd name="T9" fmla="*/ 142040 h 1527"/>
                  <a:gd name="T10" fmla="*/ 31805 w 919"/>
                  <a:gd name="T11" fmla="*/ 116815 h 1527"/>
                  <a:gd name="T12" fmla="*/ 123714 w 919"/>
                  <a:gd name="T13" fmla="*/ 75404 h 1527"/>
                  <a:gd name="T14" fmla="*/ 123714 w 919"/>
                  <a:gd name="T15" fmla="*/ 0 h 1527"/>
                  <a:gd name="T16" fmla="*/ 0 w 919"/>
                  <a:gd name="T17" fmla="*/ 102517 h 1527"/>
                  <a:gd name="T18" fmla="*/ 0 w 919"/>
                  <a:gd name="T19" fmla="*/ 164297 h 1527"/>
                  <a:gd name="T20" fmla="*/ 15498 w 919"/>
                  <a:gd name="T21" fmla="*/ 168209 h 1527"/>
                  <a:gd name="T22" fmla="*/ 20215 w 919"/>
                  <a:gd name="T23" fmla="*/ 205843 h 152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19" h="1527">
                    <a:moveTo>
                      <a:pt x="150" y="1526"/>
                    </a:moveTo>
                    <a:lnTo>
                      <a:pt x="150" y="1526"/>
                    </a:lnTo>
                    <a:cubicBezTo>
                      <a:pt x="208" y="1526"/>
                      <a:pt x="208" y="1526"/>
                      <a:pt x="208" y="1526"/>
                    </a:cubicBezTo>
                    <a:cubicBezTo>
                      <a:pt x="208" y="1526"/>
                      <a:pt x="172" y="1282"/>
                      <a:pt x="279" y="1210"/>
                    </a:cubicBezTo>
                    <a:cubicBezTo>
                      <a:pt x="279" y="1089"/>
                      <a:pt x="279" y="1053"/>
                      <a:pt x="279" y="1053"/>
                    </a:cubicBezTo>
                    <a:cubicBezTo>
                      <a:pt x="279" y="1053"/>
                      <a:pt x="236" y="1046"/>
                      <a:pt x="236" y="866"/>
                    </a:cubicBezTo>
                    <a:cubicBezTo>
                      <a:pt x="236" y="688"/>
                      <a:pt x="459" y="559"/>
                      <a:pt x="918" y="559"/>
                    </a:cubicBezTo>
                    <a:cubicBezTo>
                      <a:pt x="918" y="293"/>
                      <a:pt x="918" y="0"/>
                      <a:pt x="918" y="0"/>
                    </a:cubicBezTo>
                    <a:cubicBezTo>
                      <a:pt x="918" y="0"/>
                      <a:pt x="0" y="93"/>
                      <a:pt x="0" y="760"/>
                    </a:cubicBezTo>
                    <a:cubicBezTo>
                      <a:pt x="0" y="1039"/>
                      <a:pt x="0" y="1218"/>
                      <a:pt x="0" y="1218"/>
                    </a:cubicBezTo>
                    <a:cubicBezTo>
                      <a:pt x="0" y="1218"/>
                      <a:pt x="72" y="1204"/>
                      <a:pt x="115" y="1247"/>
                    </a:cubicBezTo>
                    <a:cubicBezTo>
                      <a:pt x="172" y="1290"/>
                      <a:pt x="150" y="1526"/>
                      <a:pt x="150" y="1526"/>
                    </a:cubicBezTo>
                  </a:path>
                </a:pathLst>
              </a:custGeom>
              <a:solidFill>
                <a:srgbClr val="8B603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181" name="Freeform 1350"/>
              <p:cNvSpPr>
                <a:spLocks noChangeArrowheads="1"/>
              </p:cNvSpPr>
              <p:nvPr/>
            </p:nvSpPr>
            <p:spPr bwMode="auto">
              <a:xfrm>
                <a:off x="5412616" y="3379590"/>
                <a:ext cx="123849" cy="205978"/>
              </a:xfrm>
              <a:custGeom>
                <a:avLst/>
                <a:gdLst>
                  <a:gd name="T0" fmla="*/ 104443 w 919"/>
                  <a:gd name="T1" fmla="*/ 205843 h 1527"/>
                  <a:gd name="T2" fmla="*/ 104443 w 919"/>
                  <a:gd name="T3" fmla="*/ 205843 h 1527"/>
                  <a:gd name="T4" fmla="*/ 95683 w 919"/>
                  <a:gd name="T5" fmla="*/ 205843 h 1527"/>
                  <a:gd name="T6" fmla="*/ 85980 w 919"/>
                  <a:gd name="T7" fmla="*/ 163218 h 1527"/>
                  <a:gd name="T8" fmla="*/ 85980 w 919"/>
                  <a:gd name="T9" fmla="*/ 142040 h 1527"/>
                  <a:gd name="T10" fmla="*/ 91640 w 919"/>
                  <a:gd name="T11" fmla="*/ 116815 h 1527"/>
                  <a:gd name="T12" fmla="*/ 0 w 919"/>
                  <a:gd name="T13" fmla="*/ 75404 h 1527"/>
                  <a:gd name="T14" fmla="*/ 0 w 919"/>
                  <a:gd name="T15" fmla="*/ 0 h 1527"/>
                  <a:gd name="T16" fmla="*/ 123714 w 919"/>
                  <a:gd name="T17" fmla="*/ 102517 h 1527"/>
                  <a:gd name="T18" fmla="*/ 123714 w 919"/>
                  <a:gd name="T19" fmla="*/ 164297 h 1527"/>
                  <a:gd name="T20" fmla="*/ 108216 w 919"/>
                  <a:gd name="T21" fmla="*/ 168209 h 1527"/>
                  <a:gd name="T22" fmla="*/ 104443 w 919"/>
                  <a:gd name="T23" fmla="*/ 205843 h 152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19" h="1527">
                    <a:moveTo>
                      <a:pt x="775" y="1526"/>
                    </a:moveTo>
                    <a:lnTo>
                      <a:pt x="775" y="1526"/>
                    </a:lnTo>
                    <a:cubicBezTo>
                      <a:pt x="710" y="1526"/>
                      <a:pt x="710" y="1526"/>
                      <a:pt x="710" y="1526"/>
                    </a:cubicBezTo>
                    <a:cubicBezTo>
                      <a:pt x="710" y="1526"/>
                      <a:pt x="753" y="1282"/>
                      <a:pt x="638" y="1210"/>
                    </a:cubicBezTo>
                    <a:cubicBezTo>
                      <a:pt x="638" y="1089"/>
                      <a:pt x="638" y="1053"/>
                      <a:pt x="638" y="1053"/>
                    </a:cubicBezTo>
                    <a:cubicBezTo>
                      <a:pt x="638" y="1053"/>
                      <a:pt x="680" y="1046"/>
                      <a:pt x="680" y="866"/>
                    </a:cubicBezTo>
                    <a:cubicBezTo>
                      <a:pt x="680" y="688"/>
                      <a:pt x="466" y="559"/>
                      <a:pt x="0" y="559"/>
                    </a:cubicBezTo>
                    <a:cubicBezTo>
                      <a:pt x="0" y="293"/>
                      <a:pt x="0" y="0"/>
                      <a:pt x="0" y="0"/>
                    </a:cubicBezTo>
                    <a:cubicBezTo>
                      <a:pt x="0" y="0"/>
                      <a:pt x="918" y="93"/>
                      <a:pt x="918" y="760"/>
                    </a:cubicBezTo>
                    <a:cubicBezTo>
                      <a:pt x="918" y="1039"/>
                      <a:pt x="918" y="1218"/>
                      <a:pt x="918" y="1218"/>
                    </a:cubicBezTo>
                    <a:cubicBezTo>
                      <a:pt x="918" y="1218"/>
                      <a:pt x="853" y="1204"/>
                      <a:pt x="803" y="1247"/>
                    </a:cubicBezTo>
                    <a:cubicBezTo>
                      <a:pt x="753" y="1290"/>
                      <a:pt x="775" y="1526"/>
                      <a:pt x="775" y="1526"/>
                    </a:cubicBezTo>
                  </a:path>
                </a:pathLst>
              </a:custGeom>
              <a:solidFill>
                <a:srgbClr val="8B603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182" name="Freeform 1351"/>
              <p:cNvSpPr>
                <a:spLocks noChangeArrowheads="1"/>
              </p:cNvSpPr>
              <p:nvPr/>
            </p:nvSpPr>
            <p:spPr bwMode="auto">
              <a:xfrm>
                <a:off x="5374509" y="3653434"/>
                <a:ext cx="78596" cy="15478"/>
              </a:xfrm>
              <a:custGeom>
                <a:avLst/>
                <a:gdLst>
                  <a:gd name="T0" fmla="*/ 38826 w 583"/>
                  <a:gd name="T1" fmla="*/ 15345 h 116"/>
                  <a:gd name="T2" fmla="*/ 38826 w 583"/>
                  <a:gd name="T3" fmla="*/ 15345 h 116"/>
                  <a:gd name="T4" fmla="*/ 78461 w 583"/>
                  <a:gd name="T5" fmla="*/ 0 h 116"/>
                  <a:gd name="T6" fmla="*/ 0 w 583"/>
                  <a:gd name="T7" fmla="*/ 0 h 116"/>
                  <a:gd name="T8" fmla="*/ 38826 w 583"/>
                  <a:gd name="T9" fmla="*/ 15345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3" h="116">
                    <a:moveTo>
                      <a:pt x="288" y="115"/>
                    </a:moveTo>
                    <a:lnTo>
                      <a:pt x="288" y="115"/>
                    </a:lnTo>
                    <a:cubicBezTo>
                      <a:pt x="452" y="115"/>
                      <a:pt x="582" y="65"/>
                      <a:pt x="58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5"/>
                      <a:pt x="130" y="115"/>
                      <a:pt x="288" y="1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1217739" y="6195159"/>
              <a:ext cx="1378867" cy="307758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r" defTabSz="914217"/>
              <a:r>
                <a:rPr lang="en-US" sz="1400" b="1" dirty="0">
                  <a:solidFill>
                    <a:srgbClr val="445469"/>
                  </a:solidFill>
                  <a:latin typeface="Lato Regular"/>
                </a:rPr>
                <a:t>Julio A Leonard</a:t>
              </a:r>
              <a:endParaRPr lang="id-ID" sz="1400" b="1" dirty="0">
                <a:solidFill>
                  <a:srgbClr val="445469"/>
                </a:solidFill>
                <a:latin typeface="Lato Regular"/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1207064" y="6476621"/>
              <a:ext cx="130581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 flipH="1">
            <a:off x="10522119" y="6072616"/>
            <a:ext cx="1239817" cy="512317"/>
            <a:chOff x="9977098" y="6072616"/>
            <a:chExt cx="1239817" cy="512317"/>
          </a:xfrm>
        </p:grpSpPr>
        <p:grpSp>
          <p:nvGrpSpPr>
            <p:cNvPr id="184" name="Group 9697"/>
            <p:cNvGrpSpPr>
              <a:grpSpLocks/>
            </p:cNvGrpSpPr>
            <p:nvPr/>
          </p:nvGrpSpPr>
          <p:grpSpPr bwMode="auto">
            <a:xfrm>
              <a:off x="9977098" y="6108127"/>
              <a:ext cx="483512" cy="476806"/>
              <a:chOff x="5086322" y="3294460"/>
              <a:chExt cx="655567" cy="655439"/>
            </a:xfrm>
          </p:grpSpPr>
          <p:sp>
            <p:nvSpPr>
              <p:cNvPr id="190" name="Freeform 1334"/>
              <p:cNvSpPr>
                <a:spLocks noChangeArrowheads="1"/>
              </p:cNvSpPr>
              <p:nvPr/>
            </p:nvSpPr>
            <p:spPr bwMode="auto">
              <a:xfrm>
                <a:off x="5086322" y="3294460"/>
                <a:ext cx="655567" cy="655439"/>
              </a:xfrm>
              <a:custGeom>
                <a:avLst/>
                <a:gdLst>
                  <a:gd name="T0" fmla="*/ 655432 w 4855"/>
                  <a:gd name="T1" fmla="*/ 327247 h 4855"/>
                  <a:gd name="T2" fmla="*/ 655432 w 4855"/>
                  <a:gd name="T3" fmla="*/ 327247 h 4855"/>
                  <a:gd name="T4" fmla="*/ 327311 w 4855"/>
                  <a:gd name="T5" fmla="*/ 0 h 4855"/>
                  <a:gd name="T6" fmla="*/ 0 w 4855"/>
                  <a:gd name="T7" fmla="*/ 327247 h 4855"/>
                  <a:gd name="T8" fmla="*/ 327311 w 4855"/>
                  <a:gd name="T9" fmla="*/ 655304 h 4855"/>
                  <a:gd name="T10" fmla="*/ 655432 w 4855"/>
                  <a:gd name="T11" fmla="*/ 327247 h 48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55" h="4855">
                    <a:moveTo>
                      <a:pt x="4854" y="2424"/>
                    </a:moveTo>
                    <a:lnTo>
                      <a:pt x="4854" y="2424"/>
                    </a:lnTo>
                    <a:cubicBezTo>
                      <a:pt x="4854" y="1083"/>
                      <a:pt x="3765" y="0"/>
                      <a:pt x="2424" y="0"/>
                    </a:cubicBezTo>
                    <a:cubicBezTo>
                      <a:pt x="1082" y="0"/>
                      <a:pt x="0" y="1083"/>
                      <a:pt x="0" y="2424"/>
                    </a:cubicBezTo>
                    <a:cubicBezTo>
                      <a:pt x="0" y="3764"/>
                      <a:pt x="1082" y="4854"/>
                      <a:pt x="2424" y="4854"/>
                    </a:cubicBezTo>
                    <a:cubicBezTo>
                      <a:pt x="3765" y="4854"/>
                      <a:pt x="4854" y="3764"/>
                      <a:pt x="4854" y="2424"/>
                    </a:cubicBezTo>
                  </a:path>
                </a:pathLst>
              </a:custGeom>
              <a:solidFill>
                <a:srgbClr val="0086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  <p:sp>
            <p:nvSpPr>
              <p:cNvPr id="191" name="Freeform 1335"/>
              <p:cNvSpPr>
                <a:spLocks noChangeArrowheads="1"/>
              </p:cNvSpPr>
              <p:nvPr/>
            </p:nvSpPr>
            <p:spPr bwMode="auto">
              <a:xfrm>
                <a:off x="5413212" y="3294460"/>
                <a:ext cx="328081" cy="655439"/>
              </a:xfrm>
              <a:custGeom>
                <a:avLst/>
                <a:gdLst>
                  <a:gd name="T0" fmla="*/ 327946 w 2431"/>
                  <a:gd name="T1" fmla="*/ 327247 h 4855"/>
                  <a:gd name="T2" fmla="*/ 327946 w 2431"/>
                  <a:gd name="T3" fmla="*/ 327247 h 4855"/>
                  <a:gd name="T4" fmla="*/ 0 w 2431"/>
                  <a:gd name="T5" fmla="*/ 0 h 4855"/>
                  <a:gd name="T6" fmla="*/ 0 w 2431"/>
                  <a:gd name="T7" fmla="*/ 655304 h 4855"/>
                  <a:gd name="T8" fmla="*/ 327946 w 2431"/>
                  <a:gd name="T9" fmla="*/ 327247 h 48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31" h="4855">
                    <a:moveTo>
                      <a:pt x="2430" y="2424"/>
                    </a:moveTo>
                    <a:lnTo>
                      <a:pt x="2430" y="2424"/>
                    </a:lnTo>
                    <a:cubicBezTo>
                      <a:pt x="2430" y="1083"/>
                      <a:pt x="1341" y="0"/>
                      <a:pt x="0" y="0"/>
                    </a:cubicBezTo>
                    <a:cubicBezTo>
                      <a:pt x="0" y="4854"/>
                      <a:pt x="0" y="4854"/>
                      <a:pt x="0" y="4854"/>
                    </a:cubicBezTo>
                    <a:cubicBezTo>
                      <a:pt x="1341" y="4854"/>
                      <a:pt x="2430" y="3764"/>
                      <a:pt x="2430" y="2424"/>
                    </a:cubicBezTo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id-ID"/>
              </a:p>
            </p:txBody>
          </p:sp>
        </p:grpSp>
        <p:sp>
          <p:nvSpPr>
            <p:cNvPr id="187" name="TextBox 186"/>
            <p:cNvSpPr txBox="1"/>
            <p:nvPr/>
          </p:nvSpPr>
          <p:spPr>
            <a:xfrm>
              <a:off x="10410320" y="6195159"/>
              <a:ext cx="806595" cy="307758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r" defTabSz="914217"/>
              <a:r>
                <a:rPr lang="id-ID" sz="1400" b="1" dirty="0">
                  <a:solidFill>
                    <a:srgbClr val="445469"/>
                  </a:solidFill>
                  <a:latin typeface="Lato Regular"/>
                </a:rPr>
                <a:t>Chapter</a:t>
              </a:r>
            </a:p>
          </p:txBody>
        </p:sp>
        <p:cxnSp>
          <p:nvCxnSpPr>
            <p:cNvPr id="188" name="Straight Connector 187"/>
            <p:cNvCxnSpPr/>
            <p:nvPr/>
          </p:nvCxnSpPr>
          <p:spPr>
            <a:xfrm>
              <a:off x="10364652" y="6476621"/>
              <a:ext cx="737097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0039176" y="6072616"/>
              <a:ext cx="359357" cy="461647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r" defTabSz="914217"/>
              <a:r>
                <a:rPr lang="id-ID" sz="2400" b="1" dirty="0">
                  <a:solidFill>
                    <a:schemeClr val="bg1"/>
                  </a:solidFill>
                  <a:latin typeface="Lato Regular"/>
                </a:rPr>
                <a:t>4</a:t>
              </a: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5703776" y="469017"/>
            <a:ext cx="79220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217">
              <a:defRPr/>
            </a:pPr>
            <a:r>
              <a:rPr lang="id-ID" sz="1000" b="1" spc="300" dirty="0">
                <a:solidFill>
                  <a:srgbClr val="445469"/>
                </a:solidFill>
                <a:latin typeface="Lato Regular"/>
                <a:cs typeface="Lato Regular"/>
              </a:rPr>
              <a:t>Myself</a:t>
            </a:r>
            <a:endParaRPr lang="en-US" sz="1000" b="1" spc="300" dirty="0">
              <a:solidFill>
                <a:srgbClr val="445469"/>
              </a:solidFill>
              <a:latin typeface="Lato Regular"/>
              <a:cs typeface="Lato Regular"/>
            </a:endParaRPr>
          </a:p>
        </p:txBody>
      </p:sp>
      <p:grpSp>
        <p:nvGrpSpPr>
          <p:cNvPr id="193" name="Group 192"/>
          <p:cNvGrpSpPr>
            <a:grpSpLocks/>
          </p:cNvGrpSpPr>
          <p:nvPr/>
        </p:nvGrpSpPr>
        <p:grpSpPr bwMode="auto">
          <a:xfrm>
            <a:off x="5726510" y="719642"/>
            <a:ext cx="738981" cy="129382"/>
            <a:chOff x="1703388" y="2006913"/>
            <a:chExt cx="1478230" cy="258682"/>
          </a:xfrm>
        </p:grpSpPr>
        <p:sp>
          <p:nvSpPr>
            <p:cNvPr id="194" name="Oval 193"/>
            <p:cNvSpPr/>
            <p:nvPr/>
          </p:nvSpPr>
          <p:spPr>
            <a:xfrm>
              <a:off x="1703388" y="2006913"/>
              <a:ext cx="258809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dirty="0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195" name="Oval 194"/>
            <p:cNvSpPr/>
            <p:nvPr/>
          </p:nvSpPr>
          <p:spPr>
            <a:xfrm>
              <a:off x="2008243" y="2006913"/>
              <a:ext cx="258809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dirty="0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196" name="Oval 195"/>
            <p:cNvSpPr/>
            <p:nvPr/>
          </p:nvSpPr>
          <p:spPr>
            <a:xfrm>
              <a:off x="2313099" y="2006913"/>
              <a:ext cx="258809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dirty="0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2617954" y="2006913"/>
              <a:ext cx="258809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dirty="0">
                <a:solidFill>
                  <a:prstClr val="white"/>
                </a:solidFill>
                <a:latin typeface="Lato Light"/>
              </a:endParaRPr>
            </a:p>
          </p:txBody>
        </p:sp>
        <p:sp>
          <p:nvSpPr>
            <p:cNvPr id="198" name="Oval 197"/>
            <p:cNvSpPr/>
            <p:nvPr/>
          </p:nvSpPr>
          <p:spPr>
            <a:xfrm>
              <a:off x="2922809" y="2006913"/>
              <a:ext cx="258809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dirty="0">
                <a:solidFill>
                  <a:prstClr val="white"/>
                </a:solidFill>
                <a:latin typeface="Lato Ligh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-1589" y="6879771"/>
            <a:ext cx="12192002" cy="6974118"/>
            <a:chOff x="-1589" y="6879775"/>
            <a:chExt cx="12192002" cy="6858001"/>
          </a:xfrm>
        </p:grpSpPr>
        <p:pic>
          <p:nvPicPr>
            <p:cNvPr id="141" name="Picture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58" b="11250"/>
            <a:stretch/>
          </p:blipFill>
          <p:spPr>
            <a:xfrm>
              <a:off x="-1589" y="6879775"/>
              <a:ext cx="12192002" cy="6838951"/>
            </a:xfrm>
            <a:prstGeom prst="rect">
              <a:avLst/>
            </a:prstGeom>
          </p:spPr>
        </p:pic>
        <p:sp>
          <p:nvSpPr>
            <p:cNvPr id="142" name="Rectangle 141"/>
            <p:cNvSpPr/>
            <p:nvPr/>
          </p:nvSpPr>
          <p:spPr>
            <a:xfrm>
              <a:off x="1588" y="6879776"/>
              <a:ext cx="12188825" cy="6858000"/>
            </a:xfrm>
            <a:prstGeom prst="rect">
              <a:avLst/>
            </a:prstGeom>
            <a:solidFill>
              <a:srgbClr val="010E1A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/>
            </a:p>
          </p:txBody>
        </p:sp>
      </p:grpSp>
      <p:sp>
        <p:nvSpPr>
          <p:cNvPr id="145" name="Rectangle 144"/>
          <p:cNvSpPr/>
          <p:nvPr/>
        </p:nvSpPr>
        <p:spPr>
          <a:xfrm>
            <a:off x="955897" y="2555199"/>
            <a:ext cx="70233" cy="1983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800"/>
          </a:p>
        </p:txBody>
      </p:sp>
      <p:sp>
        <p:nvSpPr>
          <p:cNvPr id="146" name="TextBox 145"/>
          <p:cNvSpPr txBox="1"/>
          <p:nvPr/>
        </p:nvSpPr>
        <p:spPr>
          <a:xfrm>
            <a:off x="1021862" y="2659226"/>
            <a:ext cx="6463629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d-ID" sz="8500" dirty="0">
                <a:solidFill>
                  <a:schemeClr val="bg1"/>
                </a:solidFill>
                <a:latin typeface="Lato Light"/>
                <a:cs typeface="Lato Light"/>
              </a:rPr>
              <a:t>BIG</a:t>
            </a:r>
            <a:r>
              <a:rPr lang="id-ID" sz="8500" dirty="0">
                <a:solidFill>
                  <a:schemeClr val="accent3"/>
                </a:solidFill>
                <a:latin typeface="Lato Black"/>
                <a:cs typeface="Lato Black"/>
              </a:rPr>
              <a:t>THANKS</a:t>
            </a:r>
            <a:endParaRPr lang="en-US" sz="8500" dirty="0">
              <a:solidFill>
                <a:schemeClr val="accent3"/>
              </a:solidFill>
              <a:latin typeface="Lato Black"/>
              <a:cs typeface="Lato Blac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104690" y="2495292"/>
            <a:ext cx="226536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d-ID" sz="2200" b="1" dirty="0">
                <a:solidFill>
                  <a:schemeClr val="bg1"/>
                </a:solidFill>
                <a:latin typeface="Lato Regular"/>
                <a:cs typeface="Lato Regular"/>
              </a:rPr>
              <a:t>AT THE LAST . . .</a:t>
            </a:r>
            <a:endParaRPr lang="en-US" sz="2200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1092403" y="3645778"/>
            <a:ext cx="4454283" cy="84252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id-ID" sz="1250" dirty="0">
                <a:solidFill>
                  <a:schemeClr val="bg1"/>
                </a:solidFill>
                <a:latin typeface="Lato Light"/>
                <a:cs typeface="Lato Light"/>
              </a:rPr>
              <a:t>f</a:t>
            </a:r>
            <a:r>
              <a:rPr lang="en-US" sz="1250" dirty="0">
                <a:solidFill>
                  <a:schemeClr val="bg1"/>
                </a:solidFill>
                <a:latin typeface="Lato Light"/>
                <a:cs typeface="Lato Light"/>
              </a:rPr>
              <a:t>or</a:t>
            </a:r>
            <a:r>
              <a:rPr lang="id-ID" sz="1250" dirty="0">
                <a:solidFill>
                  <a:schemeClr val="bg1"/>
                </a:solidFill>
                <a:latin typeface="Lato Light"/>
                <a:cs typeface="Lato Light"/>
              </a:rPr>
              <a:t> perfectly attention in all sessions. Kindly need more attention for considering my last present as the well-value for my graduation.</a:t>
            </a:r>
            <a:endParaRPr lang="en-US" sz="125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09449130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-0.00039 0.04306 " pathEditMode="relative" rAng="0" ptsTypes="AA">
                                      <p:cBhvr>
                                        <p:cTn id="21" dur="3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15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0.00065 -0.01967 " pathEditMode="relative" rAng="0" ptsTypes="AA">
                                      <p:cBhvr>
                                        <p:cTn id="23" dur="3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3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2.08333E-7 -1.0067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34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7" grpId="1"/>
      <p:bldP spid="192" grpId="0"/>
      <p:bldP spid="192" grpId="1"/>
      <p:bldP spid="192" grpId="2"/>
      <p:bldP spid="145" grpId="0" animBg="1"/>
      <p:bldP spid="146" grpId="0"/>
      <p:bldP spid="199" grpId="0"/>
      <p:bldP spid="200" grpId="0"/>
    </p:bldLst>
  </p:timing>
</p:sld>
</file>

<file path=ppt/theme/theme1.xml><?xml version="1.0" encoding="utf-8"?>
<a:theme xmlns:a="http://schemas.openxmlformats.org/drawingml/2006/main" name="1_Default Theme">
  <a:themeElements>
    <a:clrScheme name="Jetfabrik - Blue Lime - Light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279AD5"/>
      </a:accent1>
      <a:accent2>
        <a:srgbClr val="2A9DCB"/>
      </a:accent2>
      <a:accent3>
        <a:srgbClr val="2CB6AB"/>
      </a:accent3>
      <a:accent4>
        <a:srgbClr val="80C253"/>
      </a:accent4>
      <a:accent5>
        <a:srgbClr val="8EC833"/>
      </a:accent5>
      <a:accent6>
        <a:srgbClr val="A1A1A1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Default Theme">
  <a:themeElements>
    <a:clrScheme name="Jetfabrik - Blue Lime - Light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279AD5"/>
      </a:accent1>
      <a:accent2>
        <a:srgbClr val="2A9DCB"/>
      </a:accent2>
      <a:accent3>
        <a:srgbClr val="2CB6AB"/>
      </a:accent3>
      <a:accent4>
        <a:srgbClr val="80C253"/>
      </a:accent4>
      <a:accent5>
        <a:srgbClr val="8EC833"/>
      </a:accent5>
      <a:accent6>
        <a:srgbClr val="A1A1A1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8_Default Theme">
  <a:themeElements>
    <a:clrScheme name="Jetfabrik - Blue Lime - Light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279AD5"/>
      </a:accent1>
      <a:accent2>
        <a:srgbClr val="2A9DCB"/>
      </a:accent2>
      <a:accent3>
        <a:srgbClr val="2CB6AB"/>
      </a:accent3>
      <a:accent4>
        <a:srgbClr val="80C253"/>
      </a:accent4>
      <a:accent5>
        <a:srgbClr val="8EC833"/>
      </a:accent5>
      <a:accent6>
        <a:srgbClr val="A1A1A1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Default Theme">
  <a:themeElements>
    <a:clrScheme name="Jetfabrik - Blue Lime - Light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279AD5"/>
      </a:accent1>
      <a:accent2>
        <a:srgbClr val="2A9DCB"/>
      </a:accent2>
      <a:accent3>
        <a:srgbClr val="2CB6AB"/>
      </a:accent3>
      <a:accent4>
        <a:srgbClr val="80C253"/>
      </a:accent4>
      <a:accent5>
        <a:srgbClr val="8EC833"/>
      </a:accent5>
      <a:accent6>
        <a:srgbClr val="A1A1A1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296</Words>
  <Application>Microsoft Office PowerPoint</Application>
  <PresentationFormat>Layar Lebar</PresentationFormat>
  <Paragraphs>54</Paragraphs>
  <Slides>5</Slides>
  <Notes>2</Notes>
  <HiddenSlides>0</HiddenSlides>
  <MMClips>0</MMClips>
  <ScaleCrop>false</ScaleCrop>
  <HeadingPairs>
    <vt:vector size="6" baseType="variant">
      <vt:variant>
        <vt:lpstr>Font Dipakai</vt:lpstr>
      </vt:variant>
      <vt:variant>
        <vt:i4>12</vt:i4>
      </vt:variant>
      <vt:variant>
        <vt:lpstr>Tema</vt:lpstr>
      </vt:variant>
      <vt:variant>
        <vt:i4>5</vt:i4>
      </vt:variant>
      <vt:variant>
        <vt:lpstr>Judul Slide</vt:lpstr>
      </vt:variant>
      <vt:variant>
        <vt:i4>5</vt:i4>
      </vt:variant>
    </vt:vector>
  </HeadingPairs>
  <TitlesOfParts>
    <vt:vector size="22" baseType="lpstr">
      <vt:lpstr>Gill Sans</vt:lpstr>
      <vt:lpstr>MS PGothic</vt:lpstr>
      <vt:lpstr>MS PGothic</vt:lpstr>
      <vt:lpstr>Arial</vt:lpstr>
      <vt:lpstr>Calibri</vt:lpstr>
      <vt:lpstr>Calibri Light</vt:lpstr>
      <vt:lpstr>Lato</vt:lpstr>
      <vt:lpstr>Lato Black</vt:lpstr>
      <vt:lpstr>Lato Hairline</vt:lpstr>
      <vt:lpstr>Lato Light</vt:lpstr>
      <vt:lpstr>Lato Regular</vt:lpstr>
      <vt:lpstr>Raleway Light</vt:lpstr>
      <vt:lpstr>1_Default Theme</vt:lpstr>
      <vt:lpstr>3_Default Theme</vt:lpstr>
      <vt:lpstr>Custom Design</vt:lpstr>
      <vt:lpstr>8_Default Theme</vt:lpstr>
      <vt:lpstr>5_Default Theme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Yusuf Saefudin</dc:creator>
  <cp:lastModifiedBy>Julio A Leonard</cp:lastModifiedBy>
  <cp:revision>191</cp:revision>
  <dcterms:created xsi:type="dcterms:W3CDTF">2016-03-13T07:53:20Z</dcterms:created>
  <dcterms:modified xsi:type="dcterms:W3CDTF">2017-07-02T12:16:07Z</dcterms:modified>
</cp:coreProperties>
</file>