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4" r:id="rId2"/>
    <p:sldId id="259" r:id="rId3"/>
    <p:sldId id="260" r:id="rId4"/>
    <p:sldId id="268" r:id="rId5"/>
    <p:sldId id="269" r:id="rId6"/>
    <p:sldId id="351" r:id="rId7"/>
    <p:sldId id="352" r:id="rId8"/>
    <p:sldId id="353" r:id="rId9"/>
    <p:sldId id="354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261" r:id="rId19"/>
    <p:sldId id="274" r:id="rId20"/>
    <p:sldId id="366" r:id="rId21"/>
    <p:sldId id="367" r:id="rId22"/>
    <p:sldId id="368" r:id="rId23"/>
    <p:sldId id="372" r:id="rId24"/>
    <p:sldId id="371" r:id="rId25"/>
    <p:sldId id="370" r:id="rId26"/>
    <p:sldId id="369" r:id="rId27"/>
    <p:sldId id="376" r:id="rId28"/>
    <p:sldId id="375" r:id="rId29"/>
    <p:sldId id="374" r:id="rId30"/>
    <p:sldId id="373" r:id="rId31"/>
    <p:sldId id="379" r:id="rId32"/>
    <p:sldId id="378" r:id="rId33"/>
    <p:sldId id="262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48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440A4-C90D-41EB-8109-5B96D5BB73A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677F0-89BB-4787-B7C4-85A22432C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7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4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9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6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0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6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1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8F8-6FDD-40D8-9ED8-E04FE45F413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3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CA8F8-6FDD-40D8-9ED8-E04FE45F413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5D14C-AC24-47F2-A98E-D6EC0EE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7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4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5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7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95128" y="0"/>
            <a:ext cx="1696872" cy="6473408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766572"/>
            <a:ext cx="1044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33333"/>
                </a:solidFill>
                <a:latin typeface="Swis721 Hv BT" panose="020B0804020202020204" pitchFamily="34" charset="0"/>
              </a:rPr>
              <a:t>OUTLINE</a:t>
            </a:r>
            <a:endParaRPr lang="en-US" sz="3200" dirty="0">
              <a:solidFill>
                <a:srgbClr val="333333"/>
              </a:solidFill>
              <a:latin typeface="Swis721 Hv BT" panose="020B0804020202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 rot="16200000">
            <a:off x="9174011" y="3476805"/>
            <a:ext cx="4820742" cy="1215241"/>
            <a:chOff x="3698881" y="4571101"/>
            <a:chExt cx="3051126" cy="519709"/>
          </a:xfrm>
        </p:grpSpPr>
        <p:sp>
          <p:nvSpPr>
            <p:cNvPr id="40" name="Freeform: Shape 39"/>
            <p:cNvSpPr/>
            <p:nvPr/>
          </p:nvSpPr>
          <p:spPr>
            <a:xfrm>
              <a:off x="3698881" y="4571101"/>
              <a:ext cx="495263" cy="519708"/>
            </a:xfrm>
            <a:custGeom>
              <a:avLst/>
              <a:gdLst/>
              <a:ahLst/>
              <a:cxnLst/>
              <a:rect l="l" t="t" r="r" b="b"/>
              <a:pathLst>
                <a:path w="495263" h="519708">
                  <a:moveTo>
                    <a:pt x="246794" y="0"/>
                  </a:moveTo>
                  <a:cubicBezTo>
                    <a:pt x="322920" y="0"/>
                    <a:pt x="383363" y="23329"/>
                    <a:pt x="428123" y="69986"/>
                  </a:cubicBezTo>
                  <a:cubicBezTo>
                    <a:pt x="472883" y="116644"/>
                    <a:pt x="495263" y="179933"/>
                    <a:pt x="495263" y="259854"/>
                  </a:cubicBezTo>
                  <a:cubicBezTo>
                    <a:pt x="495263" y="339774"/>
                    <a:pt x="472883" y="403064"/>
                    <a:pt x="428123" y="449721"/>
                  </a:cubicBezTo>
                  <a:cubicBezTo>
                    <a:pt x="383363" y="496379"/>
                    <a:pt x="322920" y="519708"/>
                    <a:pt x="246794" y="519708"/>
                  </a:cubicBezTo>
                  <a:cubicBezTo>
                    <a:pt x="170892" y="519708"/>
                    <a:pt x="110784" y="496435"/>
                    <a:pt x="66471" y="449889"/>
                  </a:cubicBezTo>
                  <a:cubicBezTo>
                    <a:pt x="22157" y="403343"/>
                    <a:pt x="0" y="339998"/>
                    <a:pt x="0" y="259854"/>
                  </a:cubicBezTo>
                  <a:cubicBezTo>
                    <a:pt x="0" y="179710"/>
                    <a:pt x="22157" y="116365"/>
                    <a:pt x="66471" y="69819"/>
                  </a:cubicBezTo>
                  <a:cubicBezTo>
                    <a:pt x="110784" y="23273"/>
                    <a:pt x="170892" y="0"/>
                    <a:pt x="246794" y="0"/>
                  </a:cubicBezTo>
                  <a:close/>
                  <a:moveTo>
                    <a:pt x="246794" y="104142"/>
                  </a:moveTo>
                  <a:cubicBezTo>
                    <a:pt x="208620" y="104142"/>
                    <a:pt x="179320" y="117537"/>
                    <a:pt x="158893" y="144326"/>
                  </a:cubicBezTo>
                  <a:cubicBezTo>
                    <a:pt x="138466" y="171115"/>
                    <a:pt x="128253" y="209624"/>
                    <a:pt x="128253" y="259854"/>
                  </a:cubicBezTo>
                  <a:cubicBezTo>
                    <a:pt x="128253" y="310083"/>
                    <a:pt x="138466" y="348592"/>
                    <a:pt x="158893" y="375382"/>
                  </a:cubicBezTo>
                  <a:cubicBezTo>
                    <a:pt x="179320" y="402171"/>
                    <a:pt x="208620" y="415565"/>
                    <a:pt x="246794" y="415565"/>
                  </a:cubicBezTo>
                  <a:cubicBezTo>
                    <a:pt x="285192" y="415565"/>
                    <a:pt x="314716" y="402171"/>
                    <a:pt x="335366" y="375382"/>
                  </a:cubicBezTo>
                  <a:cubicBezTo>
                    <a:pt x="356016" y="348592"/>
                    <a:pt x="366341" y="310083"/>
                    <a:pt x="366341" y="259854"/>
                  </a:cubicBezTo>
                  <a:cubicBezTo>
                    <a:pt x="366341" y="209847"/>
                    <a:pt x="356016" y="171394"/>
                    <a:pt x="335366" y="144493"/>
                  </a:cubicBezTo>
                  <a:cubicBezTo>
                    <a:pt x="314716" y="117593"/>
                    <a:pt x="285192" y="104142"/>
                    <a:pt x="246794" y="104142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4268409" y="4583827"/>
              <a:ext cx="414896" cy="506983"/>
            </a:xfrm>
            <a:custGeom>
              <a:avLst/>
              <a:gdLst/>
              <a:ahLst/>
              <a:cxnLst/>
              <a:rect l="l" t="t" r="r" b="b"/>
              <a:pathLst>
                <a:path w="414896" h="506983">
                  <a:moveTo>
                    <a:pt x="0" y="0"/>
                  </a:moveTo>
                  <a:lnTo>
                    <a:pt x="124234" y="0"/>
                  </a:lnTo>
                  <a:lnTo>
                    <a:pt x="124234" y="308074"/>
                  </a:lnTo>
                  <a:cubicBezTo>
                    <a:pt x="124234" y="342007"/>
                    <a:pt x="130653" y="366173"/>
                    <a:pt x="143489" y="380572"/>
                  </a:cubicBezTo>
                  <a:cubicBezTo>
                    <a:pt x="156326" y="394971"/>
                    <a:pt x="177589" y="402170"/>
                    <a:pt x="207281" y="402170"/>
                  </a:cubicBezTo>
                  <a:cubicBezTo>
                    <a:pt x="236525" y="402170"/>
                    <a:pt x="257510" y="394971"/>
                    <a:pt x="270235" y="380572"/>
                  </a:cubicBezTo>
                  <a:cubicBezTo>
                    <a:pt x="282960" y="366173"/>
                    <a:pt x="289322" y="342007"/>
                    <a:pt x="289322" y="308074"/>
                  </a:cubicBezTo>
                  <a:lnTo>
                    <a:pt x="289322" y="0"/>
                  </a:lnTo>
                  <a:lnTo>
                    <a:pt x="414896" y="0"/>
                  </a:lnTo>
                  <a:lnTo>
                    <a:pt x="414896" y="293005"/>
                  </a:lnTo>
                  <a:cubicBezTo>
                    <a:pt x="414896" y="334305"/>
                    <a:pt x="410878" y="367233"/>
                    <a:pt x="402841" y="391790"/>
                  </a:cubicBezTo>
                  <a:cubicBezTo>
                    <a:pt x="394804" y="416346"/>
                    <a:pt x="381521" y="437108"/>
                    <a:pt x="362992" y="454074"/>
                  </a:cubicBezTo>
                  <a:cubicBezTo>
                    <a:pt x="343570" y="471710"/>
                    <a:pt x="320967" y="484937"/>
                    <a:pt x="295182" y="493756"/>
                  </a:cubicBezTo>
                  <a:cubicBezTo>
                    <a:pt x="269398" y="502574"/>
                    <a:pt x="240321" y="506983"/>
                    <a:pt x="207950" y="506983"/>
                  </a:cubicBezTo>
                  <a:cubicBezTo>
                    <a:pt x="175580" y="506983"/>
                    <a:pt x="146503" y="502574"/>
                    <a:pt x="120718" y="493756"/>
                  </a:cubicBezTo>
                  <a:cubicBezTo>
                    <a:pt x="94934" y="484937"/>
                    <a:pt x="72331" y="471710"/>
                    <a:pt x="52909" y="454074"/>
                  </a:cubicBezTo>
                  <a:cubicBezTo>
                    <a:pt x="34156" y="436885"/>
                    <a:pt x="20650" y="415956"/>
                    <a:pt x="12390" y="391287"/>
                  </a:cubicBezTo>
                  <a:cubicBezTo>
                    <a:pt x="4130" y="366619"/>
                    <a:pt x="0" y="333858"/>
                    <a:pt x="0" y="2930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4734055" y="4583827"/>
              <a:ext cx="408868" cy="493253"/>
            </a:xfrm>
            <a:custGeom>
              <a:avLst/>
              <a:gdLst/>
              <a:ahLst/>
              <a:cxnLst/>
              <a:rect l="l" t="t" r="r" b="b"/>
              <a:pathLst>
                <a:path w="408868" h="493253">
                  <a:moveTo>
                    <a:pt x="0" y="0"/>
                  </a:moveTo>
                  <a:lnTo>
                    <a:pt x="408868" y="0"/>
                  </a:lnTo>
                  <a:lnTo>
                    <a:pt x="408868" y="100124"/>
                  </a:lnTo>
                  <a:lnTo>
                    <a:pt x="267556" y="100124"/>
                  </a:lnTo>
                  <a:lnTo>
                    <a:pt x="267556" y="493253"/>
                  </a:lnTo>
                  <a:lnTo>
                    <a:pt x="141313" y="493253"/>
                  </a:lnTo>
                  <a:lnTo>
                    <a:pt x="141313" y="100124"/>
                  </a:lnTo>
                  <a:lnTo>
                    <a:pt x="0" y="100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5198697" y="4583827"/>
              <a:ext cx="365335" cy="493253"/>
            </a:xfrm>
            <a:custGeom>
              <a:avLst/>
              <a:gdLst/>
              <a:ahLst/>
              <a:cxnLst/>
              <a:rect l="l" t="t" r="r" b="b"/>
              <a:pathLst>
                <a:path w="365335" h="493253">
                  <a:moveTo>
                    <a:pt x="0" y="0"/>
                  </a:moveTo>
                  <a:lnTo>
                    <a:pt x="126578" y="0"/>
                  </a:lnTo>
                  <a:lnTo>
                    <a:pt x="126578" y="386432"/>
                  </a:lnTo>
                  <a:lnTo>
                    <a:pt x="365335" y="386432"/>
                  </a:lnTo>
                  <a:lnTo>
                    <a:pt x="36533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5617797" y="4583827"/>
              <a:ext cx="125908" cy="493253"/>
            </a:xfrm>
            <a:custGeom>
              <a:avLst/>
              <a:gdLst/>
              <a:ahLst/>
              <a:cxnLst/>
              <a:rect l="l" t="t" r="r" b="b"/>
              <a:pathLst>
                <a:path w="125908" h="493253">
                  <a:moveTo>
                    <a:pt x="0" y="0"/>
                  </a:moveTo>
                  <a:lnTo>
                    <a:pt x="125908" y="0"/>
                  </a:lnTo>
                  <a:lnTo>
                    <a:pt x="125908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5842713" y="4583827"/>
              <a:ext cx="427955" cy="493253"/>
            </a:xfrm>
            <a:custGeom>
              <a:avLst/>
              <a:gdLst/>
              <a:ahLst/>
              <a:cxnLst/>
              <a:rect l="l" t="t" r="r" b="b"/>
              <a:pathLst>
                <a:path w="427955" h="493253">
                  <a:moveTo>
                    <a:pt x="0" y="0"/>
                  </a:moveTo>
                  <a:lnTo>
                    <a:pt x="136624" y="0"/>
                  </a:lnTo>
                  <a:lnTo>
                    <a:pt x="229716" y="162073"/>
                  </a:lnTo>
                  <a:cubicBezTo>
                    <a:pt x="244897" y="188416"/>
                    <a:pt x="259296" y="214535"/>
                    <a:pt x="272914" y="240431"/>
                  </a:cubicBezTo>
                  <a:cubicBezTo>
                    <a:pt x="286531" y="266328"/>
                    <a:pt x="299368" y="291889"/>
                    <a:pt x="311423" y="317115"/>
                  </a:cubicBezTo>
                  <a:cubicBezTo>
                    <a:pt x="309637" y="279834"/>
                    <a:pt x="308298" y="244896"/>
                    <a:pt x="307405" y="212303"/>
                  </a:cubicBezTo>
                  <a:cubicBezTo>
                    <a:pt x="306512" y="179710"/>
                    <a:pt x="306065" y="151023"/>
                    <a:pt x="306065" y="126243"/>
                  </a:cubicBezTo>
                  <a:lnTo>
                    <a:pt x="306065" y="0"/>
                  </a:lnTo>
                  <a:lnTo>
                    <a:pt x="427955" y="0"/>
                  </a:lnTo>
                  <a:lnTo>
                    <a:pt x="427955" y="493253"/>
                  </a:lnTo>
                  <a:lnTo>
                    <a:pt x="291666" y="493253"/>
                  </a:lnTo>
                  <a:lnTo>
                    <a:pt x="194891" y="326491"/>
                  </a:lnTo>
                  <a:cubicBezTo>
                    <a:pt x="183505" y="306846"/>
                    <a:pt x="171115" y="284801"/>
                    <a:pt x="157721" y="260356"/>
                  </a:cubicBezTo>
                  <a:cubicBezTo>
                    <a:pt x="144326" y="235911"/>
                    <a:pt x="130150" y="209512"/>
                    <a:pt x="115193" y="181161"/>
                  </a:cubicBezTo>
                  <a:cubicBezTo>
                    <a:pt x="117649" y="213308"/>
                    <a:pt x="119435" y="243222"/>
                    <a:pt x="120551" y="270904"/>
                  </a:cubicBezTo>
                  <a:cubicBezTo>
                    <a:pt x="121667" y="298586"/>
                    <a:pt x="122225" y="323143"/>
                    <a:pt x="122225" y="344574"/>
                  </a:cubicBezTo>
                  <a:lnTo>
                    <a:pt x="12222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6367258" y="4583827"/>
              <a:ext cx="382749" cy="493253"/>
            </a:xfrm>
            <a:custGeom>
              <a:avLst/>
              <a:gdLst/>
              <a:ahLst/>
              <a:cxnLst/>
              <a:rect l="l" t="t" r="r" b="b"/>
              <a:pathLst>
                <a:path w="382749" h="493253">
                  <a:moveTo>
                    <a:pt x="0" y="0"/>
                  </a:moveTo>
                  <a:lnTo>
                    <a:pt x="374712" y="0"/>
                  </a:lnTo>
                  <a:lnTo>
                    <a:pt x="374712" y="101128"/>
                  </a:lnTo>
                  <a:lnTo>
                    <a:pt x="126243" y="101128"/>
                  </a:lnTo>
                  <a:lnTo>
                    <a:pt x="126243" y="188193"/>
                  </a:lnTo>
                  <a:lnTo>
                    <a:pt x="353281" y="188193"/>
                  </a:lnTo>
                  <a:lnTo>
                    <a:pt x="353281" y="286977"/>
                  </a:lnTo>
                  <a:lnTo>
                    <a:pt x="126243" y="286977"/>
                  </a:lnTo>
                  <a:lnTo>
                    <a:pt x="126243" y="392459"/>
                  </a:lnTo>
                  <a:lnTo>
                    <a:pt x="382749" y="392459"/>
                  </a:lnTo>
                  <a:lnTo>
                    <a:pt x="38274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414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6128026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Contoh: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Pemanggilan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,7,2) </m:t>
                    </m:r>
                  </m:oMath>
                </a14:m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,7,2)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=1112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𝑠𝑒𝑡𝑏𝑖𝑡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={0,1,2}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,7,0,2)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,6,2)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,7,0,2)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,6,3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,7,0,2)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,6,3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,7,1,2)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,6,2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,7,1,2)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,6,3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3(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,7,1,2)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,6,3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,7,2,2)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,6,2)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,7,2,2)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,6,3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3(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,7,2,2)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,6,3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6128026" cy="4093428"/>
              </a:xfrm>
              <a:prstGeom prst="rect">
                <a:avLst/>
              </a:prstGeom>
              <a:blipFill>
                <a:blip r:embed="rId3"/>
                <a:stretch>
                  <a:fillRect l="-895" t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BAE7A070-13BF-4009-A184-9AB39202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64" y="1505640"/>
            <a:ext cx="3485574" cy="14103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7524355-4F20-47E5-976D-EDD26BB7C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77" y="3008255"/>
            <a:ext cx="3526761" cy="166601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0CD390B-F920-48A3-8B8C-5DD92DBC1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095" y="4674271"/>
            <a:ext cx="3574943" cy="1730303"/>
          </a:xfrm>
          <a:prstGeom prst="rect">
            <a:avLst/>
          </a:prstGeom>
        </p:spPr>
      </p:pic>
      <p:pic>
        <p:nvPicPr>
          <p:cNvPr id="22" name="Picture 2" descr="https://cdn3.iconfinder.com/data/icons/softwaredemo/PNG/256x256/DeleteRed.png">
            <a:extLst>
              <a:ext uri="{FF2B5EF4-FFF2-40B4-BE49-F238E27FC236}">
                <a16:creationId xmlns:a16="http://schemas.microsoft.com/office/drawing/2014/main" id="{C21EA05D-9527-4AEB-B635-E9812313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98" y="3620448"/>
            <a:ext cx="177432" cy="1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5A29A5C7-4786-4AE1-8111-4837511F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399" y="2306321"/>
            <a:ext cx="177432" cy="1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s://cdn3.iconfinder.com/data/icons/softwaredemo/PNG/256x256/DeleteRed.png">
            <a:extLst>
              <a:ext uri="{FF2B5EF4-FFF2-40B4-BE49-F238E27FC236}">
                <a16:creationId xmlns:a16="http://schemas.microsoft.com/office/drawing/2014/main" id="{68015151-EE32-4950-80BD-74D2B829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683" y="4051297"/>
            <a:ext cx="177432" cy="1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91E02146-B188-4B27-A24C-D8BAA1484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251" y="5419585"/>
            <a:ext cx="177432" cy="1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544D3E02-E819-4C0F-BE07-2522F463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271" y="5732609"/>
            <a:ext cx="177432" cy="1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cdn3.iconfinder.com/data/icons/softwaredemo/PNG/256x256/DeleteRed.png">
            <a:extLst>
              <a:ext uri="{FF2B5EF4-FFF2-40B4-BE49-F238E27FC236}">
                <a16:creationId xmlns:a16="http://schemas.microsoft.com/office/drawing/2014/main" id="{D276AC26-6212-4889-87A3-179AC4E67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399" y="2148637"/>
            <a:ext cx="177699" cy="1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s://cdn3.iconfinder.com/data/icons/softwaredemo/PNG/256x256/DeleteRed.png">
            <a:extLst>
              <a:ext uri="{FF2B5EF4-FFF2-40B4-BE49-F238E27FC236}">
                <a16:creationId xmlns:a16="http://schemas.microsoft.com/office/drawing/2014/main" id="{DCBAEEE6-EA5A-4D3A-BB2E-EB14D5EA8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713" y="2330205"/>
            <a:ext cx="177699" cy="1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cdn3.iconfinder.com/data/icons/softwaredemo/PNG/256x256/DeleteRed.png">
            <a:extLst>
              <a:ext uri="{FF2B5EF4-FFF2-40B4-BE49-F238E27FC236}">
                <a16:creationId xmlns:a16="http://schemas.microsoft.com/office/drawing/2014/main" id="{3F963CFB-6E0C-4EA0-A1CC-320FF4AAD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71" y="3773121"/>
            <a:ext cx="177699" cy="1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cdn3.iconfinder.com/data/icons/softwaredemo/PNG/256x256/DeleteRed.png">
            <a:extLst>
              <a:ext uri="{FF2B5EF4-FFF2-40B4-BE49-F238E27FC236}">
                <a16:creationId xmlns:a16="http://schemas.microsoft.com/office/drawing/2014/main" id="{A35F0F1F-426A-4A35-8578-E6A1A344C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098" y="5241886"/>
            <a:ext cx="177699" cy="1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cdn3.iconfinder.com/data/icons/softwaredemo/PNG/256x256/DeleteRed.png">
            <a:extLst>
              <a:ext uri="{FF2B5EF4-FFF2-40B4-BE49-F238E27FC236}">
                <a16:creationId xmlns:a16="http://schemas.microsoft.com/office/drawing/2014/main" id="{FCBC73CA-2515-4CA6-BEA0-C56ED97C2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61" y="5427541"/>
            <a:ext cx="177699" cy="1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5D180780-86FB-46CF-AC7A-369F1E560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964" y="2094569"/>
            <a:ext cx="267445" cy="23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5D91D3E9-FD1B-4280-9168-B6399B85F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600" y="3533329"/>
            <a:ext cx="267445" cy="2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081D48C4-1F70-4676-A84C-EAD38CCFD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946" y="5218067"/>
            <a:ext cx="267445" cy="2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90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612802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Contoh: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Pemanggilan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,7,2) </m:t>
                    </m:r>
                  </m:oMath>
                </a14:m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,6,2)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=1102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𝑠𝑒𝑡𝑏𝑖𝑡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={1,2}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,6,1,2)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,4,2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,6,1,2)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,6,1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3(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,6,1,2)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,4,3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,6,2,2)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,2,2)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,6,2,2)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,2,3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3(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,6,2,2)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,2,3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6128026" cy="3170099"/>
              </a:xfrm>
              <a:prstGeom prst="rect">
                <a:avLst/>
              </a:prstGeom>
              <a:blipFill>
                <a:blip r:embed="rId3"/>
                <a:stretch>
                  <a:fillRect l="-895" t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BAE7A070-13BF-4009-A184-9AB39202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64" y="1505640"/>
            <a:ext cx="3485574" cy="14103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7524355-4F20-47E5-976D-EDD26BB7C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77" y="3008255"/>
            <a:ext cx="3526761" cy="166601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0CD390B-F920-48A3-8B8C-5DD92DBC1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095" y="4674271"/>
            <a:ext cx="3574943" cy="1730303"/>
          </a:xfrm>
          <a:prstGeom prst="rect">
            <a:avLst/>
          </a:prstGeom>
        </p:spPr>
      </p:pic>
      <p:pic>
        <p:nvPicPr>
          <p:cNvPr id="44" name="Picture 2" descr="https://cdn3.iconfinder.com/data/icons/softwaredemo/PNG/256x256/DeleteRed.png">
            <a:extLst>
              <a:ext uri="{FF2B5EF4-FFF2-40B4-BE49-F238E27FC236}">
                <a16:creationId xmlns:a16="http://schemas.microsoft.com/office/drawing/2014/main" id="{2886D081-8BB2-47D6-BC1C-9FC514CBF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098" y="2165858"/>
            <a:ext cx="177699" cy="1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cdn3.iconfinder.com/data/icons/softwaredemo/PNG/256x256/DeleteRed.png">
            <a:extLst>
              <a:ext uri="{FF2B5EF4-FFF2-40B4-BE49-F238E27FC236}">
                <a16:creationId xmlns:a16="http://schemas.microsoft.com/office/drawing/2014/main" id="{EE7B4797-5288-4182-A797-EDEAB6B7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753" y="2322436"/>
            <a:ext cx="177699" cy="1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AA2E720C-FA2F-4718-9CCD-8178CD4E8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914" y="3556180"/>
            <a:ext cx="267445" cy="2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https://cdn3.iconfinder.com/data/icons/softwaredemo/PNG/256x256/DeleteRed.png">
            <a:extLst>
              <a:ext uri="{FF2B5EF4-FFF2-40B4-BE49-F238E27FC236}">
                <a16:creationId xmlns:a16="http://schemas.microsoft.com/office/drawing/2014/main" id="{736581D1-385D-46E6-BF3C-AB740CBB9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47" y="3613959"/>
            <a:ext cx="177699" cy="1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cdn3.iconfinder.com/data/icons/softwaredemo/PNG/256x256/DeleteRed.png">
            <a:extLst>
              <a:ext uri="{FF2B5EF4-FFF2-40B4-BE49-F238E27FC236}">
                <a16:creationId xmlns:a16="http://schemas.microsoft.com/office/drawing/2014/main" id="{70B986BE-1652-4300-B3A9-F8033505E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102" y="3770537"/>
            <a:ext cx="177699" cy="1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cdn3.iconfinder.com/data/icons/softwaredemo/PNG/256x256/DeleteRed.png">
            <a:extLst>
              <a:ext uri="{FF2B5EF4-FFF2-40B4-BE49-F238E27FC236}">
                <a16:creationId xmlns:a16="http://schemas.microsoft.com/office/drawing/2014/main" id="{737A1965-DB0E-45BC-BD30-3F3BA8038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52" y="5229002"/>
            <a:ext cx="177699" cy="1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cdn3.iconfinder.com/data/icons/softwaredemo/PNG/256x256/DeleteRed.png">
            <a:extLst>
              <a:ext uri="{FF2B5EF4-FFF2-40B4-BE49-F238E27FC236}">
                <a16:creationId xmlns:a16="http://schemas.microsoft.com/office/drawing/2014/main" id="{B627ECB1-180D-477D-8111-2CF4776FA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907" y="5385580"/>
            <a:ext cx="177699" cy="1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cdn3.iconfinder.com/data/icons/softwaredemo/PNG/256x256/DeleteRed.png">
            <a:extLst>
              <a:ext uri="{FF2B5EF4-FFF2-40B4-BE49-F238E27FC236}">
                <a16:creationId xmlns:a16="http://schemas.microsoft.com/office/drawing/2014/main" id="{39209CC9-BAE5-42FB-BD97-9933F277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543" y="5612426"/>
            <a:ext cx="177699" cy="1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cdn3.iconfinder.com/data/icons/softwaredemo/PNG/256x256/DeleteRed.png">
            <a:extLst>
              <a:ext uri="{FF2B5EF4-FFF2-40B4-BE49-F238E27FC236}">
                <a16:creationId xmlns:a16="http://schemas.microsoft.com/office/drawing/2014/main" id="{B7ACA79B-3E9D-45BC-B770-F5169325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198" y="5769004"/>
            <a:ext cx="177699" cy="1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9C6FBE48-0D07-4CAB-9EE7-86B2988AD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656" y="2082551"/>
            <a:ext cx="267445" cy="2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70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612802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Contoh: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Pemanggilan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,7,2) </m:t>
                    </m:r>
                  </m:oMath>
                </a14:m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,2,2)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=0102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𝑠𝑒𝑡𝑏𝑖𝑡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={1}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,2,1,2)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,0,2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,2,1,2)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,0,3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3(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,2,1,2)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,0,3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6128026" cy="1938992"/>
              </a:xfrm>
              <a:prstGeom prst="rect">
                <a:avLst/>
              </a:prstGeom>
              <a:blipFill>
                <a:blip r:embed="rId3"/>
                <a:stretch>
                  <a:fillRect l="-895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BAE7A070-13BF-4009-A184-9AB39202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64" y="1505640"/>
            <a:ext cx="3485574" cy="14103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7524355-4F20-47E5-976D-EDD26BB7C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77" y="3008255"/>
            <a:ext cx="3526761" cy="166601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0CD390B-F920-48A3-8B8C-5DD92DBC1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095" y="4674271"/>
            <a:ext cx="3574943" cy="1730303"/>
          </a:xfrm>
          <a:prstGeom prst="rect">
            <a:avLst/>
          </a:prstGeom>
        </p:spPr>
      </p:pic>
      <p:pic>
        <p:nvPicPr>
          <p:cNvPr id="25" name="Picture 2" descr="https://cdn3.iconfinder.com/data/icons/softwaredemo/PNG/256x256/DeleteRed.png">
            <a:extLst>
              <a:ext uri="{FF2B5EF4-FFF2-40B4-BE49-F238E27FC236}">
                <a16:creationId xmlns:a16="http://schemas.microsoft.com/office/drawing/2014/main" id="{A5391BF9-1561-468F-A3F7-EED799C28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675" y="5712004"/>
            <a:ext cx="177699" cy="1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4400E79D-7921-4A75-903F-073DB929C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953" y="2261315"/>
            <a:ext cx="267445" cy="2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7BA09BAE-C147-46D2-9A4B-76FD227A5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098" y="3707541"/>
            <a:ext cx="267445" cy="2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D7A21141-5E82-42D7-AA5A-7970BF85A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675" y="4045988"/>
            <a:ext cx="267445" cy="2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cdn3.iconfinder.com/data/icons/softwaredemo/PNG/256x256/DeleteRed.png">
            <a:extLst>
              <a:ext uri="{FF2B5EF4-FFF2-40B4-BE49-F238E27FC236}">
                <a16:creationId xmlns:a16="http://schemas.microsoft.com/office/drawing/2014/main" id="{1A7CD86B-9899-44B2-B0AE-0B4D515D7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92" y="5272874"/>
            <a:ext cx="177699" cy="1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37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612802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Contoh: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Pemanggilan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,7,2) </m:t>
                    </m:r>
                  </m:oMath>
                </a14:m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,6,2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,6,1,2)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,4,2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,6,1,2)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,6,1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3(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,6,1,2)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,4,3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,6,2,2)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,2,2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,6,2,2)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,2,3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3(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,6,2,2)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,2,3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6128026" cy="2862322"/>
              </a:xfrm>
              <a:prstGeom prst="rect">
                <a:avLst/>
              </a:prstGeom>
              <a:blipFill>
                <a:blip r:embed="rId3"/>
                <a:stretch>
                  <a:fillRect l="-895" t="-127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BAE7A070-13BF-4009-A184-9AB39202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64" y="1505640"/>
            <a:ext cx="3485574" cy="14103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7524355-4F20-47E5-976D-EDD26BB7C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77" y="3008255"/>
            <a:ext cx="3526761" cy="166601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0CD390B-F920-48A3-8B8C-5DD92DBC1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095" y="4674271"/>
            <a:ext cx="3574943" cy="173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0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612802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Contoh: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Pemanggilan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,7,2) </m:t>
                    </m:r>
                  </m:oMath>
                </a14:m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,3,3)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=0112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𝑠𝑒𝑡𝑏𝑖𝑡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,3,0,3)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,2,4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,3,0,3)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,3,0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3(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,3,0,3)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,2,5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,3,1,3)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,1,3)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,3,1,3)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,1,4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3(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,3,1,3)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,1,4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6128026" cy="3170099"/>
              </a:xfrm>
              <a:prstGeom prst="rect">
                <a:avLst/>
              </a:prstGeom>
              <a:blipFill>
                <a:blip r:embed="rId3"/>
                <a:stretch>
                  <a:fillRect l="-895" t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BAE7A070-13BF-4009-A184-9AB39202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64" y="1505640"/>
            <a:ext cx="3485574" cy="14103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7524355-4F20-47E5-976D-EDD26BB7C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77" y="3008255"/>
            <a:ext cx="3526761" cy="166601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0CD390B-F920-48A3-8B8C-5DD92DBC1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095" y="4674271"/>
            <a:ext cx="3574943" cy="1730303"/>
          </a:xfrm>
          <a:prstGeom prst="rect">
            <a:avLst/>
          </a:prstGeom>
        </p:spPr>
      </p:pic>
      <p:pic>
        <p:nvPicPr>
          <p:cNvPr id="34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D26B11B9-D472-41A9-8C95-53AA39CC1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953" y="2282741"/>
            <a:ext cx="267445" cy="2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cdn3.iconfinder.com/data/icons/softwaredemo/PNG/256x256/DeleteRed.png">
            <a:extLst>
              <a:ext uri="{FF2B5EF4-FFF2-40B4-BE49-F238E27FC236}">
                <a16:creationId xmlns:a16="http://schemas.microsoft.com/office/drawing/2014/main" id="{C55C8E86-0067-4BC1-99D3-81F3F3A61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675" y="3603398"/>
            <a:ext cx="177699" cy="1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cdn3.iconfinder.com/data/icons/softwaredemo/PNG/256x256/DeleteRed.png">
            <a:extLst>
              <a:ext uri="{FF2B5EF4-FFF2-40B4-BE49-F238E27FC236}">
                <a16:creationId xmlns:a16="http://schemas.microsoft.com/office/drawing/2014/main" id="{140AD7F9-782E-4121-9385-3F123F8B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825" y="4010679"/>
            <a:ext cx="177699" cy="1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3BB45B07-37CA-4D4D-9FC6-BEFED8C58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930" y="5422497"/>
            <a:ext cx="267445" cy="2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0265158A-8554-4FFF-95AC-43023AF78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155" y="5553226"/>
            <a:ext cx="219298" cy="21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BD497F3C-DF3E-413F-AB4F-BBC30DD28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737" y="3707540"/>
            <a:ext cx="267445" cy="2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40B21C22-9A58-4698-BDE5-44E8115A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098" y="3960239"/>
            <a:ext cx="267445" cy="2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3683EB7F-20BD-467A-A4A4-3B86E6571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91" y="5650204"/>
            <a:ext cx="267445" cy="2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87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612802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Contoh: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Pemanggilan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,7,2) </m:t>
                    </m:r>
                  </m:oMath>
                </a14:m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,1,3)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=0012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𝑠𝑒𝑡𝑏𝑖𝑡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={0}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,1,0,3)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,0,4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,1,0,3)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,0,3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3(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,1,0,3)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,0,5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6128026" cy="1938992"/>
              </a:xfrm>
              <a:prstGeom prst="rect">
                <a:avLst/>
              </a:prstGeom>
              <a:blipFill>
                <a:blip r:embed="rId3"/>
                <a:stretch>
                  <a:fillRect l="-895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BAE7A070-13BF-4009-A184-9AB39202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64" y="1505640"/>
            <a:ext cx="3485574" cy="14103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7524355-4F20-47E5-976D-EDD26BB7C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77" y="3008255"/>
            <a:ext cx="3526761" cy="166601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0CD390B-F920-48A3-8B8C-5DD92DBC1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095" y="4674271"/>
            <a:ext cx="3574943" cy="1730303"/>
          </a:xfrm>
          <a:prstGeom prst="rect">
            <a:avLst/>
          </a:prstGeom>
        </p:spPr>
      </p:pic>
      <p:pic>
        <p:nvPicPr>
          <p:cNvPr id="26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74665070-B6A6-4AD6-BFFB-34A57949A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053" y="5484288"/>
            <a:ext cx="267445" cy="2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829AAD0B-5289-4EA2-81DE-CA85600E4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053" y="2352170"/>
            <a:ext cx="267445" cy="2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316C26C2-E911-487D-BE3A-47FAF679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28" y="3804938"/>
            <a:ext cx="267445" cy="2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B9C8E8BA-8F83-43C2-A4DC-6C266819A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098" y="4018186"/>
            <a:ext cx="267445" cy="2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BCB60ECA-C32C-42E5-A8D1-3C8148BAE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930" y="5395941"/>
            <a:ext cx="267445" cy="2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4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07026"/>
                <a:ext cx="612802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Contoh: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Pemanggilan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,7,2) </m:t>
                    </m:r>
                  </m:oMath>
                </a14:m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,3,3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,3,0,3)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,2,4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,3,0,3)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,3,0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3(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,3,0,3)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,2,5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,3,1,3)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,1,3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,3,1,3)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,1,4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3(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,3,1,3)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,1,4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07026"/>
                <a:ext cx="6128026" cy="3170099"/>
              </a:xfrm>
              <a:prstGeom prst="rect">
                <a:avLst/>
              </a:prstGeom>
              <a:blipFill>
                <a:blip r:embed="rId3"/>
                <a:stretch>
                  <a:fillRect l="-895" t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BAE7A070-13BF-4009-A184-9AB39202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64" y="1505640"/>
            <a:ext cx="3485574" cy="14103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7524355-4F20-47E5-976D-EDD26BB7C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77" y="3008255"/>
            <a:ext cx="3526761" cy="166601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0CD390B-F920-48A3-8B8C-5DD92DBC1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095" y="4674271"/>
            <a:ext cx="3574943" cy="173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1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6128026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Contoh: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Pemanggilan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,7,2) </m:t>
                    </m:r>
                  </m:oMath>
                </a14:m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𝒃𝒄𝒄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sz="2000" b="1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,7,0,2)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,6,2)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,7,0,2)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,6,3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,7,0,2)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,6,3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,7,1,2)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,6,2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,7,1,2)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,6,3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3(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,7,1,2)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,6,3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,7,2,2)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,6,2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,7,2,2)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,6,3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3(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,7,2,2)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,6,3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6128026" cy="4093428"/>
              </a:xfrm>
              <a:prstGeom prst="rect">
                <a:avLst/>
              </a:prstGeom>
              <a:blipFill>
                <a:blip r:embed="rId3"/>
                <a:stretch>
                  <a:fillRect l="-895" t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BAE7A070-13BF-4009-A184-9AB39202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64" y="1505640"/>
            <a:ext cx="3485574" cy="14103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7524355-4F20-47E5-976D-EDD26BB7C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77" y="3008255"/>
            <a:ext cx="3526761" cy="166601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0CD390B-F920-48A3-8B8C-5DD92DBC1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095" y="4674271"/>
            <a:ext cx="3574943" cy="173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2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95128" y="0"/>
            <a:ext cx="1696872" cy="6473408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941097"/>
            <a:ext cx="10495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33333"/>
                </a:solidFill>
                <a:latin typeface="Swis721 Hv BT" panose="020B0804020202020204" pitchFamily="34" charset="0"/>
              </a:rPr>
              <a:t>UJI COBA &amp; EVALUASI</a:t>
            </a:r>
            <a:endParaRPr lang="en-US" sz="3200" dirty="0">
              <a:solidFill>
                <a:srgbClr val="333333"/>
              </a:solidFill>
              <a:latin typeface="Swis721 Hv BT" panose="020B08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938046" y="-171450"/>
            <a:ext cx="1253954" cy="6644858"/>
            <a:chOff x="10976759" y="-782621"/>
            <a:chExt cx="1253954" cy="7268303"/>
          </a:xfrm>
        </p:grpSpPr>
        <p:sp>
          <p:nvSpPr>
            <p:cNvPr id="47" name="Freeform: Shape 46"/>
            <p:cNvSpPr/>
            <p:nvPr/>
          </p:nvSpPr>
          <p:spPr>
            <a:xfrm rot="16200000">
              <a:off x="11212128" y="2624542"/>
              <a:ext cx="772005" cy="1242744"/>
            </a:xfrm>
            <a:custGeom>
              <a:avLst/>
              <a:gdLst/>
              <a:ahLst/>
              <a:cxnLst/>
              <a:rect l="l" t="t" r="r" b="b"/>
              <a:pathLst>
                <a:path w="495263" h="519708">
                  <a:moveTo>
                    <a:pt x="246794" y="0"/>
                  </a:moveTo>
                  <a:cubicBezTo>
                    <a:pt x="322920" y="0"/>
                    <a:pt x="383363" y="23329"/>
                    <a:pt x="428123" y="69986"/>
                  </a:cubicBezTo>
                  <a:cubicBezTo>
                    <a:pt x="472883" y="116644"/>
                    <a:pt x="495263" y="179933"/>
                    <a:pt x="495263" y="259854"/>
                  </a:cubicBezTo>
                  <a:cubicBezTo>
                    <a:pt x="495263" y="339774"/>
                    <a:pt x="472883" y="403064"/>
                    <a:pt x="428123" y="449721"/>
                  </a:cubicBezTo>
                  <a:cubicBezTo>
                    <a:pt x="383363" y="496379"/>
                    <a:pt x="322920" y="519708"/>
                    <a:pt x="246794" y="519708"/>
                  </a:cubicBezTo>
                  <a:cubicBezTo>
                    <a:pt x="170892" y="519708"/>
                    <a:pt x="110784" y="496435"/>
                    <a:pt x="66471" y="449889"/>
                  </a:cubicBezTo>
                  <a:cubicBezTo>
                    <a:pt x="22157" y="403343"/>
                    <a:pt x="0" y="339998"/>
                    <a:pt x="0" y="259854"/>
                  </a:cubicBezTo>
                  <a:cubicBezTo>
                    <a:pt x="0" y="179710"/>
                    <a:pt x="22157" y="116365"/>
                    <a:pt x="66471" y="69819"/>
                  </a:cubicBezTo>
                  <a:cubicBezTo>
                    <a:pt x="110784" y="23273"/>
                    <a:pt x="170892" y="0"/>
                    <a:pt x="246794" y="0"/>
                  </a:cubicBezTo>
                  <a:close/>
                  <a:moveTo>
                    <a:pt x="246794" y="104142"/>
                  </a:moveTo>
                  <a:cubicBezTo>
                    <a:pt x="208620" y="104142"/>
                    <a:pt x="179320" y="117537"/>
                    <a:pt x="158893" y="144326"/>
                  </a:cubicBezTo>
                  <a:cubicBezTo>
                    <a:pt x="138466" y="171115"/>
                    <a:pt x="128253" y="209624"/>
                    <a:pt x="128253" y="259854"/>
                  </a:cubicBezTo>
                  <a:cubicBezTo>
                    <a:pt x="128253" y="310083"/>
                    <a:pt x="138466" y="348592"/>
                    <a:pt x="158893" y="375382"/>
                  </a:cubicBezTo>
                  <a:cubicBezTo>
                    <a:pt x="179320" y="402171"/>
                    <a:pt x="208620" y="415565"/>
                    <a:pt x="246794" y="415565"/>
                  </a:cubicBezTo>
                  <a:cubicBezTo>
                    <a:pt x="285192" y="415565"/>
                    <a:pt x="314716" y="402171"/>
                    <a:pt x="335366" y="375382"/>
                  </a:cubicBezTo>
                  <a:cubicBezTo>
                    <a:pt x="356016" y="348592"/>
                    <a:pt x="366341" y="310083"/>
                    <a:pt x="366341" y="259854"/>
                  </a:cubicBezTo>
                  <a:cubicBezTo>
                    <a:pt x="366341" y="209848"/>
                    <a:pt x="356016" y="171394"/>
                    <a:pt x="335366" y="144493"/>
                  </a:cubicBezTo>
                  <a:cubicBezTo>
                    <a:pt x="314716" y="117593"/>
                    <a:pt x="285192" y="104142"/>
                    <a:pt x="246794" y="104142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 rot="16200000">
              <a:off x="11240854" y="3455025"/>
              <a:ext cx="716154" cy="1241142"/>
            </a:xfrm>
            <a:custGeom>
              <a:avLst/>
              <a:gdLst/>
              <a:ahLst/>
              <a:cxnLst/>
              <a:rect l="l" t="t" r="r" b="b"/>
              <a:pathLst>
                <a:path w="459433" h="519038">
                  <a:moveTo>
                    <a:pt x="248134" y="0"/>
                  </a:moveTo>
                  <a:cubicBezTo>
                    <a:pt x="307963" y="0"/>
                    <a:pt x="356797" y="15738"/>
                    <a:pt x="394637" y="47215"/>
                  </a:cubicBezTo>
                  <a:cubicBezTo>
                    <a:pt x="432476" y="78692"/>
                    <a:pt x="454075" y="121667"/>
                    <a:pt x="459433" y="176138"/>
                  </a:cubicBezTo>
                  <a:lnTo>
                    <a:pt x="340891" y="176138"/>
                  </a:lnTo>
                  <a:cubicBezTo>
                    <a:pt x="335087" y="152474"/>
                    <a:pt x="324092" y="134670"/>
                    <a:pt x="307907" y="122727"/>
                  </a:cubicBezTo>
                  <a:cubicBezTo>
                    <a:pt x="291722" y="110783"/>
                    <a:pt x="270458" y="104812"/>
                    <a:pt x="244116" y="104812"/>
                  </a:cubicBezTo>
                  <a:cubicBezTo>
                    <a:pt x="208843" y="104812"/>
                    <a:pt x="180938" y="118764"/>
                    <a:pt x="160400" y="146670"/>
                  </a:cubicBezTo>
                  <a:cubicBezTo>
                    <a:pt x="139861" y="174575"/>
                    <a:pt x="129592" y="212749"/>
                    <a:pt x="129592" y="261193"/>
                  </a:cubicBezTo>
                  <a:cubicBezTo>
                    <a:pt x="129592" y="309413"/>
                    <a:pt x="139303" y="346862"/>
                    <a:pt x="158725" y="373540"/>
                  </a:cubicBezTo>
                  <a:cubicBezTo>
                    <a:pt x="178148" y="400217"/>
                    <a:pt x="205495" y="413556"/>
                    <a:pt x="240767" y="413556"/>
                  </a:cubicBezTo>
                  <a:cubicBezTo>
                    <a:pt x="269119" y="413556"/>
                    <a:pt x="291834" y="406635"/>
                    <a:pt x="308912" y="392794"/>
                  </a:cubicBezTo>
                  <a:cubicBezTo>
                    <a:pt x="325990" y="378953"/>
                    <a:pt x="336649" y="358861"/>
                    <a:pt x="340891" y="332519"/>
                  </a:cubicBezTo>
                  <a:lnTo>
                    <a:pt x="458093" y="332519"/>
                  </a:lnTo>
                  <a:cubicBezTo>
                    <a:pt x="449610" y="391678"/>
                    <a:pt x="426337" y="437554"/>
                    <a:pt x="388274" y="470148"/>
                  </a:cubicBezTo>
                  <a:cubicBezTo>
                    <a:pt x="350211" y="502741"/>
                    <a:pt x="301042" y="519038"/>
                    <a:pt x="240767" y="519038"/>
                  </a:cubicBezTo>
                  <a:cubicBezTo>
                    <a:pt x="168660" y="519038"/>
                    <a:pt x="110505" y="495486"/>
                    <a:pt x="66303" y="448381"/>
                  </a:cubicBezTo>
                  <a:cubicBezTo>
                    <a:pt x="22101" y="401277"/>
                    <a:pt x="0" y="339328"/>
                    <a:pt x="0" y="262532"/>
                  </a:cubicBezTo>
                  <a:cubicBezTo>
                    <a:pt x="0" y="182612"/>
                    <a:pt x="22492" y="118876"/>
                    <a:pt x="67475" y="71325"/>
                  </a:cubicBezTo>
                  <a:cubicBezTo>
                    <a:pt x="112459" y="23775"/>
                    <a:pt x="172678" y="0"/>
                    <a:pt x="248134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 rot="16200000">
              <a:off x="11251228" y="-58371"/>
              <a:ext cx="713021" cy="1245948"/>
            </a:xfrm>
            <a:custGeom>
              <a:avLst/>
              <a:gdLst/>
              <a:ahLst/>
              <a:cxnLst/>
              <a:rect l="l" t="t" r="r" b="b"/>
              <a:pathLst>
                <a:path w="457423" h="521048">
                  <a:moveTo>
                    <a:pt x="206275" y="0"/>
                  </a:moveTo>
                  <a:cubicBezTo>
                    <a:pt x="245789" y="0"/>
                    <a:pt x="277378" y="10214"/>
                    <a:pt x="301042" y="30640"/>
                  </a:cubicBezTo>
                  <a:cubicBezTo>
                    <a:pt x="324705" y="51067"/>
                    <a:pt x="336537" y="78135"/>
                    <a:pt x="336537" y="111845"/>
                  </a:cubicBezTo>
                  <a:cubicBezTo>
                    <a:pt x="336537" y="139304"/>
                    <a:pt x="329617" y="163693"/>
                    <a:pt x="315776" y="185012"/>
                  </a:cubicBezTo>
                  <a:cubicBezTo>
                    <a:pt x="301935" y="206332"/>
                    <a:pt x="280950" y="224917"/>
                    <a:pt x="252821" y="240767"/>
                  </a:cubicBezTo>
                  <a:lnTo>
                    <a:pt x="312092" y="315442"/>
                  </a:lnTo>
                  <a:cubicBezTo>
                    <a:pt x="317673" y="306289"/>
                    <a:pt x="322250" y="296131"/>
                    <a:pt x="325822" y="284969"/>
                  </a:cubicBezTo>
                  <a:cubicBezTo>
                    <a:pt x="329394" y="273807"/>
                    <a:pt x="332072" y="260859"/>
                    <a:pt x="333858" y="246125"/>
                  </a:cubicBezTo>
                  <a:lnTo>
                    <a:pt x="431638" y="246125"/>
                  </a:lnTo>
                  <a:cubicBezTo>
                    <a:pt x="429853" y="273361"/>
                    <a:pt x="423937" y="299368"/>
                    <a:pt x="413891" y="324148"/>
                  </a:cubicBezTo>
                  <a:cubicBezTo>
                    <a:pt x="403845" y="348928"/>
                    <a:pt x="390004" y="371810"/>
                    <a:pt x="372368" y="392795"/>
                  </a:cubicBezTo>
                  <a:lnTo>
                    <a:pt x="457423" y="502630"/>
                  </a:lnTo>
                  <a:lnTo>
                    <a:pt x="331849" y="502630"/>
                  </a:lnTo>
                  <a:lnTo>
                    <a:pt x="303721" y="465460"/>
                  </a:lnTo>
                  <a:cubicBezTo>
                    <a:pt x="282513" y="483990"/>
                    <a:pt x="259519" y="497886"/>
                    <a:pt x="234739" y="507151"/>
                  </a:cubicBezTo>
                  <a:cubicBezTo>
                    <a:pt x="209959" y="516415"/>
                    <a:pt x="183616" y="521048"/>
                    <a:pt x="155711" y="521048"/>
                  </a:cubicBezTo>
                  <a:cubicBezTo>
                    <a:pt x="110616" y="521048"/>
                    <a:pt x="73391" y="507207"/>
                    <a:pt x="44034" y="479525"/>
                  </a:cubicBezTo>
                  <a:cubicBezTo>
                    <a:pt x="14678" y="451843"/>
                    <a:pt x="0" y="416794"/>
                    <a:pt x="0" y="374378"/>
                  </a:cubicBezTo>
                  <a:cubicBezTo>
                    <a:pt x="0" y="342677"/>
                    <a:pt x="9208" y="314493"/>
                    <a:pt x="27626" y="289825"/>
                  </a:cubicBezTo>
                  <a:cubicBezTo>
                    <a:pt x="46043" y="265156"/>
                    <a:pt x="75009" y="242553"/>
                    <a:pt x="114523" y="222015"/>
                  </a:cubicBezTo>
                  <a:cubicBezTo>
                    <a:pt x="99789" y="203486"/>
                    <a:pt x="88795" y="185626"/>
                    <a:pt x="81539" y="168437"/>
                  </a:cubicBezTo>
                  <a:cubicBezTo>
                    <a:pt x="74284" y="151247"/>
                    <a:pt x="70656" y="134392"/>
                    <a:pt x="70656" y="117872"/>
                  </a:cubicBezTo>
                  <a:cubicBezTo>
                    <a:pt x="70656" y="83716"/>
                    <a:pt x="83381" y="55532"/>
                    <a:pt x="108830" y="33319"/>
                  </a:cubicBezTo>
                  <a:cubicBezTo>
                    <a:pt x="134280" y="11107"/>
                    <a:pt x="166762" y="0"/>
                    <a:pt x="206275" y="0"/>
                  </a:cubicBezTo>
                  <a:close/>
                  <a:moveTo>
                    <a:pt x="208285" y="75345"/>
                  </a:moveTo>
                  <a:cubicBezTo>
                    <a:pt x="195560" y="75345"/>
                    <a:pt x="185737" y="78638"/>
                    <a:pt x="178817" y="85223"/>
                  </a:cubicBezTo>
                  <a:cubicBezTo>
                    <a:pt x="171896" y="91809"/>
                    <a:pt x="168436" y="101129"/>
                    <a:pt x="168436" y="113184"/>
                  </a:cubicBezTo>
                  <a:cubicBezTo>
                    <a:pt x="168436" y="119435"/>
                    <a:pt x="169664" y="125295"/>
                    <a:pt x="172119" y="130765"/>
                  </a:cubicBezTo>
                  <a:cubicBezTo>
                    <a:pt x="174575" y="136234"/>
                    <a:pt x="178705" y="142429"/>
                    <a:pt x="184509" y="149349"/>
                  </a:cubicBezTo>
                  <a:lnTo>
                    <a:pt x="206275" y="177478"/>
                  </a:lnTo>
                  <a:cubicBezTo>
                    <a:pt x="220786" y="166986"/>
                    <a:pt x="231390" y="156716"/>
                    <a:pt x="238088" y="146671"/>
                  </a:cubicBezTo>
                  <a:cubicBezTo>
                    <a:pt x="244785" y="136625"/>
                    <a:pt x="248133" y="125909"/>
                    <a:pt x="248133" y="114524"/>
                  </a:cubicBezTo>
                  <a:cubicBezTo>
                    <a:pt x="248133" y="102692"/>
                    <a:pt x="244506" y="93204"/>
                    <a:pt x="237251" y="86060"/>
                  </a:cubicBezTo>
                  <a:cubicBezTo>
                    <a:pt x="229995" y="78917"/>
                    <a:pt x="220340" y="75345"/>
                    <a:pt x="208285" y="75345"/>
                  </a:cubicBezTo>
                  <a:close/>
                  <a:moveTo>
                    <a:pt x="170780" y="295685"/>
                  </a:moveTo>
                  <a:cubicBezTo>
                    <a:pt x="151358" y="307517"/>
                    <a:pt x="137238" y="319014"/>
                    <a:pt x="128420" y="330176"/>
                  </a:cubicBezTo>
                  <a:cubicBezTo>
                    <a:pt x="119602" y="341338"/>
                    <a:pt x="115193" y="353281"/>
                    <a:pt x="115193" y="366006"/>
                  </a:cubicBezTo>
                  <a:cubicBezTo>
                    <a:pt x="115193" y="382749"/>
                    <a:pt x="121276" y="397037"/>
                    <a:pt x="133443" y="408868"/>
                  </a:cubicBezTo>
                  <a:cubicBezTo>
                    <a:pt x="145610" y="420700"/>
                    <a:pt x="160288" y="426616"/>
                    <a:pt x="177477" y="426616"/>
                  </a:cubicBezTo>
                  <a:cubicBezTo>
                    <a:pt x="188416" y="426616"/>
                    <a:pt x="199578" y="423882"/>
                    <a:pt x="210964" y="418412"/>
                  </a:cubicBezTo>
                  <a:cubicBezTo>
                    <a:pt x="222349" y="412943"/>
                    <a:pt x="234292" y="404627"/>
                    <a:pt x="246794" y="393465"/>
                  </a:cubicBezTo>
                  <a:lnTo>
                    <a:pt x="170780" y="295685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/>
            <p:cNvSpPr/>
            <p:nvPr/>
          </p:nvSpPr>
          <p:spPr>
            <a:xfrm rot="16200000">
              <a:off x="11289981" y="5556159"/>
              <a:ext cx="646730" cy="1212315"/>
            </a:xfrm>
            <a:custGeom>
              <a:avLst/>
              <a:gdLst/>
              <a:ahLst/>
              <a:cxnLst/>
              <a:rect l="l" t="t" r="r" b="b"/>
              <a:pathLst>
                <a:path w="414896" h="506983">
                  <a:moveTo>
                    <a:pt x="0" y="0"/>
                  </a:moveTo>
                  <a:lnTo>
                    <a:pt x="124235" y="0"/>
                  </a:lnTo>
                  <a:lnTo>
                    <a:pt x="124235" y="308074"/>
                  </a:lnTo>
                  <a:cubicBezTo>
                    <a:pt x="124235" y="342007"/>
                    <a:pt x="130653" y="366173"/>
                    <a:pt x="143489" y="380572"/>
                  </a:cubicBezTo>
                  <a:cubicBezTo>
                    <a:pt x="156326" y="394971"/>
                    <a:pt x="177589" y="402170"/>
                    <a:pt x="207281" y="402170"/>
                  </a:cubicBezTo>
                  <a:cubicBezTo>
                    <a:pt x="236525" y="402170"/>
                    <a:pt x="257510" y="394971"/>
                    <a:pt x="270235" y="380572"/>
                  </a:cubicBezTo>
                  <a:cubicBezTo>
                    <a:pt x="282960" y="366173"/>
                    <a:pt x="289322" y="342007"/>
                    <a:pt x="289322" y="308074"/>
                  </a:cubicBezTo>
                  <a:lnTo>
                    <a:pt x="289322" y="0"/>
                  </a:lnTo>
                  <a:lnTo>
                    <a:pt x="414896" y="0"/>
                  </a:lnTo>
                  <a:lnTo>
                    <a:pt x="414896" y="293005"/>
                  </a:lnTo>
                  <a:cubicBezTo>
                    <a:pt x="414896" y="334305"/>
                    <a:pt x="410878" y="367233"/>
                    <a:pt x="402841" y="391790"/>
                  </a:cubicBezTo>
                  <a:cubicBezTo>
                    <a:pt x="394804" y="416346"/>
                    <a:pt x="381521" y="437108"/>
                    <a:pt x="362992" y="454074"/>
                  </a:cubicBezTo>
                  <a:cubicBezTo>
                    <a:pt x="343570" y="471710"/>
                    <a:pt x="320967" y="484937"/>
                    <a:pt x="295182" y="493756"/>
                  </a:cubicBezTo>
                  <a:cubicBezTo>
                    <a:pt x="269398" y="502574"/>
                    <a:pt x="240320" y="506983"/>
                    <a:pt x="207950" y="506983"/>
                  </a:cubicBezTo>
                  <a:cubicBezTo>
                    <a:pt x="175580" y="506983"/>
                    <a:pt x="146503" y="502574"/>
                    <a:pt x="120718" y="493756"/>
                  </a:cubicBezTo>
                  <a:cubicBezTo>
                    <a:pt x="94934" y="484937"/>
                    <a:pt x="72331" y="471710"/>
                    <a:pt x="52909" y="454074"/>
                  </a:cubicBezTo>
                  <a:cubicBezTo>
                    <a:pt x="34156" y="436885"/>
                    <a:pt x="20650" y="415956"/>
                    <a:pt x="12390" y="391287"/>
                  </a:cubicBezTo>
                  <a:cubicBezTo>
                    <a:pt x="4130" y="366619"/>
                    <a:pt x="0" y="333858"/>
                    <a:pt x="0" y="2930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 rot="16200000">
              <a:off x="11345014" y="4876552"/>
              <a:ext cx="533460" cy="1209111"/>
            </a:xfrm>
            <a:custGeom>
              <a:avLst/>
              <a:gdLst/>
              <a:ahLst/>
              <a:cxnLst/>
              <a:rect l="l" t="t" r="r" b="b"/>
              <a:pathLst>
                <a:path w="342230" h="505643">
                  <a:moveTo>
                    <a:pt x="218666" y="0"/>
                  </a:moveTo>
                  <a:lnTo>
                    <a:pt x="342230" y="0"/>
                  </a:lnTo>
                  <a:lnTo>
                    <a:pt x="342230" y="306734"/>
                  </a:lnTo>
                  <a:cubicBezTo>
                    <a:pt x="342230" y="378172"/>
                    <a:pt x="328669" y="429183"/>
                    <a:pt x="301545" y="459767"/>
                  </a:cubicBezTo>
                  <a:cubicBezTo>
                    <a:pt x="274421" y="490351"/>
                    <a:pt x="229940" y="505643"/>
                    <a:pt x="168102" y="505643"/>
                  </a:cubicBezTo>
                  <a:cubicBezTo>
                    <a:pt x="111175" y="505643"/>
                    <a:pt x="68926" y="490519"/>
                    <a:pt x="41356" y="460269"/>
                  </a:cubicBezTo>
                  <a:cubicBezTo>
                    <a:pt x="13785" y="430020"/>
                    <a:pt x="0" y="383865"/>
                    <a:pt x="0" y="321803"/>
                  </a:cubicBezTo>
                  <a:cubicBezTo>
                    <a:pt x="0" y="319571"/>
                    <a:pt x="112" y="316166"/>
                    <a:pt x="335" y="311590"/>
                  </a:cubicBezTo>
                  <a:cubicBezTo>
                    <a:pt x="558" y="307013"/>
                    <a:pt x="670" y="303609"/>
                    <a:pt x="670" y="301377"/>
                  </a:cubicBezTo>
                  <a:lnTo>
                    <a:pt x="117872" y="301377"/>
                  </a:lnTo>
                  <a:lnTo>
                    <a:pt x="117872" y="334193"/>
                  </a:lnTo>
                  <a:cubicBezTo>
                    <a:pt x="117872" y="359420"/>
                    <a:pt x="121835" y="377502"/>
                    <a:pt x="129760" y="388441"/>
                  </a:cubicBezTo>
                  <a:cubicBezTo>
                    <a:pt x="137685" y="399380"/>
                    <a:pt x="150689" y="404849"/>
                    <a:pt x="168771" y="404849"/>
                  </a:cubicBezTo>
                  <a:cubicBezTo>
                    <a:pt x="187524" y="404849"/>
                    <a:pt x="200527" y="398487"/>
                    <a:pt x="207783" y="385762"/>
                  </a:cubicBezTo>
                  <a:cubicBezTo>
                    <a:pt x="215038" y="373037"/>
                    <a:pt x="218666" y="348034"/>
                    <a:pt x="218666" y="310753"/>
                  </a:cubicBezTo>
                  <a:lnTo>
                    <a:pt x="218666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 rot="16200000">
              <a:off x="11498799" y="4377392"/>
              <a:ext cx="196263" cy="1179484"/>
            </a:xfrm>
            <a:custGeom>
              <a:avLst/>
              <a:gdLst/>
              <a:ahLst/>
              <a:cxnLst/>
              <a:rect l="l" t="t" r="r" b="b"/>
              <a:pathLst>
                <a:path w="125908" h="493253">
                  <a:moveTo>
                    <a:pt x="0" y="0"/>
                  </a:moveTo>
                  <a:lnTo>
                    <a:pt x="125908" y="0"/>
                  </a:lnTo>
                  <a:lnTo>
                    <a:pt x="125908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/>
            <p:cNvSpPr/>
            <p:nvPr/>
          </p:nvSpPr>
          <p:spPr>
            <a:xfrm rot="16200000">
              <a:off x="11268086" y="1820341"/>
              <a:ext cx="657690" cy="1179484"/>
            </a:xfrm>
            <a:custGeom>
              <a:avLst/>
              <a:gdLst/>
              <a:ahLst/>
              <a:cxnLst/>
              <a:rect l="l" t="t" r="r" b="b"/>
              <a:pathLst>
                <a:path w="421927" h="493253">
                  <a:moveTo>
                    <a:pt x="0" y="0"/>
                  </a:moveTo>
                  <a:lnTo>
                    <a:pt x="239427" y="0"/>
                  </a:lnTo>
                  <a:cubicBezTo>
                    <a:pt x="296800" y="0"/>
                    <a:pt x="339160" y="10325"/>
                    <a:pt x="366508" y="30974"/>
                  </a:cubicBezTo>
                  <a:cubicBezTo>
                    <a:pt x="393855" y="51624"/>
                    <a:pt x="407528" y="83381"/>
                    <a:pt x="407528" y="126243"/>
                  </a:cubicBezTo>
                  <a:cubicBezTo>
                    <a:pt x="407528" y="152809"/>
                    <a:pt x="401445" y="174742"/>
                    <a:pt x="389278" y="192044"/>
                  </a:cubicBezTo>
                  <a:cubicBezTo>
                    <a:pt x="377112" y="209345"/>
                    <a:pt x="358527" y="222684"/>
                    <a:pt x="333524" y="232060"/>
                  </a:cubicBezTo>
                  <a:cubicBezTo>
                    <a:pt x="362099" y="239427"/>
                    <a:pt x="383976" y="252654"/>
                    <a:pt x="399157" y="271741"/>
                  </a:cubicBezTo>
                  <a:cubicBezTo>
                    <a:pt x="414338" y="290828"/>
                    <a:pt x="421927" y="314548"/>
                    <a:pt x="421927" y="342900"/>
                  </a:cubicBezTo>
                  <a:cubicBezTo>
                    <a:pt x="421927" y="370582"/>
                    <a:pt x="415621" y="395585"/>
                    <a:pt x="403008" y="417909"/>
                  </a:cubicBezTo>
                  <a:cubicBezTo>
                    <a:pt x="390395" y="440233"/>
                    <a:pt x="372703" y="457534"/>
                    <a:pt x="349932" y="469813"/>
                  </a:cubicBezTo>
                  <a:cubicBezTo>
                    <a:pt x="334528" y="478296"/>
                    <a:pt x="315887" y="484324"/>
                    <a:pt x="294010" y="487895"/>
                  </a:cubicBezTo>
                  <a:cubicBezTo>
                    <a:pt x="272132" y="491467"/>
                    <a:pt x="238422" y="493253"/>
                    <a:pt x="192881" y="493253"/>
                  </a:cubicBez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120885" y="99454"/>
                  </a:moveTo>
                  <a:lnTo>
                    <a:pt x="120885" y="192881"/>
                  </a:lnTo>
                  <a:lnTo>
                    <a:pt x="222349" y="192881"/>
                  </a:lnTo>
                  <a:cubicBezTo>
                    <a:pt x="243780" y="192881"/>
                    <a:pt x="259742" y="188918"/>
                    <a:pt x="270234" y="180993"/>
                  </a:cubicBezTo>
                  <a:cubicBezTo>
                    <a:pt x="280727" y="173068"/>
                    <a:pt x="285973" y="161069"/>
                    <a:pt x="285973" y="144995"/>
                  </a:cubicBezTo>
                  <a:cubicBezTo>
                    <a:pt x="285973" y="130038"/>
                    <a:pt x="281062" y="118709"/>
                    <a:pt x="271239" y="111007"/>
                  </a:cubicBezTo>
                  <a:cubicBezTo>
                    <a:pt x="261417" y="103305"/>
                    <a:pt x="246906" y="99454"/>
                    <a:pt x="227707" y="99454"/>
                  </a:cubicBezTo>
                  <a:lnTo>
                    <a:pt x="120885" y="99454"/>
                  </a:lnTo>
                  <a:close/>
                  <a:moveTo>
                    <a:pt x="120885" y="286308"/>
                  </a:moveTo>
                  <a:lnTo>
                    <a:pt x="120885" y="395138"/>
                  </a:lnTo>
                  <a:lnTo>
                    <a:pt x="216321" y="395138"/>
                  </a:lnTo>
                  <a:cubicBezTo>
                    <a:pt x="246459" y="395138"/>
                    <a:pt x="267556" y="390952"/>
                    <a:pt x="279611" y="382581"/>
                  </a:cubicBezTo>
                  <a:cubicBezTo>
                    <a:pt x="291666" y="374209"/>
                    <a:pt x="297693" y="360089"/>
                    <a:pt x="297693" y="340221"/>
                  </a:cubicBezTo>
                  <a:cubicBezTo>
                    <a:pt x="297693" y="322361"/>
                    <a:pt x="291945" y="308911"/>
                    <a:pt x="280448" y="299870"/>
                  </a:cubicBezTo>
                  <a:cubicBezTo>
                    <a:pt x="268951" y="290828"/>
                    <a:pt x="251817" y="286308"/>
                    <a:pt x="229046" y="286308"/>
                  </a:cubicBezTo>
                  <a:lnTo>
                    <a:pt x="120885" y="286308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>
            <a:xfrm rot="16200000">
              <a:off x="11215365" y="1071245"/>
              <a:ext cx="763131" cy="1179484"/>
            </a:xfrm>
            <a:custGeom>
              <a:avLst/>
              <a:gdLst/>
              <a:ahLst/>
              <a:cxnLst/>
              <a:rect l="l" t="t" r="r" b="b"/>
              <a:pathLst>
                <a:path w="489570" h="493253">
                  <a:moveTo>
                    <a:pt x="177477" y="0"/>
                  </a:moveTo>
                  <a:lnTo>
                    <a:pt x="315441" y="0"/>
                  </a:lnTo>
                  <a:lnTo>
                    <a:pt x="489570" y="493253"/>
                  </a:lnTo>
                  <a:lnTo>
                    <a:pt x="353950" y="493253"/>
                  </a:lnTo>
                  <a:lnTo>
                    <a:pt x="323813" y="402840"/>
                  </a:lnTo>
                  <a:lnTo>
                    <a:pt x="159060" y="402840"/>
                  </a:lnTo>
                  <a:lnTo>
                    <a:pt x="130931" y="493253"/>
                  </a:lnTo>
                  <a:lnTo>
                    <a:pt x="0" y="493253"/>
                  </a:lnTo>
                  <a:lnTo>
                    <a:pt x="177477" y="0"/>
                  </a:lnTo>
                  <a:close/>
                  <a:moveTo>
                    <a:pt x="242106" y="130596"/>
                  </a:moveTo>
                  <a:lnTo>
                    <a:pt x="189197" y="300707"/>
                  </a:lnTo>
                  <a:lnTo>
                    <a:pt x="297023" y="300707"/>
                  </a:lnTo>
                  <a:lnTo>
                    <a:pt x="242106" y="130596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 rot="16200000">
              <a:off x="11298621" y="-1074053"/>
              <a:ext cx="596620" cy="1179484"/>
            </a:xfrm>
            <a:custGeom>
              <a:avLst/>
              <a:gdLst/>
              <a:ahLst/>
              <a:cxnLst/>
              <a:rect l="l" t="t" r="r" b="b"/>
              <a:pathLst>
                <a:path w="382749" h="493253">
                  <a:moveTo>
                    <a:pt x="0" y="0"/>
                  </a:moveTo>
                  <a:lnTo>
                    <a:pt x="374712" y="0"/>
                  </a:lnTo>
                  <a:lnTo>
                    <a:pt x="374712" y="101128"/>
                  </a:lnTo>
                  <a:lnTo>
                    <a:pt x="126243" y="101128"/>
                  </a:lnTo>
                  <a:lnTo>
                    <a:pt x="126243" y="188193"/>
                  </a:lnTo>
                  <a:lnTo>
                    <a:pt x="353281" y="188193"/>
                  </a:lnTo>
                  <a:lnTo>
                    <a:pt x="353281" y="286977"/>
                  </a:lnTo>
                  <a:lnTo>
                    <a:pt x="126243" y="286977"/>
                  </a:lnTo>
                  <a:lnTo>
                    <a:pt x="126243" y="392459"/>
                  </a:lnTo>
                  <a:lnTo>
                    <a:pt x="382749" y="392459"/>
                  </a:lnTo>
                  <a:lnTo>
                    <a:pt x="38274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6052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ANALISA KOMPLEKSITAS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805" y="1603538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Source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2AD615-E632-4B1E-8A09-23A02DC59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57" y="1933574"/>
            <a:ext cx="6061005" cy="329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9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95128" y="0"/>
            <a:ext cx="1696872" cy="6473408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766572"/>
            <a:ext cx="1044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33333"/>
                </a:solidFill>
                <a:latin typeface="Swis721 Hv BT" panose="020B0804020202020204" pitchFamily="34" charset="0"/>
              </a:rPr>
              <a:t>PENDAHULUAN</a:t>
            </a:r>
            <a:endParaRPr lang="en-US" sz="3200" dirty="0">
              <a:solidFill>
                <a:srgbClr val="333333"/>
              </a:solidFill>
              <a:latin typeface="Swis721 Hv BT" panose="020B08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rot="16200000">
            <a:off x="8113312" y="2342939"/>
            <a:ext cx="6990354" cy="1263460"/>
            <a:chOff x="2594195" y="4536875"/>
            <a:chExt cx="5294561" cy="506983"/>
          </a:xfrm>
        </p:grpSpPr>
        <p:sp>
          <p:nvSpPr>
            <p:cNvPr id="39" name="Freeform: Shape 38"/>
            <p:cNvSpPr/>
            <p:nvPr/>
          </p:nvSpPr>
          <p:spPr>
            <a:xfrm>
              <a:off x="2594195" y="4536875"/>
              <a:ext cx="401167" cy="493253"/>
            </a:xfrm>
            <a:custGeom>
              <a:avLst/>
              <a:gdLst/>
              <a:ahLst/>
              <a:cxnLst/>
              <a:rect l="l" t="t" r="r" b="b"/>
              <a:pathLst>
                <a:path w="401167" h="493253">
                  <a:moveTo>
                    <a:pt x="0" y="0"/>
                  </a:moveTo>
                  <a:lnTo>
                    <a:pt x="225698" y="0"/>
                  </a:lnTo>
                  <a:cubicBezTo>
                    <a:pt x="282848" y="0"/>
                    <a:pt x="326380" y="13227"/>
                    <a:pt x="356295" y="39681"/>
                  </a:cubicBezTo>
                  <a:cubicBezTo>
                    <a:pt x="386209" y="66135"/>
                    <a:pt x="401167" y="104365"/>
                    <a:pt x="401167" y="154372"/>
                  </a:cubicBezTo>
                  <a:cubicBezTo>
                    <a:pt x="401167" y="206834"/>
                    <a:pt x="386433" y="247073"/>
                    <a:pt x="356965" y="275090"/>
                  </a:cubicBezTo>
                  <a:cubicBezTo>
                    <a:pt x="327497" y="303107"/>
                    <a:pt x="285081" y="317115"/>
                    <a:pt x="229717" y="317115"/>
                  </a:cubicBezTo>
                  <a:lnTo>
                    <a:pt x="126914" y="317115"/>
                  </a:lnTo>
                  <a:lnTo>
                    <a:pt x="126914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126914" y="99454"/>
                  </a:moveTo>
                  <a:lnTo>
                    <a:pt x="126914" y="217661"/>
                  </a:lnTo>
                  <a:lnTo>
                    <a:pt x="210629" y="217661"/>
                  </a:lnTo>
                  <a:cubicBezTo>
                    <a:pt x="233400" y="217661"/>
                    <a:pt x="250199" y="212805"/>
                    <a:pt x="261026" y="203094"/>
                  </a:cubicBezTo>
                  <a:cubicBezTo>
                    <a:pt x="271854" y="193383"/>
                    <a:pt x="277267" y="178370"/>
                    <a:pt x="277267" y="158055"/>
                  </a:cubicBezTo>
                  <a:cubicBezTo>
                    <a:pt x="277267" y="138410"/>
                    <a:pt x="271630" y="123732"/>
                    <a:pt x="260357" y="114021"/>
                  </a:cubicBezTo>
                  <a:cubicBezTo>
                    <a:pt x="249083" y="104310"/>
                    <a:pt x="232061" y="99454"/>
                    <a:pt x="209290" y="99454"/>
                  </a:cubicBezTo>
                  <a:lnTo>
                    <a:pt x="126914" y="99454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3070445" y="4536875"/>
              <a:ext cx="382749" cy="493253"/>
            </a:xfrm>
            <a:custGeom>
              <a:avLst/>
              <a:gdLst/>
              <a:ahLst/>
              <a:cxnLst/>
              <a:rect l="l" t="t" r="r" b="b"/>
              <a:pathLst>
                <a:path w="382749" h="493253">
                  <a:moveTo>
                    <a:pt x="0" y="0"/>
                  </a:moveTo>
                  <a:lnTo>
                    <a:pt x="374712" y="0"/>
                  </a:lnTo>
                  <a:lnTo>
                    <a:pt x="374712" y="101128"/>
                  </a:lnTo>
                  <a:lnTo>
                    <a:pt x="126244" y="101128"/>
                  </a:lnTo>
                  <a:lnTo>
                    <a:pt x="126244" y="188193"/>
                  </a:lnTo>
                  <a:lnTo>
                    <a:pt x="353281" y="188193"/>
                  </a:lnTo>
                  <a:lnTo>
                    <a:pt x="353281" y="286977"/>
                  </a:lnTo>
                  <a:lnTo>
                    <a:pt x="126244" y="286977"/>
                  </a:lnTo>
                  <a:lnTo>
                    <a:pt x="126244" y="392459"/>
                  </a:lnTo>
                  <a:lnTo>
                    <a:pt x="382749" y="392459"/>
                  </a:lnTo>
                  <a:lnTo>
                    <a:pt x="38274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3526976" y="4536875"/>
              <a:ext cx="427955" cy="493253"/>
            </a:xfrm>
            <a:custGeom>
              <a:avLst/>
              <a:gdLst/>
              <a:ahLst/>
              <a:cxnLst/>
              <a:rect l="l" t="t" r="r" b="b"/>
              <a:pathLst>
                <a:path w="427955" h="493253">
                  <a:moveTo>
                    <a:pt x="0" y="0"/>
                  </a:moveTo>
                  <a:lnTo>
                    <a:pt x="136624" y="0"/>
                  </a:lnTo>
                  <a:lnTo>
                    <a:pt x="229716" y="162073"/>
                  </a:lnTo>
                  <a:cubicBezTo>
                    <a:pt x="244896" y="188416"/>
                    <a:pt x="259296" y="214535"/>
                    <a:pt x="272913" y="240431"/>
                  </a:cubicBezTo>
                  <a:cubicBezTo>
                    <a:pt x="286531" y="266328"/>
                    <a:pt x="299367" y="291889"/>
                    <a:pt x="311423" y="317115"/>
                  </a:cubicBezTo>
                  <a:cubicBezTo>
                    <a:pt x="309637" y="279834"/>
                    <a:pt x="308297" y="244896"/>
                    <a:pt x="307404" y="212303"/>
                  </a:cubicBezTo>
                  <a:cubicBezTo>
                    <a:pt x="306511" y="179710"/>
                    <a:pt x="306065" y="151023"/>
                    <a:pt x="306065" y="126243"/>
                  </a:cubicBezTo>
                  <a:lnTo>
                    <a:pt x="306065" y="0"/>
                  </a:lnTo>
                  <a:lnTo>
                    <a:pt x="427955" y="0"/>
                  </a:lnTo>
                  <a:lnTo>
                    <a:pt x="427955" y="493253"/>
                  </a:lnTo>
                  <a:lnTo>
                    <a:pt x="291666" y="493253"/>
                  </a:lnTo>
                  <a:lnTo>
                    <a:pt x="194890" y="326491"/>
                  </a:lnTo>
                  <a:cubicBezTo>
                    <a:pt x="183505" y="306846"/>
                    <a:pt x="171115" y="284801"/>
                    <a:pt x="157720" y="260356"/>
                  </a:cubicBezTo>
                  <a:cubicBezTo>
                    <a:pt x="144326" y="235911"/>
                    <a:pt x="130150" y="209512"/>
                    <a:pt x="115193" y="181161"/>
                  </a:cubicBezTo>
                  <a:cubicBezTo>
                    <a:pt x="117648" y="213308"/>
                    <a:pt x="119434" y="243222"/>
                    <a:pt x="120551" y="270904"/>
                  </a:cubicBezTo>
                  <a:cubicBezTo>
                    <a:pt x="121667" y="298586"/>
                    <a:pt x="122225" y="323143"/>
                    <a:pt x="122225" y="344574"/>
                  </a:cubicBezTo>
                  <a:lnTo>
                    <a:pt x="12222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051520" y="4536875"/>
              <a:ext cx="436997" cy="493253"/>
            </a:xfrm>
            <a:custGeom>
              <a:avLst/>
              <a:gdLst/>
              <a:ahLst/>
              <a:cxnLst/>
              <a:rect l="l" t="t" r="r" b="b"/>
              <a:pathLst>
                <a:path w="436997" h="493253">
                  <a:moveTo>
                    <a:pt x="0" y="0"/>
                  </a:moveTo>
                  <a:lnTo>
                    <a:pt x="210629" y="0"/>
                  </a:lnTo>
                  <a:cubicBezTo>
                    <a:pt x="283630" y="0"/>
                    <a:pt x="339608" y="21263"/>
                    <a:pt x="378563" y="63791"/>
                  </a:cubicBezTo>
                  <a:cubicBezTo>
                    <a:pt x="417519" y="106319"/>
                    <a:pt x="436997" y="167431"/>
                    <a:pt x="436997" y="247129"/>
                  </a:cubicBezTo>
                  <a:cubicBezTo>
                    <a:pt x="436997" y="329505"/>
                    <a:pt x="416849" y="391120"/>
                    <a:pt x="376554" y="431973"/>
                  </a:cubicBezTo>
                  <a:cubicBezTo>
                    <a:pt x="336259" y="472827"/>
                    <a:pt x="275481" y="493253"/>
                    <a:pt x="194221" y="493253"/>
                  </a:cubicBez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126914" y="104477"/>
                  </a:moveTo>
                  <a:lnTo>
                    <a:pt x="126914" y="389780"/>
                  </a:lnTo>
                  <a:lnTo>
                    <a:pt x="195561" y="389780"/>
                  </a:lnTo>
                  <a:cubicBezTo>
                    <a:pt x="234628" y="389780"/>
                    <a:pt x="263259" y="378283"/>
                    <a:pt x="281453" y="355290"/>
                  </a:cubicBezTo>
                  <a:cubicBezTo>
                    <a:pt x="299647" y="332296"/>
                    <a:pt x="308744" y="296242"/>
                    <a:pt x="308744" y="247129"/>
                  </a:cubicBezTo>
                  <a:cubicBezTo>
                    <a:pt x="308744" y="197792"/>
                    <a:pt x="299647" y="161683"/>
                    <a:pt x="281453" y="138800"/>
                  </a:cubicBezTo>
                  <a:cubicBezTo>
                    <a:pt x="263259" y="115918"/>
                    <a:pt x="234628" y="104477"/>
                    <a:pt x="195561" y="104477"/>
                  </a:cubicBezTo>
                  <a:lnTo>
                    <a:pt x="126914" y="104477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507789" y="4536875"/>
              <a:ext cx="489570" cy="493253"/>
            </a:xfrm>
            <a:custGeom>
              <a:avLst/>
              <a:gdLst/>
              <a:ahLst/>
              <a:cxnLst/>
              <a:rect l="l" t="t" r="r" b="b"/>
              <a:pathLst>
                <a:path w="489570" h="493253">
                  <a:moveTo>
                    <a:pt x="177478" y="0"/>
                  </a:moveTo>
                  <a:lnTo>
                    <a:pt x="315441" y="0"/>
                  </a:lnTo>
                  <a:lnTo>
                    <a:pt x="489570" y="493253"/>
                  </a:lnTo>
                  <a:lnTo>
                    <a:pt x="353951" y="493253"/>
                  </a:lnTo>
                  <a:lnTo>
                    <a:pt x="323813" y="402840"/>
                  </a:lnTo>
                  <a:lnTo>
                    <a:pt x="159060" y="402840"/>
                  </a:lnTo>
                  <a:lnTo>
                    <a:pt x="130932" y="493253"/>
                  </a:lnTo>
                  <a:lnTo>
                    <a:pt x="0" y="493253"/>
                  </a:lnTo>
                  <a:lnTo>
                    <a:pt x="177478" y="0"/>
                  </a:lnTo>
                  <a:close/>
                  <a:moveTo>
                    <a:pt x="242106" y="130596"/>
                  </a:moveTo>
                  <a:lnTo>
                    <a:pt x="189198" y="300707"/>
                  </a:lnTo>
                  <a:lnTo>
                    <a:pt x="297024" y="300707"/>
                  </a:lnTo>
                  <a:lnTo>
                    <a:pt x="242106" y="130596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5042119" y="4536875"/>
              <a:ext cx="426616" cy="493253"/>
            </a:xfrm>
            <a:custGeom>
              <a:avLst/>
              <a:gdLst/>
              <a:ahLst/>
              <a:cxnLst/>
              <a:rect l="l" t="t" r="r" b="b"/>
              <a:pathLst>
                <a:path w="426616" h="493253">
                  <a:moveTo>
                    <a:pt x="0" y="0"/>
                  </a:moveTo>
                  <a:lnTo>
                    <a:pt x="126914" y="0"/>
                  </a:lnTo>
                  <a:lnTo>
                    <a:pt x="126914" y="175133"/>
                  </a:lnTo>
                  <a:lnTo>
                    <a:pt x="299703" y="175133"/>
                  </a:lnTo>
                  <a:lnTo>
                    <a:pt x="299703" y="0"/>
                  </a:lnTo>
                  <a:lnTo>
                    <a:pt x="426616" y="0"/>
                  </a:lnTo>
                  <a:lnTo>
                    <a:pt x="426616" y="493253"/>
                  </a:lnTo>
                  <a:lnTo>
                    <a:pt x="299703" y="493253"/>
                  </a:lnTo>
                  <a:lnTo>
                    <a:pt x="299703" y="285303"/>
                  </a:lnTo>
                  <a:lnTo>
                    <a:pt x="126914" y="285303"/>
                  </a:lnTo>
                  <a:lnTo>
                    <a:pt x="126914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5562647" y="4536875"/>
              <a:ext cx="414895" cy="506983"/>
            </a:xfrm>
            <a:custGeom>
              <a:avLst/>
              <a:gdLst/>
              <a:ahLst/>
              <a:cxnLst/>
              <a:rect l="l" t="t" r="r" b="b"/>
              <a:pathLst>
                <a:path w="414895" h="506983">
                  <a:moveTo>
                    <a:pt x="0" y="0"/>
                  </a:moveTo>
                  <a:lnTo>
                    <a:pt x="124234" y="0"/>
                  </a:lnTo>
                  <a:lnTo>
                    <a:pt x="124234" y="308074"/>
                  </a:lnTo>
                  <a:cubicBezTo>
                    <a:pt x="124234" y="342007"/>
                    <a:pt x="130652" y="366173"/>
                    <a:pt x="143489" y="380572"/>
                  </a:cubicBezTo>
                  <a:cubicBezTo>
                    <a:pt x="156325" y="394971"/>
                    <a:pt x="177589" y="402170"/>
                    <a:pt x="207280" y="402170"/>
                  </a:cubicBezTo>
                  <a:cubicBezTo>
                    <a:pt x="236525" y="402170"/>
                    <a:pt x="257510" y="394971"/>
                    <a:pt x="270234" y="380572"/>
                  </a:cubicBezTo>
                  <a:cubicBezTo>
                    <a:pt x="282959" y="366173"/>
                    <a:pt x="289322" y="342007"/>
                    <a:pt x="289322" y="308074"/>
                  </a:cubicBezTo>
                  <a:lnTo>
                    <a:pt x="289322" y="0"/>
                  </a:lnTo>
                  <a:lnTo>
                    <a:pt x="414895" y="0"/>
                  </a:lnTo>
                  <a:lnTo>
                    <a:pt x="414895" y="293005"/>
                  </a:lnTo>
                  <a:cubicBezTo>
                    <a:pt x="414895" y="334305"/>
                    <a:pt x="410877" y="367233"/>
                    <a:pt x="402840" y="391790"/>
                  </a:cubicBezTo>
                  <a:cubicBezTo>
                    <a:pt x="394804" y="416346"/>
                    <a:pt x="381521" y="437108"/>
                    <a:pt x="362992" y="454074"/>
                  </a:cubicBezTo>
                  <a:cubicBezTo>
                    <a:pt x="343570" y="471710"/>
                    <a:pt x="320966" y="484937"/>
                    <a:pt x="295182" y="493756"/>
                  </a:cubicBezTo>
                  <a:cubicBezTo>
                    <a:pt x="269397" y="502574"/>
                    <a:pt x="240320" y="506983"/>
                    <a:pt x="207950" y="506983"/>
                  </a:cubicBezTo>
                  <a:cubicBezTo>
                    <a:pt x="175580" y="506983"/>
                    <a:pt x="146502" y="502574"/>
                    <a:pt x="120718" y="493756"/>
                  </a:cubicBezTo>
                  <a:cubicBezTo>
                    <a:pt x="94934" y="484937"/>
                    <a:pt x="72330" y="471710"/>
                    <a:pt x="52908" y="454074"/>
                  </a:cubicBezTo>
                  <a:cubicBezTo>
                    <a:pt x="34156" y="436885"/>
                    <a:pt x="20650" y="415956"/>
                    <a:pt x="12390" y="391287"/>
                  </a:cubicBezTo>
                  <a:cubicBezTo>
                    <a:pt x="4130" y="366619"/>
                    <a:pt x="0" y="333858"/>
                    <a:pt x="0" y="2930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6073833" y="4536875"/>
              <a:ext cx="365336" cy="493253"/>
            </a:xfrm>
            <a:custGeom>
              <a:avLst/>
              <a:gdLst/>
              <a:ahLst/>
              <a:cxnLst/>
              <a:rect l="l" t="t" r="r" b="b"/>
              <a:pathLst>
                <a:path w="365336" h="493253">
                  <a:moveTo>
                    <a:pt x="0" y="0"/>
                  </a:moveTo>
                  <a:lnTo>
                    <a:pt x="126579" y="0"/>
                  </a:lnTo>
                  <a:lnTo>
                    <a:pt x="126579" y="386432"/>
                  </a:lnTo>
                  <a:lnTo>
                    <a:pt x="365336" y="386432"/>
                  </a:lnTo>
                  <a:lnTo>
                    <a:pt x="365336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6477046" y="4536875"/>
              <a:ext cx="414896" cy="506983"/>
            </a:xfrm>
            <a:custGeom>
              <a:avLst/>
              <a:gdLst/>
              <a:ahLst/>
              <a:cxnLst/>
              <a:rect l="l" t="t" r="r" b="b"/>
              <a:pathLst>
                <a:path w="414896" h="506983">
                  <a:moveTo>
                    <a:pt x="0" y="0"/>
                  </a:moveTo>
                  <a:lnTo>
                    <a:pt x="124234" y="0"/>
                  </a:lnTo>
                  <a:lnTo>
                    <a:pt x="124234" y="308074"/>
                  </a:lnTo>
                  <a:cubicBezTo>
                    <a:pt x="124234" y="342007"/>
                    <a:pt x="130652" y="366173"/>
                    <a:pt x="143489" y="380572"/>
                  </a:cubicBezTo>
                  <a:cubicBezTo>
                    <a:pt x="156325" y="394971"/>
                    <a:pt x="177589" y="402170"/>
                    <a:pt x="207280" y="402170"/>
                  </a:cubicBezTo>
                  <a:cubicBezTo>
                    <a:pt x="236525" y="402170"/>
                    <a:pt x="257510" y="394971"/>
                    <a:pt x="270235" y="380572"/>
                  </a:cubicBezTo>
                  <a:cubicBezTo>
                    <a:pt x="282959" y="366173"/>
                    <a:pt x="289322" y="342007"/>
                    <a:pt x="289322" y="308074"/>
                  </a:cubicBezTo>
                  <a:lnTo>
                    <a:pt x="289322" y="0"/>
                  </a:lnTo>
                  <a:lnTo>
                    <a:pt x="414896" y="0"/>
                  </a:lnTo>
                  <a:lnTo>
                    <a:pt x="414896" y="293005"/>
                  </a:lnTo>
                  <a:cubicBezTo>
                    <a:pt x="414896" y="334305"/>
                    <a:pt x="410877" y="367233"/>
                    <a:pt x="402840" y="391790"/>
                  </a:cubicBezTo>
                  <a:cubicBezTo>
                    <a:pt x="394804" y="416346"/>
                    <a:pt x="381521" y="437108"/>
                    <a:pt x="362992" y="454074"/>
                  </a:cubicBezTo>
                  <a:cubicBezTo>
                    <a:pt x="343570" y="471710"/>
                    <a:pt x="320966" y="484937"/>
                    <a:pt x="295182" y="493756"/>
                  </a:cubicBezTo>
                  <a:cubicBezTo>
                    <a:pt x="269397" y="502574"/>
                    <a:pt x="240320" y="506983"/>
                    <a:pt x="207950" y="506983"/>
                  </a:cubicBezTo>
                  <a:cubicBezTo>
                    <a:pt x="175580" y="506983"/>
                    <a:pt x="146503" y="502574"/>
                    <a:pt x="120718" y="493756"/>
                  </a:cubicBezTo>
                  <a:cubicBezTo>
                    <a:pt x="94934" y="484937"/>
                    <a:pt x="72330" y="471710"/>
                    <a:pt x="52908" y="454074"/>
                  </a:cubicBezTo>
                  <a:cubicBezTo>
                    <a:pt x="34156" y="436885"/>
                    <a:pt x="20650" y="415956"/>
                    <a:pt x="12390" y="391287"/>
                  </a:cubicBezTo>
                  <a:cubicBezTo>
                    <a:pt x="4130" y="366619"/>
                    <a:pt x="0" y="333858"/>
                    <a:pt x="0" y="2930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6927139" y="4536875"/>
              <a:ext cx="489570" cy="493253"/>
            </a:xfrm>
            <a:custGeom>
              <a:avLst/>
              <a:gdLst/>
              <a:ahLst/>
              <a:cxnLst/>
              <a:rect l="l" t="t" r="r" b="b"/>
              <a:pathLst>
                <a:path w="489570" h="493253">
                  <a:moveTo>
                    <a:pt x="177478" y="0"/>
                  </a:moveTo>
                  <a:lnTo>
                    <a:pt x="315442" y="0"/>
                  </a:lnTo>
                  <a:lnTo>
                    <a:pt x="489570" y="493253"/>
                  </a:lnTo>
                  <a:lnTo>
                    <a:pt x="353951" y="493253"/>
                  </a:lnTo>
                  <a:lnTo>
                    <a:pt x="323813" y="402840"/>
                  </a:lnTo>
                  <a:lnTo>
                    <a:pt x="159060" y="402840"/>
                  </a:lnTo>
                  <a:lnTo>
                    <a:pt x="130932" y="493253"/>
                  </a:lnTo>
                  <a:lnTo>
                    <a:pt x="0" y="493253"/>
                  </a:lnTo>
                  <a:lnTo>
                    <a:pt x="177478" y="0"/>
                  </a:lnTo>
                  <a:close/>
                  <a:moveTo>
                    <a:pt x="242107" y="130596"/>
                  </a:moveTo>
                  <a:lnTo>
                    <a:pt x="189198" y="300707"/>
                  </a:lnTo>
                  <a:lnTo>
                    <a:pt x="297024" y="300707"/>
                  </a:lnTo>
                  <a:lnTo>
                    <a:pt x="242107" y="130596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7460801" y="4536875"/>
              <a:ext cx="427955" cy="493253"/>
            </a:xfrm>
            <a:custGeom>
              <a:avLst/>
              <a:gdLst/>
              <a:ahLst/>
              <a:cxnLst/>
              <a:rect l="l" t="t" r="r" b="b"/>
              <a:pathLst>
                <a:path w="427955" h="493253">
                  <a:moveTo>
                    <a:pt x="0" y="0"/>
                  </a:moveTo>
                  <a:lnTo>
                    <a:pt x="136624" y="0"/>
                  </a:lnTo>
                  <a:lnTo>
                    <a:pt x="229716" y="162073"/>
                  </a:lnTo>
                  <a:cubicBezTo>
                    <a:pt x="244896" y="188416"/>
                    <a:pt x="259296" y="214535"/>
                    <a:pt x="272913" y="240431"/>
                  </a:cubicBezTo>
                  <a:cubicBezTo>
                    <a:pt x="286531" y="266328"/>
                    <a:pt x="299368" y="291889"/>
                    <a:pt x="311423" y="317115"/>
                  </a:cubicBezTo>
                  <a:cubicBezTo>
                    <a:pt x="309637" y="279834"/>
                    <a:pt x="308297" y="244896"/>
                    <a:pt x="307404" y="212303"/>
                  </a:cubicBezTo>
                  <a:cubicBezTo>
                    <a:pt x="306511" y="179710"/>
                    <a:pt x="306065" y="151023"/>
                    <a:pt x="306065" y="126243"/>
                  </a:cubicBezTo>
                  <a:lnTo>
                    <a:pt x="306065" y="0"/>
                  </a:lnTo>
                  <a:lnTo>
                    <a:pt x="427955" y="0"/>
                  </a:lnTo>
                  <a:lnTo>
                    <a:pt x="427955" y="493253"/>
                  </a:lnTo>
                  <a:lnTo>
                    <a:pt x="291666" y="493253"/>
                  </a:lnTo>
                  <a:lnTo>
                    <a:pt x="194890" y="326491"/>
                  </a:lnTo>
                  <a:cubicBezTo>
                    <a:pt x="183505" y="306846"/>
                    <a:pt x="171115" y="284801"/>
                    <a:pt x="157720" y="260356"/>
                  </a:cubicBezTo>
                  <a:cubicBezTo>
                    <a:pt x="144326" y="235911"/>
                    <a:pt x="130150" y="209512"/>
                    <a:pt x="115193" y="181161"/>
                  </a:cubicBezTo>
                  <a:cubicBezTo>
                    <a:pt x="117648" y="213308"/>
                    <a:pt x="119434" y="243222"/>
                    <a:pt x="120551" y="270904"/>
                  </a:cubicBezTo>
                  <a:cubicBezTo>
                    <a:pt x="121667" y="298586"/>
                    <a:pt x="122225" y="323143"/>
                    <a:pt x="122225" y="344574"/>
                  </a:cubicBezTo>
                  <a:lnTo>
                    <a:pt x="12222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4099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ANALISA KOMPLEKSITAS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805" y="1603538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Source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9E458-A717-4632-9B7E-3F6BB5C14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84" y="2073564"/>
            <a:ext cx="7500537" cy="32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4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ANALISA KOMPLEKSITAS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805" y="1603538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Source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F9271D-DD52-4997-B814-DC06BD570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2295525"/>
            <a:ext cx="56007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3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ANALISA KOMPLEKSITAS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805" y="1603538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Source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38AC5-E93A-416D-8AAF-6145A73F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62" y="1379086"/>
            <a:ext cx="44862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12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ANALISA KOMPLEKSITAS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805" y="1603538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Source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372010-5F6B-4CC8-9595-DA0786A42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019" y="1942092"/>
            <a:ext cx="5718201" cy="39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40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ANALISA KOMPLEKSITAS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805" y="1603538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Source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647803-5153-4F08-ABD1-85E68649D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772815"/>
            <a:ext cx="4419600" cy="1581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AC3FCB-2999-4AE7-A599-BD410F4DF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437" y="3241197"/>
            <a:ext cx="4429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51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ANALISA KOMPLEKSITAS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805" y="1603538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Source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B36E97-2439-476E-AA18-7E739E00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779" y="2038350"/>
            <a:ext cx="5538879" cy="34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44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ANALISA KOMPLEKSITAS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805" y="1603538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Source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B71987-0507-4B98-B56D-2EF931405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028" y="1942092"/>
            <a:ext cx="5431667" cy="40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76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ANALISA KOMPLEKSITAS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805" y="1603538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Source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34F2EE-9A07-47EC-B58E-4FE532791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962" y="1772815"/>
            <a:ext cx="4410075" cy="1419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6A77C8-5CA1-4590-8376-A8D867381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437" y="3192040"/>
            <a:ext cx="44196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90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ANALISA KOMPLEKSITAS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805" y="1603538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Source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ECD15C-0C47-437B-A095-D5A0E4391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918" y="1942092"/>
            <a:ext cx="5991519" cy="385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ANALISA KOMPLEKSITAS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805" y="1603538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Source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D40F08-1253-4679-A9D0-1C98DE1CB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57" y="1871177"/>
            <a:ext cx="6075829" cy="417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2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95128" y="0"/>
            <a:ext cx="1696872" cy="6473408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766572"/>
            <a:ext cx="1044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33333"/>
                </a:solidFill>
                <a:latin typeface="Swis721 Hv BT" panose="020B0804020202020204" pitchFamily="34" charset="0"/>
              </a:rPr>
              <a:t>STRATEGI PENYELESAIAN</a:t>
            </a:r>
            <a:endParaRPr lang="en-US" sz="3200" dirty="0">
              <a:solidFill>
                <a:srgbClr val="333333"/>
              </a:solidFill>
              <a:latin typeface="Swis721 Hv BT" panose="020B08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CCA55B-ACB0-4062-A7BE-7D5EF074FB39}"/>
              </a:ext>
            </a:extLst>
          </p:cNvPr>
          <p:cNvGrpSpPr/>
          <p:nvPr/>
        </p:nvGrpSpPr>
        <p:grpSpPr>
          <a:xfrm>
            <a:off x="10950837" y="-384592"/>
            <a:ext cx="1314946" cy="6858000"/>
            <a:chOff x="10950837" y="-384592"/>
            <a:chExt cx="1314946" cy="6858000"/>
          </a:xfrm>
          <a:solidFill>
            <a:schemeClr val="bg1">
              <a:alpha val="60000"/>
            </a:schemeClr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61C8165-39D9-4FC6-AE6C-7B69D53B3C2A}"/>
                </a:ext>
              </a:extLst>
            </p:cNvPr>
            <p:cNvSpPr/>
            <p:nvPr/>
          </p:nvSpPr>
          <p:spPr>
            <a:xfrm rot="16200000">
              <a:off x="11357726" y="2676273"/>
              <a:ext cx="499478" cy="1313256"/>
            </a:xfrm>
            <a:custGeom>
              <a:avLst/>
              <a:gdLst/>
              <a:ahLst/>
              <a:cxnLst/>
              <a:rect l="l" t="t" r="r" b="b"/>
              <a:pathLst>
                <a:path w="471152" h="520712">
                  <a:moveTo>
                    <a:pt x="253156" y="0"/>
                  </a:moveTo>
                  <a:cubicBezTo>
                    <a:pt x="310976" y="0"/>
                    <a:pt x="358694" y="14510"/>
                    <a:pt x="396311" y="43532"/>
                  </a:cubicBezTo>
                  <a:cubicBezTo>
                    <a:pt x="433927" y="72553"/>
                    <a:pt x="457758" y="113183"/>
                    <a:pt x="467804" y="165422"/>
                  </a:cubicBezTo>
                  <a:lnTo>
                    <a:pt x="346918" y="165422"/>
                  </a:lnTo>
                  <a:cubicBezTo>
                    <a:pt x="338881" y="144214"/>
                    <a:pt x="326603" y="128196"/>
                    <a:pt x="310084" y="117369"/>
                  </a:cubicBezTo>
                  <a:cubicBezTo>
                    <a:pt x="293563" y="106542"/>
                    <a:pt x="273360" y="101128"/>
                    <a:pt x="249473" y="101128"/>
                  </a:cubicBezTo>
                  <a:cubicBezTo>
                    <a:pt x="213308" y="101128"/>
                    <a:pt x="184063" y="115862"/>
                    <a:pt x="161739" y="145330"/>
                  </a:cubicBezTo>
                  <a:cubicBezTo>
                    <a:pt x="139415" y="174798"/>
                    <a:pt x="128252" y="213754"/>
                    <a:pt x="128252" y="262197"/>
                  </a:cubicBezTo>
                  <a:cubicBezTo>
                    <a:pt x="128252" y="309971"/>
                    <a:pt x="139247" y="347978"/>
                    <a:pt x="161236" y="376218"/>
                  </a:cubicBezTo>
                  <a:cubicBezTo>
                    <a:pt x="183226" y="404459"/>
                    <a:pt x="212638" y="418579"/>
                    <a:pt x="249473" y="418579"/>
                  </a:cubicBezTo>
                  <a:cubicBezTo>
                    <a:pt x="278941" y="418579"/>
                    <a:pt x="303330" y="411100"/>
                    <a:pt x="322641" y="396143"/>
                  </a:cubicBezTo>
                  <a:cubicBezTo>
                    <a:pt x="341951" y="381186"/>
                    <a:pt x="353951" y="360312"/>
                    <a:pt x="358638" y="333523"/>
                  </a:cubicBezTo>
                  <a:lnTo>
                    <a:pt x="248803" y="333523"/>
                  </a:lnTo>
                  <a:lnTo>
                    <a:pt x="248803" y="238757"/>
                  </a:lnTo>
                  <a:lnTo>
                    <a:pt x="471152" y="238757"/>
                  </a:lnTo>
                  <a:lnTo>
                    <a:pt x="471152" y="507652"/>
                  </a:lnTo>
                  <a:lnTo>
                    <a:pt x="392125" y="507652"/>
                  </a:lnTo>
                  <a:lnTo>
                    <a:pt x="382079" y="444028"/>
                  </a:lnTo>
                  <a:cubicBezTo>
                    <a:pt x="363550" y="469924"/>
                    <a:pt x="341505" y="489179"/>
                    <a:pt x="315943" y="501792"/>
                  </a:cubicBezTo>
                  <a:cubicBezTo>
                    <a:pt x="290382" y="514405"/>
                    <a:pt x="260523" y="520712"/>
                    <a:pt x="226367" y="520712"/>
                  </a:cubicBezTo>
                  <a:cubicBezTo>
                    <a:pt x="194444" y="520712"/>
                    <a:pt x="164920" y="514908"/>
                    <a:pt x="137796" y="503299"/>
                  </a:cubicBezTo>
                  <a:cubicBezTo>
                    <a:pt x="110672" y="491690"/>
                    <a:pt x="86730" y="474612"/>
                    <a:pt x="65968" y="452065"/>
                  </a:cubicBezTo>
                  <a:cubicBezTo>
                    <a:pt x="44314" y="428848"/>
                    <a:pt x="27905" y="401501"/>
                    <a:pt x="16743" y="370023"/>
                  </a:cubicBezTo>
                  <a:cubicBezTo>
                    <a:pt x="5581" y="338546"/>
                    <a:pt x="0" y="304167"/>
                    <a:pt x="0" y="266886"/>
                  </a:cubicBezTo>
                  <a:cubicBezTo>
                    <a:pt x="0" y="186295"/>
                    <a:pt x="23050" y="121666"/>
                    <a:pt x="69149" y="73000"/>
                  </a:cubicBezTo>
                  <a:cubicBezTo>
                    <a:pt x="115249" y="24333"/>
                    <a:pt x="176584" y="0"/>
                    <a:pt x="2531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AB85326-5D0C-4404-893C-73BF21973B3E}"/>
                </a:ext>
              </a:extLst>
            </p:cNvPr>
            <p:cNvSpPr/>
            <p:nvPr/>
          </p:nvSpPr>
          <p:spPr>
            <a:xfrm rot="16200000">
              <a:off x="11388591" y="5596216"/>
              <a:ext cx="441970" cy="1312414"/>
            </a:xfrm>
            <a:custGeom>
              <a:avLst/>
              <a:gdLst/>
              <a:ahLst/>
              <a:cxnLst/>
              <a:rect l="l" t="t" r="r" b="b"/>
              <a:pathLst>
                <a:path w="416905" h="520378">
                  <a:moveTo>
                    <a:pt x="206945" y="0"/>
                  </a:moveTo>
                  <a:cubicBezTo>
                    <a:pt x="266328" y="0"/>
                    <a:pt x="313432" y="14622"/>
                    <a:pt x="348258" y="43867"/>
                  </a:cubicBezTo>
                  <a:cubicBezTo>
                    <a:pt x="383084" y="73112"/>
                    <a:pt x="400496" y="112626"/>
                    <a:pt x="400496" y="162409"/>
                  </a:cubicBezTo>
                  <a:lnTo>
                    <a:pt x="281620" y="162409"/>
                  </a:lnTo>
                  <a:cubicBezTo>
                    <a:pt x="278941" y="139415"/>
                    <a:pt x="270849" y="122448"/>
                    <a:pt x="257342" y="111510"/>
                  </a:cubicBezTo>
                  <a:cubicBezTo>
                    <a:pt x="243836" y="100571"/>
                    <a:pt x="224358" y="95101"/>
                    <a:pt x="198909" y="95101"/>
                  </a:cubicBezTo>
                  <a:cubicBezTo>
                    <a:pt x="178594" y="95101"/>
                    <a:pt x="162074" y="99287"/>
                    <a:pt x="149349" y="107659"/>
                  </a:cubicBezTo>
                  <a:cubicBezTo>
                    <a:pt x="136624" y="116030"/>
                    <a:pt x="130262" y="126690"/>
                    <a:pt x="130262" y="139638"/>
                  </a:cubicBezTo>
                  <a:cubicBezTo>
                    <a:pt x="130262" y="161516"/>
                    <a:pt x="160511" y="182166"/>
                    <a:pt x="221010" y="201588"/>
                  </a:cubicBezTo>
                  <a:cubicBezTo>
                    <a:pt x="231949" y="205160"/>
                    <a:pt x="240320" y="207839"/>
                    <a:pt x="246125" y="209624"/>
                  </a:cubicBezTo>
                  <a:lnTo>
                    <a:pt x="251148" y="211299"/>
                  </a:lnTo>
                  <a:cubicBezTo>
                    <a:pt x="313655" y="231614"/>
                    <a:pt x="352723" y="248022"/>
                    <a:pt x="368350" y="260524"/>
                  </a:cubicBezTo>
                  <a:cubicBezTo>
                    <a:pt x="384200" y="273472"/>
                    <a:pt x="396255" y="288708"/>
                    <a:pt x="404515" y="306233"/>
                  </a:cubicBezTo>
                  <a:cubicBezTo>
                    <a:pt x="412775" y="323757"/>
                    <a:pt x="416905" y="343235"/>
                    <a:pt x="416905" y="364666"/>
                  </a:cubicBezTo>
                  <a:cubicBezTo>
                    <a:pt x="416905" y="413779"/>
                    <a:pt x="398097" y="452010"/>
                    <a:pt x="360480" y="479357"/>
                  </a:cubicBezTo>
                  <a:cubicBezTo>
                    <a:pt x="322864" y="506704"/>
                    <a:pt x="270123" y="520378"/>
                    <a:pt x="202257" y="520378"/>
                  </a:cubicBezTo>
                  <a:cubicBezTo>
                    <a:pt x="138187" y="520378"/>
                    <a:pt x="89409" y="505699"/>
                    <a:pt x="55922" y="476343"/>
                  </a:cubicBezTo>
                  <a:cubicBezTo>
                    <a:pt x="22436" y="446987"/>
                    <a:pt x="3795" y="402506"/>
                    <a:pt x="0" y="342900"/>
                  </a:cubicBezTo>
                  <a:lnTo>
                    <a:pt x="121221" y="342900"/>
                  </a:lnTo>
                  <a:cubicBezTo>
                    <a:pt x="122114" y="371029"/>
                    <a:pt x="130373" y="392181"/>
                    <a:pt x="146000" y="406357"/>
                  </a:cubicBezTo>
                  <a:cubicBezTo>
                    <a:pt x="161627" y="420533"/>
                    <a:pt x="184510" y="427621"/>
                    <a:pt x="214647" y="427621"/>
                  </a:cubicBezTo>
                  <a:cubicBezTo>
                    <a:pt x="240320" y="427621"/>
                    <a:pt x="260189" y="423379"/>
                    <a:pt x="274253" y="414896"/>
                  </a:cubicBezTo>
                  <a:cubicBezTo>
                    <a:pt x="288317" y="406412"/>
                    <a:pt x="295350" y="394469"/>
                    <a:pt x="295350" y="379065"/>
                  </a:cubicBezTo>
                  <a:cubicBezTo>
                    <a:pt x="295350" y="371252"/>
                    <a:pt x="293675" y="364276"/>
                    <a:pt x="290327" y="358136"/>
                  </a:cubicBezTo>
                  <a:cubicBezTo>
                    <a:pt x="286978" y="351997"/>
                    <a:pt x="282290" y="347365"/>
                    <a:pt x="276262" y="344240"/>
                  </a:cubicBezTo>
                  <a:cubicBezTo>
                    <a:pt x="267109" y="339328"/>
                    <a:pt x="244674" y="331626"/>
                    <a:pt x="208955" y="321134"/>
                  </a:cubicBezTo>
                  <a:cubicBezTo>
                    <a:pt x="173236" y="310642"/>
                    <a:pt x="143098" y="300484"/>
                    <a:pt x="118542" y="290661"/>
                  </a:cubicBezTo>
                  <a:cubicBezTo>
                    <a:pt x="83046" y="276597"/>
                    <a:pt x="56090" y="258012"/>
                    <a:pt x="37672" y="234907"/>
                  </a:cubicBezTo>
                  <a:cubicBezTo>
                    <a:pt x="19255" y="211801"/>
                    <a:pt x="10046" y="184845"/>
                    <a:pt x="10046" y="154037"/>
                  </a:cubicBezTo>
                  <a:cubicBezTo>
                    <a:pt x="10046" y="106933"/>
                    <a:pt x="27738" y="69484"/>
                    <a:pt x="63122" y="41691"/>
                  </a:cubicBezTo>
                  <a:cubicBezTo>
                    <a:pt x="98506" y="13897"/>
                    <a:pt x="146447" y="0"/>
                    <a:pt x="20694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BD103FB-4BBE-4446-8572-67DC36877422}"/>
                </a:ext>
              </a:extLst>
            </p:cNvPr>
            <p:cNvSpPr/>
            <p:nvPr/>
          </p:nvSpPr>
          <p:spPr>
            <a:xfrm rot="16200000">
              <a:off x="11392431" y="5159777"/>
              <a:ext cx="433449" cy="1244004"/>
            </a:xfrm>
            <a:custGeom>
              <a:avLst/>
              <a:gdLst/>
              <a:ahLst/>
              <a:cxnLst/>
              <a:rect l="l" t="t" r="r" b="b"/>
              <a:pathLst>
                <a:path w="408868" h="493253">
                  <a:moveTo>
                    <a:pt x="0" y="0"/>
                  </a:moveTo>
                  <a:lnTo>
                    <a:pt x="408868" y="0"/>
                  </a:lnTo>
                  <a:lnTo>
                    <a:pt x="408868" y="100124"/>
                  </a:lnTo>
                  <a:lnTo>
                    <a:pt x="267556" y="100124"/>
                  </a:lnTo>
                  <a:lnTo>
                    <a:pt x="267556" y="493253"/>
                  </a:lnTo>
                  <a:lnTo>
                    <a:pt x="141312" y="493253"/>
                  </a:lnTo>
                  <a:lnTo>
                    <a:pt x="141312" y="100124"/>
                  </a:lnTo>
                  <a:lnTo>
                    <a:pt x="0" y="100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5EE4638-6E70-4B2D-9CD7-3359EFE2F57E}"/>
                </a:ext>
              </a:extLst>
            </p:cNvPr>
            <p:cNvSpPr/>
            <p:nvPr/>
          </p:nvSpPr>
          <p:spPr>
            <a:xfrm rot="16200000">
              <a:off x="11384089" y="4662764"/>
              <a:ext cx="450134" cy="1244004"/>
            </a:xfrm>
            <a:custGeom>
              <a:avLst/>
              <a:gdLst/>
              <a:ahLst/>
              <a:cxnLst/>
              <a:rect l="l" t="t" r="r" b="b"/>
              <a:pathLst>
                <a:path w="424606" h="493253">
                  <a:moveTo>
                    <a:pt x="0" y="0"/>
                  </a:moveTo>
                  <a:lnTo>
                    <a:pt x="236078" y="0"/>
                  </a:lnTo>
                  <a:cubicBezTo>
                    <a:pt x="298586" y="0"/>
                    <a:pt x="344630" y="11162"/>
                    <a:pt x="374209" y="33486"/>
                  </a:cubicBezTo>
                  <a:cubicBezTo>
                    <a:pt x="403789" y="55810"/>
                    <a:pt x="418579" y="90413"/>
                    <a:pt x="418579" y="137294"/>
                  </a:cubicBezTo>
                  <a:cubicBezTo>
                    <a:pt x="418579" y="164976"/>
                    <a:pt x="412272" y="188695"/>
                    <a:pt x="399659" y="208452"/>
                  </a:cubicBezTo>
                  <a:cubicBezTo>
                    <a:pt x="387046" y="228209"/>
                    <a:pt x="367456" y="244785"/>
                    <a:pt x="340891" y="258179"/>
                  </a:cubicBezTo>
                  <a:cubicBezTo>
                    <a:pt x="362545" y="266439"/>
                    <a:pt x="377837" y="277657"/>
                    <a:pt x="386767" y="291833"/>
                  </a:cubicBezTo>
                  <a:cubicBezTo>
                    <a:pt x="395696" y="306009"/>
                    <a:pt x="400831" y="330956"/>
                    <a:pt x="402171" y="366675"/>
                  </a:cubicBezTo>
                  <a:cubicBezTo>
                    <a:pt x="402840" y="376721"/>
                    <a:pt x="403510" y="390227"/>
                    <a:pt x="404180" y="407193"/>
                  </a:cubicBezTo>
                  <a:cubicBezTo>
                    <a:pt x="405742" y="446930"/>
                    <a:pt x="412551" y="469924"/>
                    <a:pt x="424606" y="476175"/>
                  </a:cubicBezTo>
                  <a:lnTo>
                    <a:pt x="424606" y="493253"/>
                  </a:lnTo>
                  <a:lnTo>
                    <a:pt x="292335" y="493253"/>
                  </a:lnTo>
                  <a:cubicBezTo>
                    <a:pt x="285861" y="475840"/>
                    <a:pt x="282178" y="451953"/>
                    <a:pt x="281285" y="421593"/>
                  </a:cubicBezTo>
                  <a:cubicBezTo>
                    <a:pt x="280392" y="391232"/>
                    <a:pt x="279499" y="372144"/>
                    <a:pt x="278606" y="364331"/>
                  </a:cubicBezTo>
                  <a:cubicBezTo>
                    <a:pt x="276597" y="345132"/>
                    <a:pt x="270123" y="331068"/>
                    <a:pt x="259184" y="322138"/>
                  </a:cubicBezTo>
                  <a:cubicBezTo>
                    <a:pt x="248245" y="313208"/>
                    <a:pt x="231837" y="308744"/>
                    <a:pt x="209959" y="308744"/>
                  </a:cubicBezTo>
                  <a:lnTo>
                    <a:pt x="125573" y="308744"/>
                  </a:lnTo>
                  <a:lnTo>
                    <a:pt x="125573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125573" y="98784"/>
                  </a:moveTo>
                  <a:lnTo>
                    <a:pt x="125573" y="211298"/>
                  </a:lnTo>
                  <a:lnTo>
                    <a:pt x="219670" y="211298"/>
                  </a:lnTo>
                  <a:cubicBezTo>
                    <a:pt x="245120" y="211298"/>
                    <a:pt x="263816" y="206610"/>
                    <a:pt x="275760" y="197234"/>
                  </a:cubicBezTo>
                  <a:cubicBezTo>
                    <a:pt x="287703" y="187858"/>
                    <a:pt x="293675" y="172901"/>
                    <a:pt x="293675" y="152362"/>
                  </a:cubicBezTo>
                  <a:cubicBezTo>
                    <a:pt x="293675" y="134280"/>
                    <a:pt x="287871" y="120829"/>
                    <a:pt x="276262" y="112011"/>
                  </a:cubicBezTo>
                  <a:cubicBezTo>
                    <a:pt x="264653" y="103193"/>
                    <a:pt x="246906" y="98784"/>
                    <a:pt x="223019" y="98784"/>
                  </a:cubicBezTo>
                  <a:lnTo>
                    <a:pt x="125573" y="987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F01648B-6B00-43C4-9D83-30088F668A68}"/>
                </a:ext>
              </a:extLst>
            </p:cNvPr>
            <p:cNvSpPr/>
            <p:nvPr/>
          </p:nvSpPr>
          <p:spPr>
            <a:xfrm rot="16200000">
              <a:off x="11349654" y="4143918"/>
              <a:ext cx="519003" cy="1244004"/>
            </a:xfrm>
            <a:custGeom>
              <a:avLst/>
              <a:gdLst/>
              <a:ahLst/>
              <a:cxnLst/>
              <a:rect l="l" t="t" r="r" b="b"/>
              <a:pathLst>
                <a:path w="489570" h="493253">
                  <a:moveTo>
                    <a:pt x="177478" y="0"/>
                  </a:moveTo>
                  <a:lnTo>
                    <a:pt x="315442" y="0"/>
                  </a:lnTo>
                  <a:lnTo>
                    <a:pt x="489570" y="493253"/>
                  </a:lnTo>
                  <a:lnTo>
                    <a:pt x="353951" y="493253"/>
                  </a:lnTo>
                  <a:lnTo>
                    <a:pt x="323813" y="402840"/>
                  </a:lnTo>
                  <a:lnTo>
                    <a:pt x="159060" y="402840"/>
                  </a:lnTo>
                  <a:lnTo>
                    <a:pt x="130932" y="493253"/>
                  </a:lnTo>
                  <a:lnTo>
                    <a:pt x="0" y="493253"/>
                  </a:lnTo>
                  <a:lnTo>
                    <a:pt x="177478" y="0"/>
                  </a:lnTo>
                  <a:close/>
                  <a:moveTo>
                    <a:pt x="242106" y="130596"/>
                  </a:moveTo>
                  <a:lnTo>
                    <a:pt x="189198" y="300707"/>
                  </a:lnTo>
                  <a:lnTo>
                    <a:pt x="297024" y="300707"/>
                  </a:lnTo>
                  <a:lnTo>
                    <a:pt x="242106" y="1305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E6FC2BF-8DA8-4F48-BB26-A8B7A1F86FDE}"/>
                </a:ext>
              </a:extLst>
            </p:cNvPr>
            <p:cNvSpPr/>
            <p:nvPr/>
          </p:nvSpPr>
          <p:spPr>
            <a:xfrm rot="16200000">
              <a:off x="11392431" y="3695618"/>
              <a:ext cx="433449" cy="1244004"/>
            </a:xfrm>
            <a:custGeom>
              <a:avLst/>
              <a:gdLst/>
              <a:ahLst/>
              <a:cxnLst/>
              <a:rect l="l" t="t" r="r" b="b"/>
              <a:pathLst>
                <a:path w="408868" h="493253">
                  <a:moveTo>
                    <a:pt x="0" y="0"/>
                  </a:moveTo>
                  <a:lnTo>
                    <a:pt x="408868" y="0"/>
                  </a:lnTo>
                  <a:lnTo>
                    <a:pt x="408868" y="100124"/>
                  </a:lnTo>
                  <a:lnTo>
                    <a:pt x="267556" y="100124"/>
                  </a:lnTo>
                  <a:lnTo>
                    <a:pt x="267556" y="493253"/>
                  </a:lnTo>
                  <a:lnTo>
                    <a:pt x="141312" y="493253"/>
                  </a:lnTo>
                  <a:lnTo>
                    <a:pt x="141312" y="100124"/>
                  </a:lnTo>
                  <a:lnTo>
                    <a:pt x="0" y="100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41370BF-60A8-4DC3-8189-44CB19A79AC3}"/>
                </a:ext>
              </a:extLst>
            </p:cNvPr>
            <p:cNvSpPr/>
            <p:nvPr/>
          </p:nvSpPr>
          <p:spPr>
            <a:xfrm rot="16200000">
              <a:off x="11406276" y="3220081"/>
              <a:ext cx="405759" cy="1244004"/>
            </a:xfrm>
            <a:custGeom>
              <a:avLst/>
              <a:gdLst/>
              <a:ahLst/>
              <a:cxnLst/>
              <a:rect l="l" t="t" r="r" b="b"/>
              <a:pathLst>
                <a:path w="382748" h="493253">
                  <a:moveTo>
                    <a:pt x="0" y="0"/>
                  </a:moveTo>
                  <a:lnTo>
                    <a:pt x="374711" y="0"/>
                  </a:lnTo>
                  <a:lnTo>
                    <a:pt x="374711" y="101128"/>
                  </a:lnTo>
                  <a:lnTo>
                    <a:pt x="126243" y="101128"/>
                  </a:lnTo>
                  <a:lnTo>
                    <a:pt x="126243" y="188193"/>
                  </a:lnTo>
                  <a:lnTo>
                    <a:pt x="353280" y="188193"/>
                  </a:lnTo>
                  <a:lnTo>
                    <a:pt x="353280" y="286977"/>
                  </a:lnTo>
                  <a:lnTo>
                    <a:pt x="126243" y="286977"/>
                  </a:lnTo>
                  <a:lnTo>
                    <a:pt x="126243" y="392459"/>
                  </a:lnTo>
                  <a:lnTo>
                    <a:pt x="382748" y="392459"/>
                  </a:lnTo>
                  <a:lnTo>
                    <a:pt x="382748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29AE4FE-FB4A-4C9B-9C27-7C7D6D4D62FE}"/>
                </a:ext>
              </a:extLst>
            </p:cNvPr>
            <p:cNvSpPr/>
            <p:nvPr/>
          </p:nvSpPr>
          <p:spPr>
            <a:xfrm rot="16200000">
              <a:off x="11542416" y="2292772"/>
              <a:ext cx="133479" cy="1244004"/>
            </a:xfrm>
            <a:custGeom>
              <a:avLst/>
              <a:gdLst/>
              <a:ahLst/>
              <a:cxnLst/>
              <a:rect l="l" t="t" r="r" b="b"/>
              <a:pathLst>
                <a:path w="125909" h="493253">
                  <a:moveTo>
                    <a:pt x="0" y="0"/>
                  </a:moveTo>
                  <a:lnTo>
                    <a:pt x="125909" y="0"/>
                  </a:lnTo>
                  <a:lnTo>
                    <a:pt x="12590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5BA672F-12B2-4824-834D-872469E7FB82}"/>
                </a:ext>
              </a:extLst>
            </p:cNvPr>
            <p:cNvSpPr/>
            <p:nvPr/>
          </p:nvSpPr>
          <p:spPr>
            <a:xfrm rot="16200000">
              <a:off x="11396514" y="1675476"/>
              <a:ext cx="425284" cy="1244004"/>
            </a:xfrm>
            <a:custGeom>
              <a:avLst/>
              <a:gdLst/>
              <a:ahLst/>
              <a:cxnLst/>
              <a:rect l="l" t="t" r="r" b="b"/>
              <a:pathLst>
                <a:path w="401166" h="493253">
                  <a:moveTo>
                    <a:pt x="0" y="0"/>
                  </a:moveTo>
                  <a:lnTo>
                    <a:pt x="225697" y="0"/>
                  </a:lnTo>
                  <a:cubicBezTo>
                    <a:pt x="282847" y="0"/>
                    <a:pt x="326380" y="13227"/>
                    <a:pt x="356294" y="39681"/>
                  </a:cubicBezTo>
                  <a:cubicBezTo>
                    <a:pt x="386208" y="66135"/>
                    <a:pt x="401166" y="104365"/>
                    <a:pt x="401166" y="154372"/>
                  </a:cubicBezTo>
                  <a:cubicBezTo>
                    <a:pt x="401166" y="206834"/>
                    <a:pt x="386432" y="247073"/>
                    <a:pt x="356964" y="275090"/>
                  </a:cubicBezTo>
                  <a:cubicBezTo>
                    <a:pt x="327496" y="303107"/>
                    <a:pt x="285080" y="317115"/>
                    <a:pt x="229716" y="317115"/>
                  </a:cubicBezTo>
                  <a:lnTo>
                    <a:pt x="126913" y="317115"/>
                  </a:lnTo>
                  <a:lnTo>
                    <a:pt x="126913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126913" y="99454"/>
                  </a:moveTo>
                  <a:lnTo>
                    <a:pt x="126913" y="217661"/>
                  </a:lnTo>
                  <a:lnTo>
                    <a:pt x="210628" y="217661"/>
                  </a:lnTo>
                  <a:cubicBezTo>
                    <a:pt x="233399" y="217661"/>
                    <a:pt x="250198" y="212805"/>
                    <a:pt x="261025" y="203094"/>
                  </a:cubicBezTo>
                  <a:cubicBezTo>
                    <a:pt x="271853" y="193383"/>
                    <a:pt x="277266" y="178370"/>
                    <a:pt x="277266" y="158055"/>
                  </a:cubicBezTo>
                  <a:cubicBezTo>
                    <a:pt x="277266" y="138410"/>
                    <a:pt x="271630" y="123732"/>
                    <a:pt x="260356" y="114021"/>
                  </a:cubicBezTo>
                  <a:cubicBezTo>
                    <a:pt x="249082" y="104310"/>
                    <a:pt x="232060" y="99454"/>
                    <a:pt x="209289" y="99454"/>
                  </a:cubicBezTo>
                  <a:lnTo>
                    <a:pt x="126913" y="9945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DFD300-D600-4FD3-8496-44BC83540730}"/>
                </a:ext>
              </a:extLst>
            </p:cNvPr>
            <p:cNvSpPr/>
            <p:nvPr/>
          </p:nvSpPr>
          <p:spPr>
            <a:xfrm rot="16200000">
              <a:off x="11406275" y="1180355"/>
              <a:ext cx="405760" cy="1244004"/>
            </a:xfrm>
            <a:custGeom>
              <a:avLst/>
              <a:gdLst/>
              <a:ahLst/>
              <a:cxnLst/>
              <a:rect l="l" t="t" r="r" b="b"/>
              <a:pathLst>
                <a:path w="382749" h="493253">
                  <a:moveTo>
                    <a:pt x="0" y="0"/>
                  </a:moveTo>
                  <a:lnTo>
                    <a:pt x="374712" y="0"/>
                  </a:lnTo>
                  <a:lnTo>
                    <a:pt x="374712" y="101128"/>
                  </a:lnTo>
                  <a:lnTo>
                    <a:pt x="126244" y="101128"/>
                  </a:lnTo>
                  <a:lnTo>
                    <a:pt x="126244" y="188193"/>
                  </a:lnTo>
                  <a:lnTo>
                    <a:pt x="353281" y="188193"/>
                  </a:lnTo>
                  <a:lnTo>
                    <a:pt x="353281" y="286977"/>
                  </a:lnTo>
                  <a:lnTo>
                    <a:pt x="126244" y="286977"/>
                  </a:lnTo>
                  <a:lnTo>
                    <a:pt x="126244" y="392459"/>
                  </a:lnTo>
                  <a:lnTo>
                    <a:pt x="382749" y="392459"/>
                  </a:lnTo>
                  <a:lnTo>
                    <a:pt x="38274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AA386F9-0D38-40E4-BBF2-92ECA50E7605}"/>
                </a:ext>
              </a:extLst>
            </p:cNvPr>
            <p:cNvSpPr/>
            <p:nvPr/>
          </p:nvSpPr>
          <p:spPr>
            <a:xfrm rot="16200000">
              <a:off x="11382313" y="672415"/>
              <a:ext cx="453684" cy="1244004"/>
            </a:xfrm>
            <a:custGeom>
              <a:avLst/>
              <a:gdLst/>
              <a:ahLst/>
              <a:cxnLst/>
              <a:rect l="l" t="t" r="r" b="b"/>
              <a:pathLst>
                <a:path w="427955" h="493253">
                  <a:moveTo>
                    <a:pt x="0" y="0"/>
                  </a:moveTo>
                  <a:lnTo>
                    <a:pt x="136624" y="0"/>
                  </a:lnTo>
                  <a:lnTo>
                    <a:pt x="229716" y="162073"/>
                  </a:lnTo>
                  <a:cubicBezTo>
                    <a:pt x="244896" y="188416"/>
                    <a:pt x="259295" y="214535"/>
                    <a:pt x="272913" y="240431"/>
                  </a:cubicBezTo>
                  <a:cubicBezTo>
                    <a:pt x="286531" y="266328"/>
                    <a:pt x="299367" y="291889"/>
                    <a:pt x="311422" y="317115"/>
                  </a:cubicBezTo>
                  <a:cubicBezTo>
                    <a:pt x="309637" y="279834"/>
                    <a:pt x="308297" y="244896"/>
                    <a:pt x="307404" y="212303"/>
                  </a:cubicBezTo>
                  <a:cubicBezTo>
                    <a:pt x="306511" y="179710"/>
                    <a:pt x="306065" y="151023"/>
                    <a:pt x="306065" y="126243"/>
                  </a:cubicBezTo>
                  <a:lnTo>
                    <a:pt x="306065" y="0"/>
                  </a:lnTo>
                  <a:lnTo>
                    <a:pt x="427955" y="0"/>
                  </a:lnTo>
                  <a:lnTo>
                    <a:pt x="427955" y="493253"/>
                  </a:lnTo>
                  <a:lnTo>
                    <a:pt x="291666" y="493253"/>
                  </a:lnTo>
                  <a:lnTo>
                    <a:pt x="194890" y="326491"/>
                  </a:lnTo>
                  <a:cubicBezTo>
                    <a:pt x="183505" y="306846"/>
                    <a:pt x="171115" y="284801"/>
                    <a:pt x="157720" y="260356"/>
                  </a:cubicBezTo>
                  <a:cubicBezTo>
                    <a:pt x="144326" y="235911"/>
                    <a:pt x="130150" y="209512"/>
                    <a:pt x="115193" y="181161"/>
                  </a:cubicBezTo>
                  <a:cubicBezTo>
                    <a:pt x="117648" y="213308"/>
                    <a:pt x="119434" y="243222"/>
                    <a:pt x="120550" y="270904"/>
                  </a:cubicBezTo>
                  <a:cubicBezTo>
                    <a:pt x="121667" y="298586"/>
                    <a:pt x="122225" y="323143"/>
                    <a:pt x="122225" y="344574"/>
                  </a:cubicBezTo>
                  <a:lnTo>
                    <a:pt x="12222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CB62FB1-31B7-4286-9664-66FEEE605FF8}"/>
                </a:ext>
              </a:extLst>
            </p:cNvPr>
            <p:cNvSpPr/>
            <p:nvPr/>
          </p:nvSpPr>
          <p:spPr>
            <a:xfrm rot="16200000">
              <a:off x="11362434" y="155030"/>
              <a:ext cx="493444" cy="1244004"/>
            </a:xfrm>
            <a:custGeom>
              <a:avLst/>
              <a:gdLst/>
              <a:ahLst/>
              <a:cxnLst/>
              <a:rect l="l" t="t" r="r" b="b"/>
              <a:pathLst>
                <a:path w="465460" h="493253">
                  <a:moveTo>
                    <a:pt x="0" y="0"/>
                  </a:moveTo>
                  <a:lnTo>
                    <a:pt x="141647" y="0"/>
                  </a:lnTo>
                  <a:lnTo>
                    <a:pt x="232395" y="198908"/>
                  </a:lnTo>
                  <a:lnTo>
                    <a:pt x="322808" y="0"/>
                  </a:lnTo>
                  <a:lnTo>
                    <a:pt x="465460" y="0"/>
                  </a:lnTo>
                  <a:lnTo>
                    <a:pt x="293340" y="307404"/>
                  </a:lnTo>
                  <a:lnTo>
                    <a:pt x="293340" y="493253"/>
                  </a:lnTo>
                  <a:lnTo>
                    <a:pt x="170445" y="493253"/>
                  </a:lnTo>
                  <a:lnTo>
                    <a:pt x="170445" y="30740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7A13389-C423-4B16-AEBC-E88EBAA5AA65}"/>
                </a:ext>
              </a:extLst>
            </p:cNvPr>
            <p:cNvSpPr/>
            <p:nvPr/>
          </p:nvSpPr>
          <p:spPr>
            <a:xfrm rot="16200000">
              <a:off x="11406275" y="-334294"/>
              <a:ext cx="405760" cy="1244004"/>
            </a:xfrm>
            <a:custGeom>
              <a:avLst/>
              <a:gdLst/>
              <a:ahLst/>
              <a:cxnLst/>
              <a:rect l="l" t="t" r="r" b="b"/>
              <a:pathLst>
                <a:path w="382749" h="493253">
                  <a:moveTo>
                    <a:pt x="0" y="0"/>
                  </a:moveTo>
                  <a:lnTo>
                    <a:pt x="374712" y="0"/>
                  </a:lnTo>
                  <a:lnTo>
                    <a:pt x="374712" y="101128"/>
                  </a:lnTo>
                  <a:lnTo>
                    <a:pt x="126244" y="101128"/>
                  </a:lnTo>
                  <a:lnTo>
                    <a:pt x="126244" y="188193"/>
                  </a:lnTo>
                  <a:lnTo>
                    <a:pt x="353281" y="188193"/>
                  </a:lnTo>
                  <a:lnTo>
                    <a:pt x="353281" y="286977"/>
                  </a:lnTo>
                  <a:lnTo>
                    <a:pt x="126244" y="286977"/>
                  </a:lnTo>
                  <a:lnTo>
                    <a:pt x="126244" y="392459"/>
                  </a:lnTo>
                  <a:lnTo>
                    <a:pt x="382749" y="392459"/>
                  </a:lnTo>
                  <a:lnTo>
                    <a:pt x="38274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E766410-4990-4958-B945-559B80F06828}"/>
                </a:ext>
              </a:extLst>
            </p:cNvPr>
            <p:cNvSpPr/>
            <p:nvPr/>
          </p:nvSpPr>
          <p:spPr>
            <a:xfrm rot="16200000">
              <a:off x="11415506" y="-812944"/>
              <a:ext cx="387300" cy="1244004"/>
            </a:xfrm>
            <a:custGeom>
              <a:avLst/>
              <a:gdLst/>
              <a:ahLst/>
              <a:cxnLst/>
              <a:rect l="l" t="t" r="r" b="b"/>
              <a:pathLst>
                <a:path w="365336" h="493253">
                  <a:moveTo>
                    <a:pt x="0" y="0"/>
                  </a:moveTo>
                  <a:lnTo>
                    <a:pt x="126578" y="0"/>
                  </a:lnTo>
                  <a:lnTo>
                    <a:pt x="126578" y="386432"/>
                  </a:lnTo>
                  <a:lnTo>
                    <a:pt x="365336" y="386432"/>
                  </a:lnTo>
                  <a:lnTo>
                    <a:pt x="365336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748108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ANALISA KOMPLEKSITAS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805" y="1603538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Source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BB956D-E2D0-4B57-BDFF-090F400C6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105" y="1942092"/>
            <a:ext cx="4419600" cy="1114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0F48DB-185C-4C38-A162-BBB1D5453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630" y="2912350"/>
            <a:ext cx="44100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89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ANALISA KOMPLEKSITAS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805" y="1603538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Source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5DCAD6-6C2E-482D-A8C4-7707A0106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765" y="2304233"/>
            <a:ext cx="5623839" cy="280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33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UJI COBA &amp; EVALUASI – ANALISA KOMPLEKSITAS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3" name="Oval 12"/>
          <p:cNvSpPr/>
          <p:nvPr/>
        </p:nvSpPr>
        <p:spPr>
          <a:xfrm>
            <a:off x="10899597" y="1239938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805" y="1603538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Source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A5C403-8C5A-4662-A2E1-95A298309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535" y="2107990"/>
            <a:ext cx="6642929" cy="336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65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95128" y="0"/>
            <a:ext cx="1696872" cy="6473408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" y="2918972"/>
            <a:ext cx="1044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33333"/>
                </a:solidFill>
                <a:latin typeface="Swis721 Hv BT" panose="020B0804020202020204" pitchFamily="34" charset="0"/>
              </a:rPr>
              <a:t>KESIMPULAN &amp; SARAN</a:t>
            </a:r>
            <a:endParaRPr lang="en-US" sz="3200" dirty="0">
              <a:solidFill>
                <a:srgbClr val="333333"/>
              </a:solidFill>
              <a:latin typeface="Swis721 Hv BT" panose="020B08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964965" y="-248455"/>
            <a:ext cx="1286689" cy="6721863"/>
            <a:chOff x="11039467" y="-248455"/>
            <a:chExt cx="1286689" cy="6721863"/>
          </a:xfrm>
        </p:grpSpPr>
        <p:sp>
          <p:nvSpPr>
            <p:cNvPr id="47" name="Freeform: Shape 46"/>
            <p:cNvSpPr/>
            <p:nvPr/>
          </p:nvSpPr>
          <p:spPr>
            <a:xfrm rot="16200000">
              <a:off x="11378153" y="4154139"/>
              <a:ext cx="609314" cy="1286686"/>
            </a:xfrm>
            <a:custGeom>
              <a:avLst/>
              <a:gdLst/>
              <a:ahLst/>
              <a:cxnLst/>
              <a:rect l="l" t="t" r="r" b="b"/>
              <a:pathLst>
                <a:path w="416905" h="520378">
                  <a:moveTo>
                    <a:pt x="206945" y="0"/>
                  </a:moveTo>
                  <a:cubicBezTo>
                    <a:pt x="266328" y="0"/>
                    <a:pt x="313432" y="14622"/>
                    <a:pt x="348258" y="43867"/>
                  </a:cubicBezTo>
                  <a:cubicBezTo>
                    <a:pt x="383083" y="73112"/>
                    <a:pt x="400496" y="112626"/>
                    <a:pt x="400496" y="162409"/>
                  </a:cubicBezTo>
                  <a:lnTo>
                    <a:pt x="281620" y="162409"/>
                  </a:lnTo>
                  <a:cubicBezTo>
                    <a:pt x="278941" y="139415"/>
                    <a:pt x="270848" y="122448"/>
                    <a:pt x="257342" y="111510"/>
                  </a:cubicBezTo>
                  <a:cubicBezTo>
                    <a:pt x="243836" y="100571"/>
                    <a:pt x="224358" y="95101"/>
                    <a:pt x="198908" y="95101"/>
                  </a:cubicBezTo>
                  <a:cubicBezTo>
                    <a:pt x="178593" y="95101"/>
                    <a:pt x="162073" y="99287"/>
                    <a:pt x="149349" y="107659"/>
                  </a:cubicBezTo>
                  <a:cubicBezTo>
                    <a:pt x="136624" y="116030"/>
                    <a:pt x="130261" y="126690"/>
                    <a:pt x="130261" y="139638"/>
                  </a:cubicBezTo>
                  <a:cubicBezTo>
                    <a:pt x="130261" y="161516"/>
                    <a:pt x="160511" y="182166"/>
                    <a:pt x="221010" y="201588"/>
                  </a:cubicBezTo>
                  <a:cubicBezTo>
                    <a:pt x="231948" y="205160"/>
                    <a:pt x="240320" y="207839"/>
                    <a:pt x="246124" y="209624"/>
                  </a:cubicBezTo>
                  <a:lnTo>
                    <a:pt x="251147" y="211299"/>
                  </a:lnTo>
                  <a:cubicBezTo>
                    <a:pt x="313655" y="231614"/>
                    <a:pt x="352722" y="248022"/>
                    <a:pt x="368349" y="260524"/>
                  </a:cubicBezTo>
                  <a:cubicBezTo>
                    <a:pt x="384200" y="273472"/>
                    <a:pt x="396255" y="288708"/>
                    <a:pt x="404515" y="306233"/>
                  </a:cubicBezTo>
                  <a:cubicBezTo>
                    <a:pt x="412775" y="323757"/>
                    <a:pt x="416905" y="343235"/>
                    <a:pt x="416905" y="364666"/>
                  </a:cubicBezTo>
                  <a:cubicBezTo>
                    <a:pt x="416905" y="413779"/>
                    <a:pt x="398096" y="452010"/>
                    <a:pt x="360480" y="479357"/>
                  </a:cubicBezTo>
                  <a:cubicBezTo>
                    <a:pt x="322864" y="506704"/>
                    <a:pt x="270123" y="520378"/>
                    <a:pt x="202257" y="520378"/>
                  </a:cubicBezTo>
                  <a:cubicBezTo>
                    <a:pt x="138187" y="520378"/>
                    <a:pt x="89408" y="505699"/>
                    <a:pt x="55922" y="476343"/>
                  </a:cubicBezTo>
                  <a:cubicBezTo>
                    <a:pt x="22435" y="446987"/>
                    <a:pt x="3795" y="402506"/>
                    <a:pt x="0" y="342900"/>
                  </a:cubicBezTo>
                  <a:lnTo>
                    <a:pt x="121220" y="342900"/>
                  </a:lnTo>
                  <a:cubicBezTo>
                    <a:pt x="122113" y="371029"/>
                    <a:pt x="130373" y="392181"/>
                    <a:pt x="146000" y="406357"/>
                  </a:cubicBezTo>
                  <a:cubicBezTo>
                    <a:pt x="161627" y="420533"/>
                    <a:pt x="184509" y="427621"/>
                    <a:pt x="214647" y="427621"/>
                  </a:cubicBezTo>
                  <a:cubicBezTo>
                    <a:pt x="240320" y="427621"/>
                    <a:pt x="260189" y="423379"/>
                    <a:pt x="274253" y="414896"/>
                  </a:cubicBezTo>
                  <a:cubicBezTo>
                    <a:pt x="288317" y="406412"/>
                    <a:pt x="295349" y="394469"/>
                    <a:pt x="295349" y="379065"/>
                  </a:cubicBezTo>
                  <a:cubicBezTo>
                    <a:pt x="295349" y="371252"/>
                    <a:pt x="293675" y="364276"/>
                    <a:pt x="290326" y="358136"/>
                  </a:cubicBezTo>
                  <a:cubicBezTo>
                    <a:pt x="286978" y="351997"/>
                    <a:pt x="282290" y="347365"/>
                    <a:pt x="276262" y="344240"/>
                  </a:cubicBezTo>
                  <a:cubicBezTo>
                    <a:pt x="267109" y="339328"/>
                    <a:pt x="244673" y="331626"/>
                    <a:pt x="208954" y="321134"/>
                  </a:cubicBezTo>
                  <a:cubicBezTo>
                    <a:pt x="173236" y="310642"/>
                    <a:pt x="143098" y="300484"/>
                    <a:pt x="118541" y="290661"/>
                  </a:cubicBezTo>
                  <a:cubicBezTo>
                    <a:pt x="83046" y="276597"/>
                    <a:pt x="56089" y="258012"/>
                    <a:pt x="37672" y="234907"/>
                  </a:cubicBezTo>
                  <a:cubicBezTo>
                    <a:pt x="19254" y="211801"/>
                    <a:pt x="10046" y="184845"/>
                    <a:pt x="10046" y="154037"/>
                  </a:cubicBezTo>
                  <a:cubicBezTo>
                    <a:pt x="10046" y="106933"/>
                    <a:pt x="27738" y="69484"/>
                    <a:pt x="63121" y="41691"/>
                  </a:cubicBezTo>
                  <a:cubicBezTo>
                    <a:pt x="98505" y="13897"/>
                    <a:pt x="146447" y="0"/>
                    <a:pt x="206945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/>
            <p:cNvSpPr/>
            <p:nvPr/>
          </p:nvSpPr>
          <p:spPr>
            <a:xfrm rot="16200000">
              <a:off x="11349111" y="5530312"/>
              <a:ext cx="666575" cy="1219617"/>
            </a:xfrm>
            <a:custGeom>
              <a:avLst/>
              <a:gdLst/>
              <a:ahLst/>
              <a:cxnLst/>
              <a:rect l="l" t="t" r="r" b="b"/>
              <a:pathLst>
                <a:path w="456084" h="493253">
                  <a:moveTo>
                    <a:pt x="0" y="0"/>
                  </a:moveTo>
                  <a:lnTo>
                    <a:pt x="124234" y="0"/>
                  </a:lnTo>
                  <a:lnTo>
                    <a:pt x="124234" y="188193"/>
                  </a:lnTo>
                  <a:lnTo>
                    <a:pt x="299703" y="0"/>
                  </a:lnTo>
                  <a:lnTo>
                    <a:pt x="451396" y="0"/>
                  </a:lnTo>
                  <a:lnTo>
                    <a:pt x="251817" y="207280"/>
                  </a:lnTo>
                  <a:lnTo>
                    <a:pt x="456084" y="493253"/>
                  </a:lnTo>
                  <a:lnTo>
                    <a:pt x="305395" y="493253"/>
                  </a:lnTo>
                  <a:lnTo>
                    <a:pt x="166762" y="295684"/>
                  </a:lnTo>
                  <a:lnTo>
                    <a:pt x="124234" y="338212"/>
                  </a:lnTo>
                  <a:lnTo>
                    <a:pt x="124234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/>
            <p:cNvSpPr/>
            <p:nvPr/>
          </p:nvSpPr>
          <p:spPr>
            <a:xfrm rot="16200000">
              <a:off x="11402701" y="4846092"/>
              <a:ext cx="559394" cy="1219617"/>
            </a:xfrm>
            <a:custGeom>
              <a:avLst/>
              <a:gdLst/>
              <a:ahLst/>
              <a:cxnLst/>
              <a:rect l="l" t="t" r="r" b="b"/>
              <a:pathLst>
                <a:path w="382749" h="493253">
                  <a:moveTo>
                    <a:pt x="0" y="0"/>
                  </a:moveTo>
                  <a:lnTo>
                    <a:pt x="374712" y="0"/>
                  </a:lnTo>
                  <a:lnTo>
                    <a:pt x="374712" y="101128"/>
                  </a:lnTo>
                  <a:lnTo>
                    <a:pt x="126243" y="101128"/>
                  </a:lnTo>
                  <a:lnTo>
                    <a:pt x="126243" y="188193"/>
                  </a:lnTo>
                  <a:lnTo>
                    <a:pt x="353281" y="188193"/>
                  </a:lnTo>
                  <a:lnTo>
                    <a:pt x="353281" y="286977"/>
                  </a:lnTo>
                  <a:lnTo>
                    <a:pt x="126243" y="286977"/>
                  </a:lnTo>
                  <a:lnTo>
                    <a:pt x="126243" y="392459"/>
                  </a:lnTo>
                  <a:lnTo>
                    <a:pt x="382749" y="392459"/>
                  </a:lnTo>
                  <a:lnTo>
                    <a:pt x="38274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/>
            <p:cNvSpPr/>
            <p:nvPr/>
          </p:nvSpPr>
          <p:spPr>
            <a:xfrm rot="16200000">
              <a:off x="11590390" y="3679043"/>
              <a:ext cx="184017" cy="1219617"/>
            </a:xfrm>
            <a:custGeom>
              <a:avLst/>
              <a:gdLst/>
              <a:ahLst/>
              <a:cxnLst/>
              <a:rect l="l" t="t" r="r" b="b"/>
              <a:pathLst>
                <a:path w="125908" h="493253">
                  <a:moveTo>
                    <a:pt x="0" y="0"/>
                  </a:moveTo>
                  <a:lnTo>
                    <a:pt x="125908" y="0"/>
                  </a:lnTo>
                  <a:lnTo>
                    <a:pt x="125908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/>
            <p:cNvSpPr/>
            <p:nvPr/>
          </p:nvSpPr>
          <p:spPr>
            <a:xfrm rot="16200000">
              <a:off x="11291850" y="3050806"/>
              <a:ext cx="781096" cy="1219617"/>
            </a:xfrm>
            <a:custGeom>
              <a:avLst/>
              <a:gdLst/>
              <a:ahLst/>
              <a:cxnLst/>
              <a:rect l="l" t="t" r="r" b="b"/>
              <a:pathLst>
                <a:path w="534442" h="493253">
                  <a:moveTo>
                    <a:pt x="0" y="0"/>
                  </a:moveTo>
                  <a:lnTo>
                    <a:pt x="173794" y="0"/>
                  </a:lnTo>
                  <a:lnTo>
                    <a:pt x="238757" y="240097"/>
                  </a:lnTo>
                  <a:cubicBezTo>
                    <a:pt x="244562" y="261305"/>
                    <a:pt x="249808" y="281899"/>
                    <a:pt x="254496" y="301879"/>
                  </a:cubicBezTo>
                  <a:cubicBezTo>
                    <a:pt x="259184" y="321859"/>
                    <a:pt x="263314" y="341337"/>
                    <a:pt x="266886" y="360312"/>
                  </a:cubicBezTo>
                  <a:cubicBezTo>
                    <a:pt x="271128" y="340221"/>
                    <a:pt x="275927" y="319180"/>
                    <a:pt x="281285" y="297191"/>
                  </a:cubicBezTo>
                  <a:cubicBezTo>
                    <a:pt x="286643" y="275201"/>
                    <a:pt x="292782" y="251594"/>
                    <a:pt x="299702" y="226367"/>
                  </a:cubicBezTo>
                  <a:lnTo>
                    <a:pt x="360983" y="0"/>
                  </a:lnTo>
                  <a:lnTo>
                    <a:pt x="534442" y="0"/>
                  </a:lnTo>
                  <a:lnTo>
                    <a:pt x="534442" y="493253"/>
                  </a:lnTo>
                  <a:lnTo>
                    <a:pt x="419249" y="493253"/>
                  </a:lnTo>
                  <a:lnTo>
                    <a:pt x="419249" y="274588"/>
                  </a:lnTo>
                  <a:cubicBezTo>
                    <a:pt x="419249" y="259184"/>
                    <a:pt x="419639" y="237585"/>
                    <a:pt x="420421" y="209791"/>
                  </a:cubicBezTo>
                  <a:cubicBezTo>
                    <a:pt x="421202" y="181998"/>
                    <a:pt x="422374" y="149907"/>
                    <a:pt x="423937" y="113518"/>
                  </a:cubicBezTo>
                  <a:lnTo>
                    <a:pt x="329171" y="493253"/>
                  </a:lnTo>
                  <a:lnTo>
                    <a:pt x="203932" y="493253"/>
                  </a:lnTo>
                  <a:lnTo>
                    <a:pt x="111175" y="113518"/>
                  </a:lnTo>
                  <a:cubicBezTo>
                    <a:pt x="112737" y="157274"/>
                    <a:pt x="113965" y="196620"/>
                    <a:pt x="114858" y="231558"/>
                  </a:cubicBezTo>
                  <a:cubicBezTo>
                    <a:pt x="115751" y="266495"/>
                    <a:pt x="116198" y="293786"/>
                    <a:pt x="116198" y="313432"/>
                  </a:cubicBezTo>
                  <a:lnTo>
                    <a:pt x="116198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 rot="16200000">
              <a:off x="11389243" y="2229415"/>
              <a:ext cx="586311" cy="1219617"/>
            </a:xfrm>
            <a:custGeom>
              <a:avLst/>
              <a:gdLst/>
              <a:ahLst/>
              <a:cxnLst/>
              <a:rect l="l" t="t" r="r" b="b"/>
              <a:pathLst>
                <a:path w="401166" h="493253">
                  <a:moveTo>
                    <a:pt x="0" y="0"/>
                  </a:moveTo>
                  <a:lnTo>
                    <a:pt x="225698" y="0"/>
                  </a:lnTo>
                  <a:cubicBezTo>
                    <a:pt x="282848" y="0"/>
                    <a:pt x="326380" y="13227"/>
                    <a:pt x="356294" y="39681"/>
                  </a:cubicBezTo>
                  <a:cubicBezTo>
                    <a:pt x="386209" y="66135"/>
                    <a:pt x="401166" y="104365"/>
                    <a:pt x="401166" y="154372"/>
                  </a:cubicBezTo>
                  <a:cubicBezTo>
                    <a:pt x="401166" y="206834"/>
                    <a:pt x="386432" y="247073"/>
                    <a:pt x="356964" y="275090"/>
                  </a:cubicBezTo>
                  <a:cubicBezTo>
                    <a:pt x="327496" y="303107"/>
                    <a:pt x="285080" y="317115"/>
                    <a:pt x="229716" y="317115"/>
                  </a:cubicBezTo>
                  <a:lnTo>
                    <a:pt x="126913" y="317115"/>
                  </a:lnTo>
                  <a:lnTo>
                    <a:pt x="126913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126913" y="99454"/>
                  </a:moveTo>
                  <a:lnTo>
                    <a:pt x="126913" y="217661"/>
                  </a:lnTo>
                  <a:lnTo>
                    <a:pt x="210629" y="217661"/>
                  </a:lnTo>
                  <a:cubicBezTo>
                    <a:pt x="233399" y="217661"/>
                    <a:pt x="250199" y="212805"/>
                    <a:pt x="261026" y="203094"/>
                  </a:cubicBezTo>
                  <a:cubicBezTo>
                    <a:pt x="271853" y="193383"/>
                    <a:pt x="277267" y="178370"/>
                    <a:pt x="277267" y="158055"/>
                  </a:cubicBezTo>
                  <a:cubicBezTo>
                    <a:pt x="277267" y="138410"/>
                    <a:pt x="271630" y="123732"/>
                    <a:pt x="260356" y="114021"/>
                  </a:cubicBezTo>
                  <a:cubicBezTo>
                    <a:pt x="249082" y="104310"/>
                    <a:pt x="232060" y="99454"/>
                    <a:pt x="209289" y="99454"/>
                  </a:cubicBezTo>
                  <a:lnTo>
                    <a:pt x="126913" y="99454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/>
            <p:cNvSpPr/>
            <p:nvPr/>
          </p:nvSpPr>
          <p:spPr>
            <a:xfrm rot="16200000">
              <a:off x="11396184" y="1511255"/>
              <a:ext cx="606378" cy="1253566"/>
            </a:xfrm>
            <a:custGeom>
              <a:avLst/>
              <a:gdLst/>
              <a:ahLst/>
              <a:cxnLst/>
              <a:rect l="l" t="t" r="r" b="b"/>
              <a:pathLst>
                <a:path w="414896" h="506983">
                  <a:moveTo>
                    <a:pt x="0" y="0"/>
                  </a:moveTo>
                  <a:lnTo>
                    <a:pt x="124234" y="0"/>
                  </a:lnTo>
                  <a:lnTo>
                    <a:pt x="124234" y="308074"/>
                  </a:lnTo>
                  <a:cubicBezTo>
                    <a:pt x="124234" y="342007"/>
                    <a:pt x="130653" y="366173"/>
                    <a:pt x="143489" y="380572"/>
                  </a:cubicBezTo>
                  <a:cubicBezTo>
                    <a:pt x="156325" y="394971"/>
                    <a:pt x="177589" y="402170"/>
                    <a:pt x="207280" y="402170"/>
                  </a:cubicBezTo>
                  <a:cubicBezTo>
                    <a:pt x="236525" y="402170"/>
                    <a:pt x="257510" y="394971"/>
                    <a:pt x="270235" y="380572"/>
                  </a:cubicBezTo>
                  <a:cubicBezTo>
                    <a:pt x="282960" y="366173"/>
                    <a:pt x="289322" y="342007"/>
                    <a:pt x="289322" y="308074"/>
                  </a:cubicBezTo>
                  <a:lnTo>
                    <a:pt x="289322" y="0"/>
                  </a:lnTo>
                  <a:lnTo>
                    <a:pt x="414896" y="0"/>
                  </a:lnTo>
                  <a:lnTo>
                    <a:pt x="414896" y="293005"/>
                  </a:lnTo>
                  <a:cubicBezTo>
                    <a:pt x="414896" y="334305"/>
                    <a:pt x="410877" y="367233"/>
                    <a:pt x="402841" y="391790"/>
                  </a:cubicBezTo>
                  <a:cubicBezTo>
                    <a:pt x="394804" y="416346"/>
                    <a:pt x="381521" y="437108"/>
                    <a:pt x="362992" y="454074"/>
                  </a:cubicBezTo>
                  <a:cubicBezTo>
                    <a:pt x="343570" y="471710"/>
                    <a:pt x="320967" y="484937"/>
                    <a:pt x="295182" y="493756"/>
                  </a:cubicBezTo>
                  <a:cubicBezTo>
                    <a:pt x="269398" y="502574"/>
                    <a:pt x="240320" y="506983"/>
                    <a:pt x="207950" y="506983"/>
                  </a:cubicBezTo>
                  <a:cubicBezTo>
                    <a:pt x="175580" y="506983"/>
                    <a:pt x="146503" y="502574"/>
                    <a:pt x="120718" y="493756"/>
                  </a:cubicBezTo>
                  <a:cubicBezTo>
                    <a:pt x="94934" y="484937"/>
                    <a:pt x="72331" y="471710"/>
                    <a:pt x="52909" y="454074"/>
                  </a:cubicBezTo>
                  <a:cubicBezTo>
                    <a:pt x="34156" y="436885"/>
                    <a:pt x="20650" y="415956"/>
                    <a:pt x="12390" y="391287"/>
                  </a:cubicBezTo>
                  <a:cubicBezTo>
                    <a:pt x="4130" y="366619"/>
                    <a:pt x="0" y="333858"/>
                    <a:pt x="0" y="2930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/>
            <p:cNvSpPr/>
            <p:nvPr/>
          </p:nvSpPr>
          <p:spPr>
            <a:xfrm rot="16200000">
              <a:off x="11415427" y="817336"/>
              <a:ext cx="533943" cy="1219617"/>
            </a:xfrm>
            <a:custGeom>
              <a:avLst/>
              <a:gdLst/>
              <a:ahLst/>
              <a:cxnLst/>
              <a:rect l="l" t="t" r="r" b="b"/>
              <a:pathLst>
                <a:path w="365335" h="493253">
                  <a:moveTo>
                    <a:pt x="0" y="0"/>
                  </a:moveTo>
                  <a:lnTo>
                    <a:pt x="126578" y="0"/>
                  </a:lnTo>
                  <a:lnTo>
                    <a:pt x="126578" y="386432"/>
                  </a:lnTo>
                  <a:lnTo>
                    <a:pt x="365335" y="386432"/>
                  </a:lnTo>
                  <a:lnTo>
                    <a:pt x="36533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/>
            <p:cNvSpPr/>
            <p:nvPr/>
          </p:nvSpPr>
          <p:spPr>
            <a:xfrm rot="16200000">
              <a:off x="11324641" y="189397"/>
              <a:ext cx="715515" cy="1219617"/>
            </a:xfrm>
            <a:custGeom>
              <a:avLst/>
              <a:gdLst/>
              <a:ahLst/>
              <a:cxnLst/>
              <a:rect l="l" t="t" r="r" b="b"/>
              <a:pathLst>
                <a:path w="489570" h="493253">
                  <a:moveTo>
                    <a:pt x="177477" y="0"/>
                  </a:moveTo>
                  <a:lnTo>
                    <a:pt x="315441" y="0"/>
                  </a:lnTo>
                  <a:lnTo>
                    <a:pt x="489570" y="493253"/>
                  </a:lnTo>
                  <a:lnTo>
                    <a:pt x="353950" y="493253"/>
                  </a:lnTo>
                  <a:lnTo>
                    <a:pt x="323812" y="402840"/>
                  </a:lnTo>
                  <a:lnTo>
                    <a:pt x="159060" y="402840"/>
                  </a:lnTo>
                  <a:lnTo>
                    <a:pt x="130931" y="493253"/>
                  </a:lnTo>
                  <a:lnTo>
                    <a:pt x="0" y="493253"/>
                  </a:lnTo>
                  <a:lnTo>
                    <a:pt x="177477" y="0"/>
                  </a:lnTo>
                  <a:close/>
                  <a:moveTo>
                    <a:pt x="242106" y="130596"/>
                  </a:moveTo>
                  <a:lnTo>
                    <a:pt x="189197" y="300707"/>
                  </a:lnTo>
                  <a:lnTo>
                    <a:pt x="297023" y="300707"/>
                  </a:lnTo>
                  <a:lnTo>
                    <a:pt x="242106" y="130596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/>
            <p:cNvSpPr/>
            <p:nvPr/>
          </p:nvSpPr>
          <p:spPr>
            <a:xfrm rot="16200000">
              <a:off x="11369666" y="-545531"/>
              <a:ext cx="625465" cy="1219617"/>
            </a:xfrm>
            <a:custGeom>
              <a:avLst/>
              <a:gdLst/>
              <a:ahLst/>
              <a:cxnLst/>
              <a:rect l="l" t="t" r="r" b="b"/>
              <a:pathLst>
                <a:path w="427956" h="493253">
                  <a:moveTo>
                    <a:pt x="0" y="0"/>
                  </a:moveTo>
                  <a:lnTo>
                    <a:pt x="136624" y="0"/>
                  </a:lnTo>
                  <a:lnTo>
                    <a:pt x="229716" y="162073"/>
                  </a:lnTo>
                  <a:cubicBezTo>
                    <a:pt x="244897" y="188416"/>
                    <a:pt x="259296" y="214535"/>
                    <a:pt x="272914" y="240431"/>
                  </a:cubicBezTo>
                  <a:cubicBezTo>
                    <a:pt x="286531" y="266328"/>
                    <a:pt x="299368" y="291889"/>
                    <a:pt x="311423" y="317115"/>
                  </a:cubicBezTo>
                  <a:cubicBezTo>
                    <a:pt x="309637" y="279834"/>
                    <a:pt x="308298" y="244896"/>
                    <a:pt x="307405" y="212303"/>
                  </a:cubicBezTo>
                  <a:cubicBezTo>
                    <a:pt x="306512" y="179710"/>
                    <a:pt x="306065" y="151023"/>
                    <a:pt x="306065" y="126243"/>
                  </a:cubicBezTo>
                  <a:lnTo>
                    <a:pt x="306065" y="0"/>
                  </a:lnTo>
                  <a:lnTo>
                    <a:pt x="427956" y="0"/>
                  </a:lnTo>
                  <a:lnTo>
                    <a:pt x="427956" y="493253"/>
                  </a:lnTo>
                  <a:lnTo>
                    <a:pt x="291666" y="493253"/>
                  </a:lnTo>
                  <a:lnTo>
                    <a:pt x="194891" y="326491"/>
                  </a:lnTo>
                  <a:cubicBezTo>
                    <a:pt x="183505" y="306846"/>
                    <a:pt x="171115" y="284801"/>
                    <a:pt x="157721" y="260356"/>
                  </a:cubicBezTo>
                  <a:cubicBezTo>
                    <a:pt x="144326" y="235911"/>
                    <a:pt x="130150" y="209512"/>
                    <a:pt x="115193" y="181161"/>
                  </a:cubicBezTo>
                  <a:cubicBezTo>
                    <a:pt x="117649" y="213308"/>
                    <a:pt x="119435" y="243222"/>
                    <a:pt x="120551" y="270904"/>
                  </a:cubicBezTo>
                  <a:cubicBezTo>
                    <a:pt x="121667" y="298586"/>
                    <a:pt x="122225" y="323143"/>
                    <a:pt x="122225" y="344574"/>
                  </a:cubicBezTo>
                  <a:lnTo>
                    <a:pt x="12222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4348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95128" y="0"/>
            <a:ext cx="1696872" cy="6473408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" y="2918972"/>
            <a:ext cx="1044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33333"/>
                </a:solidFill>
                <a:latin typeface="Swis721 Hv BT" panose="020B0804020202020204" pitchFamily="34" charset="0"/>
              </a:rPr>
              <a:t>TERIMA KASIH</a:t>
            </a:r>
            <a:endParaRPr lang="en-US" sz="3200" dirty="0">
              <a:solidFill>
                <a:srgbClr val="333333"/>
              </a:solidFill>
              <a:latin typeface="Swis721 Hv BT" panose="020B08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3693661"/>
            <a:ext cx="1044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33333"/>
                </a:solidFill>
                <a:latin typeface="Swis721 Hv BT" panose="020B0804020202020204" pitchFamily="34" charset="0"/>
              </a:rPr>
              <a:t>- End Of Slides -</a:t>
            </a:r>
            <a:endParaRPr lang="en-US" sz="1100" dirty="0">
              <a:solidFill>
                <a:srgbClr val="333333"/>
              </a:solidFill>
              <a:latin typeface="Swis721 Hv BT" panose="020B08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rot="16200000">
            <a:off x="8371671" y="2593292"/>
            <a:ext cx="6473273" cy="1286686"/>
            <a:chOff x="2817150" y="4956644"/>
            <a:chExt cx="5079244" cy="520378"/>
          </a:xfrm>
        </p:grpSpPr>
        <p:sp>
          <p:nvSpPr>
            <p:cNvPr id="59" name="Freeform: Shape 58"/>
            <p:cNvSpPr/>
            <p:nvPr/>
          </p:nvSpPr>
          <p:spPr>
            <a:xfrm>
              <a:off x="6750678" y="4956644"/>
              <a:ext cx="416905" cy="520378"/>
            </a:xfrm>
            <a:custGeom>
              <a:avLst/>
              <a:gdLst/>
              <a:ahLst/>
              <a:cxnLst/>
              <a:rect l="l" t="t" r="r" b="b"/>
              <a:pathLst>
                <a:path w="416905" h="520378">
                  <a:moveTo>
                    <a:pt x="206946" y="0"/>
                  </a:moveTo>
                  <a:cubicBezTo>
                    <a:pt x="266328" y="0"/>
                    <a:pt x="313432" y="14622"/>
                    <a:pt x="348258" y="43867"/>
                  </a:cubicBezTo>
                  <a:cubicBezTo>
                    <a:pt x="383084" y="73112"/>
                    <a:pt x="400497" y="112626"/>
                    <a:pt x="400497" y="162409"/>
                  </a:cubicBezTo>
                  <a:lnTo>
                    <a:pt x="281620" y="162409"/>
                  </a:lnTo>
                  <a:cubicBezTo>
                    <a:pt x="278941" y="139415"/>
                    <a:pt x="270849" y="122448"/>
                    <a:pt x="257343" y="111510"/>
                  </a:cubicBezTo>
                  <a:cubicBezTo>
                    <a:pt x="243836" y="100571"/>
                    <a:pt x="224359" y="95101"/>
                    <a:pt x="198909" y="95101"/>
                  </a:cubicBezTo>
                  <a:cubicBezTo>
                    <a:pt x="178594" y="95101"/>
                    <a:pt x="162074" y="99287"/>
                    <a:pt x="149349" y="107659"/>
                  </a:cubicBezTo>
                  <a:cubicBezTo>
                    <a:pt x="136624" y="116030"/>
                    <a:pt x="130262" y="126690"/>
                    <a:pt x="130262" y="139638"/>
                  </a:cubicBezTo>
                  <a:cubicBezTo>
                    <a:pt x="130262" y="161516"/>
                    <a:pt x="160511" y="182166"/>
                    <a:pt x="221010" y="201588"/>
                  </a:cubicBezTo>
                  <a:cubicBezTo>
                    <a:pt x="231949" y="205160"/>
                    <a:pt x="240320" y="207839"/>
                    <a:pt x="246125" y="209624"/>
                  </a:cubicBezTo>
                  <a:lnTo>
                    <a:pt x="251148" y="211299"/>
                  </a:lnTo>
                  <a:cubicBezTo>
                    <a:pt x="313655" y="231614"/>
                    <a:pt x="352723" y="248022"/>
                    <a:pt x="368350" y="260524"/>
                  </a:cubicBezTo>
                  <a:cubicBezTo>
                    <a:pt x="384200" y="273472"/>
                    <a:pt x="396255" y="288708"/>
                    <a:pt x="404515" y="306233"/>
                  </a:cubicBezTo>
                  <a:cubicBezTo>
                    <a:pt x="412775" y="323757"/>
                    <a:pt x="416905" y="343235"/>
                    <a:pt x="416905" y="364666"/>
                  </a:cubicBezTo>
                  <a:cubicBezTo>
                    <a:pt x="416905" y="413779"/>
                    <a:pt x="398097" y="452010"/>
                    <a:pt x="360481" y="479357"/>
                  </a:cubicBezTo>
                  <a:cubicBezTo>
                    <a:pt x="322864" y="506704"/>
                    <a:pt x="270123" y="520378"/>
                    <a:pt x="202258" y="520378"/>
                  </a:cubicBezTo>
                  <a:cubicBezTo>
                    <a:pt x="138187" y="520378"/>
                    <a:pt x="89409" y="505699"/>
                    <a:pt x="55922" y="476343"/>
                  </a:cubicBezTo>
                  <a:cubicBezTo>
                    <a:pt x="22436" y="446987"/>
                    <a:pt x="3795" y="402506"/>
                    <a:pt x="0" y="342900"/>
                  </a:cubicBezTo>
                  <a:lnTo>
                    <a:pt x="121221" y="342900"/>
                  </a:lnTo>
                  <a:cubicBezTo>
                    <a:pt x="122114" y="371029"/>
                    <a:pt x="130374" y="392181"/>
                    <a:pt x="146001" y="406357"/>
                  </a:cubicBezTo>
                  <a:cubicBezTo>
                    <a:pt x="161628" y="420533"/>
                    <a:pt x="184510" y="427621"/>
                    <a:pt x="214648" y="427621"/>
                  </a:cubicBezTo>
                  <a:cubicBezTo>
                    <a:pt x="240320" y="427621"/>
                    <a:pt x="260189" y="423379"/>
                    <a:pt x="274253" y="414896"/>
                  </a:cubicBezTo>
                  <a:cubicBezTo>
                    <a:pt x="288317" y="406412"/>
                    <a:pt x="295350" y="394469"/>
                    <a:pt x="295350" y="379065"/>
                  </a:cubicBezTo>
                  <a:cubicBezTo>
                    <a:pt x="295350" y="371252"/>
                    <a:pt x="293675" y="364276"/>
                    <a:pt x="290327" y="358136"/>
                  </a:cubicBezTo>
                  <a:cubicBezTo>
                    <a:pt x="286978" y="351997"/>
                    <a:pt x="282290" y="347365"/>
                    <a:pt x="276262" y="344240"/>
                  </a:cubicBezTo>
                  <a:cubicBezTo>
                    <a:pt x="267109" y="339328"/>
                    <a:pt x="244674" y="331626"/>
                    <a:pt x="208955" y="321134"/>
                  </a:cubicBezTo>
                  <a:cubicBezTo>
                    <a:pt x="173236" y="310642"/>
                    <a:pt x="143098" y="300484"/>
                    <a:pt x="118542" y="290661"/>
                  </a:cubicBezTo>
                  <a:cubicBezTo>
                    <a:pt x="83046" y="276597"/>
                    <a:pt x="56090" y="258012"/>
                    <a:pt x="37672" y="234907"/>
                  </a:cubicBezTo>
                  <a:cubicBezTo>
                    <a:pt x="19255" y="211801"/>
                    <a:pt x="10046" y="184845"/>
                    <a:pt x="10046" y="154037"/>
                  </a:cubicBezTo>
                  <a:cubicBezTo>
                    <a:pt x="10046" y="106933"/>
                    <a:pt x="27738" y="69484"/>
                    <a:pt x="63122" y="41691"/>
                  </a:cubicBezTo>
                  <a:cubicBezTo>
                    <a:pt x="98506" y="13897"/>
                    <a:pt x="146447" y="0"/>
                    <a:pt x="206946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2817150" y="4970039"/>
              <a:ext cx="408868" cy="493253"/>
            </a:xfrm>
            <a:custGeom>
              <a:avLst/>
              <a:gdLst/>
              <a:ahLst/>
              <a:cxnLst/>
              <a:rect l="l" t="t" r="r" b="b"/>
              <a:pathLst>
                <a:path w="408868" h="493253">
                  <a:moveTo>
                    <a:pt x="0" y="0"/>
                  </a:moveTo>
                  <a:lnTo>
                    <a:pt x="408868" y="0"/>
                  </a:lnTo>
                  <a:lnTo>
                    <a:pt x="408868" y="100124"/>
                  </a:lnTo>
                  <a:lnTo>
                    <a:pt x="267555" y="100124"/>
                  </a:lnTo>
                  <a:lnTo>
                    <a:pt x="267555" y="493253"/>
                  </a:lnTo>
                  <a:lnTo>
                    <a:pt x="141312" y="493253"/>
                  </a:lnTo>
                  <a:lnTo>
                    <a:pt x="141312" y="100124"/>
                  </a:lnTo>
                  <a:lnTo>
                    <a:pt x="0" y="100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3278778" y="4970039"/>
              <a:ext cx="382749" cy="493253"/>
            </a:xfrm>
            <a:custGeom>
              <a:avLst/>
              <a:gdLst/>
              <a:ahLst/>
              <a:cxnLst/>
              <a:rect l="l" t="t" r="r" b="b"/>
              <a:pathLst>
                <a:path w="382749" h="493253">
                  <a:moveTo>
                    <a:pt x="0" y="0"/>
                  </a:moveTo>
                  <a:lnTo>
                    <a:pt x="374712" y="0"/>
                  </a:lnTo>
                  <a:lnTo>
                    <a:pt x="374712" y="101128"/>
                  </a:lnTo>
                  <a:lnTo>
                    <a:pt x="126244" y="101128"/>
                  </a:lnTo>
                  <a:lnTo>
                    <a:pt x="126244" y="188193"/>
                  </a:lnTo>
                  <a:lnTo>
                    <a:pt x="353281" y="188193"/>
                  </a:lnTo>
                  <a:lnTo>
                    <a:pt x="353281" y="286977"/>
                  </a:lnTo>
                  <a:lnTo>
                    <a:pt x="126244" y="286977"/>
                  </a:lnTo>
                  <a:lnTo>
                    <a:pt x="126244" y="392459"/>
                  </a:lnTo>
                  <a:lnTo>
                    <a:pt x="382749" y="392459"/>
                  </a:lnTo>
                  <a:lnTo>
                    <a:pt x="38274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3735308" y="4970039"/>
              <a:ext cx="424606" cy="493253"/>
            </a:xfrm>
            <a:custGeom>
              <a:avLst/>
              <a:gdLst/>
              <a:ahLst/>
              <a:cxnLst/>
              <a:rect l="l" t="t" r="r" b="b"/>
              <a:pathLst>
                <a:path w="424606" h="493253">
                  <a:moveTo>
                    <a:pt x="0" y="0"/>
                  </a:moveTo>
                  <a:lnTo>
                    <a:pt x="236078" y="0"/>
                  </a:lnTo>
                  <a:cubicBezTo>
                    <a:pt x="298586" y="0"/>
                    <a:pt x="344630" y="11162"/>
                    <a:pt x="374209" y="33486"/>
                  </a:cubicBezTo>
                  <a:cubicBezTo>
                    <a:pt x="403789" y="55810"/>
                    <a:pt x="418579" y="90413"/>
                    <a:pt x="418579" y="137294"/>
                  </a:cubicBezTo>
                  <a:cubicBezTo>
                    <a:pt x="418579" y="164976"/>
                    <a:pt x="412272" y="188695"/>
                    <a:pt x="399659" y="208452"/>
                  </a:cubicBezTo>
                  <a:cubicBezTo>
                    <a:pt x="387046" y="228209"/>
                    <a:pt x="367456" y="244785"/>
                    <a:pt x="340890" y="258179"/>
                  </a:cubicBezTo>
                  <a:cubicBezTo>
                    <a:pt x="362545" y="266439"/>
                    <a:pt x="377837" y="277657"/>
                    <a:pt x="386767" y="291833"/>
                  </a:cubicBezTo>
                  <a:cubicBezTo>
                    <a:pt x="395696" y="306009"/>
                    <a:pt x="400831" y="330956"/>
                    <a:pt x="402170" y="366675"/>
                  </a:cubicBezTo>
                  <a:cubicBezTo>
                    <a:pt x="402840" y="376721"/>
                    <a:pt x="403510" y="390227"/>
                    <a:pt x="404180" y="407193"/>
                  </a:cubicBezTo>
                  <a:cubicBezTo>
                    <a:pt x="405742" y="446930"/>
                    <a:pt x="412551" y="469924"/>
                    <a:pt x="424606" y="476175"/>
                  </a:cubicBezTo>
                  <a:lnTo>
                    <a:pt x="424606" y="493253"/>
                  </a:lnTo>
                  <a:lnTo>
                    <a:pt x="292335" y="493253"/>
                  </a:lnTo>
                  <a:cubicBezTo>
                    <a:pt x="285861" y="475840"/>
                    <a:pt x="282178" y="451953"/>
                    <a:pt x="281285" y="421593"/>
                  </a:cubicBezTo>
                  <a:cubicBezTo>
                    <a:pt x="280392" y="391232"/>
                    <a:pt x="279499" y="372144"/>
                    <a:pt x="278606" y="364331"/>
                  </a:cubicBezTo>
                  <a:cubicBezTo>
                    <a:pt x="276597" y="345132"/>
                    <a:pt x="270123" y="331068"/>
                    <a:pt x="259184" y="322138"/>
                  </a:cubicBezTo>
                  <a:cubicBezTo>
                    <a:pt x="248245" y="313208"/>
                    <a:pt x="231837" y="308744"/>
                    <a:pt x="209959" y="308744"/>
                  </a:cubicBezTo>
                  <a:lnTo>
                    <a:pt x="125573" y="308744"/>
                  </a:lnTo>
                  <a:lnTo>
                    <a:pt x="125573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125573" y="98784"/>
                  </a:moveTo>
                  <a:lnTo>
                    <a:pt x="125573" y="211298"/>
                  </a:lnTo>
                  <a:lnTo>
                    <a:pt x="219670" y="211298"/>
                  </a:lnTo>
                  <a:cubicBezTo>
                    <a:pt x="245120" y="211298"/>
                    <a:pt x="263816" y="206610"/>
                    <a:pt x="275760" y="197234"/>
                  </a:cubicBezTo>
                  <a:cubicBezTo>
                    <a:pt x="287703" y="187858"/>
                    <a:pt x="293675" y="172901"/>
                    <a:pt x="293675" y="152362"/>
                  </a:cubicBezTo>
                  <a:cubicBezTo>
                    <a:pt x="293675" y="134280"/>
                    <a:pt x="287871" y="120829"/>
                    <a:pt x="276262" y="112011"/>
                  </a:cubicBezTo>
                  <a:cubicBezTo>
                    <a:pt x="264653" y="103193"/>
                    <a:pt x="246905" y="98784"/>
                    <a:pt x="223019" y="98784"/>
                  </a:cubicBezTo>
                  <a:lnTo>
                    <a:pt x="125573" y="98784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4243817" y="4970039"/>
              <a:ext cx="125909" cy="493253"/>
            </a:xfrm>
            <a:custGeom>
              <a:avLst/>
              <a:gdLst/>
              <a:ahLst/>
              <a:cxnLst/>
              <a:rect l="l" t="t" r="r" b="b"/>
              <a:pathLst>
                <a:path w="125909" h="493253">
                  <a:moveTo>
                    <a:pt x="0" y="0"/>
                  </a:moveTo>
                  <a:lnTo>
                    <a:pt x="125909" y="0"/>
                  </a:lnTo>
                  <a:lnTo>
                    <a:pt x="12590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4469402" y="4970039"/>
              <a:ext cx="534442" cy="493253"/>
            </a:xfrm>
            <a:custGeom>
              <a:avLst/>
              <a:gdLst/>
              <a:ahLst/>
              <a:cxnLst/>
              <a:rect l="l" t="t" r="r" b="b"/>
              <a:pathLst>
                <a:path w="534442" h="493253">
                  <a:moveTo>
                    <a:pt x="0" y="0"/>
                  </a:moveTo>
                  <a:lnTo>
                    <a:pt x="173794" y="0"/>
                  </a:lnTo>
                  <a:lnTo>
                    <a:pt x="238758" y="240097"/>
                  </a:lnTo>
                  <a:cubicBezTo>
                    <a:pt x="244562" y="261305"/>
                    <a:pt x="249808" y="281899"/>
                    <a:pt x="254496" y="301879"/>
                  </a:cubicBezTo>
                  <a:cubicBezTo>
                    <a:pt x="259184" y="321859"/>
                    <a:pt x="263314" y="341337"/>
                    <a:pt x="266886" y="360312"/>
                  </a:cubicBezTo>
                  <a:cubicBezTo>
                    <a:pt x="271128" y="340221"/>
                    <a:pt x="275928" y="319180"/>
                    <a:pt x="281285" y="297191"/>
                  </a:cubicBezTo>
                  <a:cubicBezTo>
                    <a:pt x="286643" y="275201"/>
                    <a:pt x="292782" y="251594"/>
                    <a:pt x="299703" y="226367"/>
                  </a:cubicBezTo>
                  <a:lnTo>
                    <a:pt x="360983" y="0"/>
                  </a:lnTo>
                  <a:lnTo>
                    <a:pt x="534442" y="0"/>
                  </a:lnTo>
                  <a:lnTo>
                    <a:pt x="534442" y="493253"/>
                  </a:lnTo>
                  <a:lnTo>
                    <a:pt x="419249" y="493253"/>
                  </a:lnTo>
                  <a:lnTo>
                    <a:pt x="419249" y="274588"/>
                  </a:lnTo>
                  <a:cubicBezTo>
                    <a:pt x="419249" y="259184"/>
                    <a:pt x="419640" y="237585"/>
                    <a:pt x="420421" y="209791"/>
                  </a:cubicBezTo>
                  <a:cubicBezTo>
                    <a:pt x="421202" y="181998"/>
                    <a:pt x="422374" y="149907"/>
                    <a:pt x="423937" y="113518"/>
                  </a:cubicBezTo>
                  <a:lnTo>
                    <a:pt x="329171" y="493253"/>
                  </a:lnTo>
                  <a:lnTo>
                    <a:pt x="203932" y="493253"/>
                  </a:lnTo>
                  <a:lnTo>
                    <a:pt x="111175" y="113518"/>
                  </a:lnTo>
                  <a:cubicBezTo>
                    <a:pt x="112738" y="157274"/>
                    <a:pt x="113965" y="196620"/>
                    <a:pt x="114858" y="231558"/>
                  </a:cubicBezTo>
                  <a:cubicBezTo>
                    <a:pt x="115751" y="266495"/>
                    <a:pt x="116198" y="293786"/>
                    <a:pt x="116198" y="313432"/>
                  </a:cubicBezTo>
                  <a:lnTo>
                    <a:pt x="116198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049497" y="4970039"/>
              <a:ext cx="489570" cy="493253"/>
            </a:xfrm>
            <a:custGeom>
              <a:avLst/>
              <a:gdLst/>
              <a:ahLst/>
              <a:cxnLst/>
              <a:rect l="l" t="t" r="r" b="b"/>
              <a:pathLst>
                <a:path w="489570" h="493253">
                  <a:moveTo>
                    <a:pt x="177478" y="0"/>
                  </a:moveTo>
                  <a:lnTo>
                    <a:pt x="315441" y="0"/>
                  </a:lnTo>
                  <a:lnTo>
                    <a:pt x="489570" y="493253"/>
                  </a:lnTo>
                  <a:lnTo>
                    <a:pt x="353951" y="493253"/>
                  </a:lnTo>
                  <a:lnTo>
                    <a:pt x="323813" y="402840"/>
                  </a:lnTo>
                  <a:lnTo>
                    <a:pt x="159060" y="402840"/>
                  </a:lnTo>
                  <a:lnTo>
                    <a:pt x="130932" y="493253"/>
                  </a:lnTo>
                  <a:lnTo>
                    <a:pt x="0" y="493253"/>
                  </a:lnTo>
                  <a:lnTo>
                    <a:pt x="177478" y="0"/>
                  </a:lnTo>
                  <a:close/>
                  <a:moveTo>
                    <a:pt x="242106" y="130596"/>
                  </a:moveTo>
                  <a:lnTo>
                    <a:pt x="189198" y="300707"/>
                  </a:lnTo>
                  <a:lnTo>
                    <a:pt x="297024" y="300707"/>
                  </a:lnTo>
                  <a:lnTo>
                    <a:pt x="242106" y="130596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5793378" y="4970039"/>
              <a:ext cx="936315" cy="493253"/>
            </a:xfrm>
            <a:custGeom>
              <a:avLst/>
              <a:gdLst/>
              <a:ahLst/>
              <a:cxnLst/>
              <a:rect l="l" t="t" r="r" b="b"/>
              <a:pathLst>
                <a:path w="936315" h="493253">
                  <a:moveTo>
                    <a:pt x="0" y="0"/>
                  </a:moveTo>
                  <a:lnTo>
                    <a:pt x="124235" y="0"/>
                  </a:lnTo>
                  <a:lnTo>
                    <a:pt x="124235" y="188193"/>
                  </a:lnTo>
                  <a:lnTo>
                    <a:pt x="299703" y="0"/>
                  </a:lnTo>
                  <a:lnTo>
                    <a:pt x="451396" y="0"/>
                  </a:lnTo>
                  <a:lnTo>
                    <a:pt x="251818" y="207280"/>
                  </a:lnTo>
                  <a:lnTo>
                    <a:pt x="449873" y="484559"/>
                  </a:lnTo>
                  <a:lnTo>
                    <a:pt x="624223" y="0"/>
                  </a:lnTo>
                  <a:lnTo>
                    <a:pt x="762186" y="0"/>
                  </a:lnTo>
                  <a:lnTo>
                    <a:pt x="936315" y="493253"/>
                  </a:lnTo>
                  <a:lnTo>
                    <a:pt x="800696" y="493253"/>
                  </a:lnTo>
                  <a:lnTo>
                    <a:pt x="770558" y="402840"/>
                  </a:lnTo>
                  <a:lnTo>
                    <a:pt x="605805" y="402840"/>
                  </a:lnTo>
                  <a:lnTo>
                    <a:pt x="577677" y="493253"/>
                  </a:lnTo>
                  <a:lnTo>
                    <a:pt x="456084" y="493253"/>
                  </a:lnTo>
                  <a:lnTo>
                    <a:pt x="446745" y="493253"/>
                  </a:lnTo>
                  <a:lnTo>
                    <a:pt x="305396" y="493253"/>
                  </a:lnTo>
                  <a:lnTo>
                    <a:pt x="166762" y="295684"/>
                  </a:lnTo>
                  <a:lnTo>
                    <a:pt x="124235" y="338212"/>
                  </a:lnTo>
                  <a:lnTo>
                    <a:pt x="124235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  <a:moveTo>
                    <a:pt x="688851" y="130596"/>
                  </a:moveTo>
                  <a:lnTo>
                    <a:pt x="635943" y="300707"/>
                  </a:lnTo>
                  <a:lnTo>
                    <a:pt x="743769" y="300707"/>
                  </a:lnTo>
                  <a:lnTo>
                    <a:pt x="688851" y="130596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7244192" y="4970039"/>
              <a:ext cx="125909" cy="493253"/>
            </a:xfrm>
            <a:custGeom>
              <a:avLst/>
              <a:gdLst/>
              <a:ahLst/>
              <a:cxnLst/>
              <a:rect l="l" t="t" r="r" b="b"/>
              <a:pathLst>
                <a:path w="125909" h="493253">
                  <a:moveTo>
                    <a:pt x="0" y="0"/>
                  </a:moveTo>
                  <a:lnTo>
                    <a:pt x="125909" y="0"/>
                  </a:lnTo>
                  <a:lnTo>
                    <a:pt x="125909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7469779" y="4970039"/>
              <a:ext cx="426615" cy="493253"/>
            </a:xfrm>
            <a:custGeom>
              <a:avLst/>
              <a:gdLst/>
              <a:ahLst/>
              <a:cxnLst/>
              <a:rect l="l" t="t" r="r" b="b"/>
              <a:pathLst>
                <a:path w="426615" h="493253">
                  <a:moveTo>
                    <a:pt x="0" y="0"/>
                  </a:moveTo>
                  <a:lnTo>
                    <a:pt x="126913" y="0"/>
                  </a:lnTo>
                  <a:lnTo>
                    <a:pt x="126913" y="175133"/>
                  </a:lnTo>
                  <a:lnTo>
                    <a:pt x="299702" y="175133"/>
                  </a:lnTo>
                  <a:lnTo>
                    <a:pt x="299702" y="0"/>
                  </a:lnTo>
                  <a:lnTo>
                    <a:pt x="426615" y="0"/>
                  </a:lnTo>
                  <a:lnTo>
                    <a:pt x="426615" y="493253"/>
                  </a:lnTo>
                  <a:lnTo>
                    <a:pt x="299702" y="493253"/>
                  </a:lnTo>
                  <a:lnTo>
                    <a:pt x="299702" y="285303"/>
                  </a:lnTo>
                  <a:lnTo>
                    <a:pt x="126913" y="285303"/>
                  </a:lnTo>
                  <a:lnTo>
                    <a:pt x="126913" y="493253"/>
                  </a:lnTo>
                  <a:lnTo>
                    <a:pt x="0" y="493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449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DESKRIPSI UMUM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600" y="2870200"/>
            <a:ext cx="10549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latin typeface="Swis721 BT" panose="020B0504020202020204" pitchFamily="34" charset="0"/>
              </a:rPr>
              <a:t>Dalam</a:t>
            </a:r>
            <a:r>
              <a:rPr lang="en-US" sz="2000" dirty="0">
                <a:latin typeface="Swis721 BT" panose="020B0504020202020204" pitchFamily="34" charset="0"/>
              </a:rPr>
              <a:t> dunia </a:t>
            </a:r>
            <a:r>
              <a:rPr lang="en-US" sz="2000" dirty="0" err="1">
                <a:latin typeface="Swis721 BT" panose="020B0504020202020204" pitchFamily="34" charset="0"/>
              </a:rPr>
              <a:t>pemrograman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komputer</a:t>
            </a:r>
            <a:r>
              <a:rPr lang="en-US" sz="2000" dirty="0">
                <a:latin typeface="Swis721 BT" panose="020B0504020202020204" pitchFamily="34" charset="0"/>
              </a:rPr>
              <a:t>, </a:t>
            </a:r>
            <a:r>
              <a:rPr lang="en-US" sz="2000" b="1" i="1" dirty="0">
                <a:latin typeface="Swis721 BT" panose="020B0504020202020204" pitchFamily="34" charset="0"/>
              </a:rPr>
              <a:t>meet in the middle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adalah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sebuah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teknik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pencarian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dua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arah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dengan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membagi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dua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permasalahan</a:t>
            </a:r>
            <a:r>
              <a:rPr lang="en-US" sz="2000" dirty="0">
                <a:latin typeface="Swis721 BT" panose="020B0504020202020204" pitchFamily="34" charset="0"/>
              </a:rPr>
              <a:t>, </a:t>
            </a:r>
            <a:r>
              <a:rPr lang="en-US" sz="2000" dirty="0" err="1">
                <a:latin typeface="Swis721 BT" panose="020B0504020202020204" pitchFamily="34" charset="0"/>
              </a:rPr>
              <a:t>lalu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menyelesaikannya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secara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terpisah</a:t>
            </a:r>
            <a:r>
              <a:rPr lang="en-US" sz="2000" dirty="0">
                <a:latin typeface="Swis721 BT" panose="020B0504020202020204" pitchFamily="34" charset="0"/>
              </a:rPr>
              <a:t>, </a:t>
            </a:r>
            <a:r>
              <a:rPr lang="en-US" sz="2000" dirty="0" err="1">
                <a:latin typeface="Swis721 BT" panose="020B0504020202020204" pitchFamily="34" charset="0"/>
              </a:rPr>
              <a:t>lalu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menggabungkan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keduanya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untuk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mendapatkan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hasil</a:t>
            </a:r>
            <a:r>
              <a:rPr lang="en-US" sz="2000" dirty="0">
                <a:latin typeface="Swis721 BT" panose="020B0504020202020204" pitchFamily="34" charset="0"/>
              </a:rPr>
              <a:t> yang </a:t>
            </a:r>
            <a:r>
              <a:rPr lang="en-US" sz="2000" dirty="0" err="1">
                <a:latin typeface="Swis721 BT" panose="020B0504020202020204" pitchFamily="34" charset="0"/>
              </a:rPr>
              <a:t>diinginkan</a:t>
            </a:r>
            <a:r>
              <a:rPr lang="en-US" sz="2000" dirty="0">
                <a:latin typeface="Swis721 BT" panose="020B0504020202020204" pitchFamily="34" charset="0"/>
              </a:rPr>
              <a:t>.</a:t>
            </a:r>
          </a:p>
        </p:txBody>
      </p:sp>
      <p:sp>
        <p:nvSpPr>
          <p:cNvPr id="23" name="Oval 22"/>
          <p:cNvSpPr/>
          <p:nvPr/>
        </p:nvSpPr>
        <p:spPr>
          <a:xfrm>
            <a:off x="7028071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9102036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>
            <a:stCxn id="23" idx="6"/>
            <a:endCxn id="24" idx="2"/>
          </p:cNvCxnSpPr>
          <p:nvPr/>
        </p:nvCxnSpPr>
        <p:spPr>
          <a:xfrm>
            <a:off x="73063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6"/>
            <a:endCxn id="25" idx="2"/>
          </p:cNvCxnSpPr>
          <p:nvPr/>
        </p:nvCxnSpPr>
        <p:spPr>
          <a:xfrm>
            <a:off x="93803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155" y="1570715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DESKRIPSI UMUM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46313" y="1576386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ALGORITMA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</p:spTree>
    <p:extLst>
      <p:ext uri="{BB962C8B-B14F-4D97-AF65-F5344CB8AC3E}">
        <p14:creationId xmlns:p14="http://schemas.microsoft.com/office/powerpoint/2010/main" val="169501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DASAR TEORI – DESKRIPSI UMUM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600" y="2870200"/>
            <a:ext cx="10549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latin typeface="Swis721 BT" panose="020B0504020202020204" pitchFamily="34" charset="0"/>
              </a:rPr>
              <a:t>Dynamic programming </a:t>
            </a:r>
            <a:r>
              <a:rPr lang="en-US" sz="2000" dirty="0" err="1">
                <a:latin typeface="Swis721 BT" panose="020B0504020202020204" pitchFamily="34" charset="0"/>
              </a:rPr>
              <a:t>adalah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sebuah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metode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penyelesaian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masalah</a:t>
            </a:r>
            <a:r>
              <a:rPr lang="en-US" sz="2000" dirty="0">
                <a:latin typeface="Swis721 BT" panose="020B0504020202020204" pitchFamily="34" charset="0"/>
              </a:rPr>
              <a:t> yang </a:t>
            </a:r>
            <a:r>
              <a:rPr lang="en-US" sz="2000" dirty="0" err="1">
                <a:latin typeface="Swis721 BT" panose="020B0504020202020204" pitchFamily="34" charset="0"/>
              </a:rPr>
              <a:t>memecah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sebuah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permasalahan</a:t>
            </a:r>
            <a:r>
              <a:rPr lang="en-US" sz="2000" dirty="0">
                <a:latin typeface="Swis721 BT" panose="020B0504020202020204" pitchFamily="34" charset="0"/>
              </a:rPr>
              <a:t> yang </a:t>
            </a:r>
            <a:r>
              <a:rPr lang="en-US" sz="2000" dirty="0" err="1">
                <a:latin typeface="Swis721 BT" panose="020B0504020202020204" pitchFamily="34" charset="0"/>
              </a:rPr>
              <a:t>rumit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menjadi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submasalah-submasalah</a:t>
            </a:r>
            <a:r>
              <a:rPr lang="en-US" sz="2000" dirty="0">
                <a:latin typeface="Swis721 BT" panose="020B0504020202020204" pitchFamily="34" charset="0"/>
              </a:rPr>
              <a:t> yang </a:t>
            </a:r>
            <a:r>
              <a:rPr lang="en-US" sz="2000" dirty="0" err="1">
                <a:latin typeface="Swis721 BT" panose="020B0504020202020204" pitchFamily="34" charset="0"/>
              </a:rPr>
              <a:t>lebih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sederhana</a:t>
            </a:r>
            <a:r>
              <a:rPr lang="en-US" sz="2000" dirty="0">
                <a:latin typeface="Swis721 BT" panose="020B0504020202020204" pitchFamily="34" charset="0"/>
              </a:rPr>
              <a:t>. dynamic programming </a:t>
            </a:r>
            <a:r>
              <a:rPr lang="en-US" sz="2000" dirty="0" err="1">
                <a:latin typeface="Swis721 BT" panose="020B0504020202020204" pitchFamily="34" charset="0"/>
              </a:rPr>
              <a:t>bersifat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efektif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ketika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submasalah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dari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permasalahan</a:t>
            </a:r>
            <a:r>
              <a:rPr lang="en-US" sz="2000" dirty="0">
                <a:latin typeface="Swis721 BT" panose="020B0504020202020204" pitchFamily="34" charset="0"/>
              </a:rPr>
              <a:t> yang </a:t>
            </a:r>
            <a:r>
              <a:rPr lang="en-US" sz="2000" dirty="0" err="1">
                <a:latin typeface="Swis721 BT" panose="020B0504020202020204" pitchFamily="34" charset="0"/>
              </a:rPr>
              <a:t>diberikan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mungkin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berasal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dari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lebih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dari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satu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pilihan</a:t>
            </a:r>
            <a:r>
              <a:rPr lang="en-US" sz="2000" dirty="0">
                <a:latin typeface="Swis721 BT" panose="020B0504020202020204" pitchFamily="34" charset="0"/>
              </a:rPr>
              <a:t>. Teknik </a:t>
            </a:r>
            <a:r>
              <a:rPr lang="en-US" sz="2000" dirty="0" err="1">
                <a:latin typeface="Swis721 BT" panose="020B0504020202020204" pitchFamily="34" charset="0"/>
              </a:rPr>
              <a:t>kunci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dari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i="1" dirty="0">
                <a:latin typeface="Swis721 BT" panose="020B0504020202020204" pitchFamily="34" charset="0"/>
              </a:rPr>
              <a:t>dynamic programming </a:t>
            </a:r>
            <a:r>
              <a:rPr lang="en-US" sz="2000" dirty="0" err="1">
                <a:latin typeface="Swis721 BT" panose="020B0504020202020204" pitchFamily="34" charset="0"/>
              </a:rPr>
              <a:t>adalah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menyimpan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solusi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untuk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setiap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submasalah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untuk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digunakan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jika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submasalah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tersebut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muncul</a:t>
            </a:r>
            <a:r>
              <a:rPr lang="en-US" sz="2000" dirty="0">
                <a:latin typeface="Swis721 BT" panose="020B0504020202020204" pitchFamily="34" charset="0"/>
              </a:rPr>
              <a:t> </a:t>
            </a:r>
            <a:r>
              <a:rPr lang="en-US" sz="2000" dirty="0" err="1">
                <a:latin typeface="Swis721 BT" panose="020B0504020202020204" pitchFamily="34" charset="0"/>
              </a:rPr>
              <a:t>kembali</a:t>
            </a:r>
            <a:r>
              <a:rPr lang="en-US" sz="2000" dirty="0">
                <a:latin typeface="Swis721 BT" panose="020B0504020202020204" pitchFamily="34" charset="0"/>
              </a:rPr>
              <a:t>.</a:t>
            </a:r>
          </a:p>
        </p:txBody>
      </p:sp>
      <p:sp>
        <p:nvSpPr>
          <p:cNvPr id="23" name="Oval 22"/>
          <p:cNvSpPr/>
          <p:nvPr/>
        </p:nvSpPr>
        <p:spPr>
          <a:xfrm>
            <a:off x="7028071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9102036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>
            <a:stCxn id="23" idx="6"/>
            <a:endCxn id="24" idx="2"/>
          </p:cNvCxnSpPr>
          <p:nvPr/>
        </p:nvCxnSpPr>
        <p:spPr>
          <a:xfrm>
            <a:off x="7306367" y="1371600"/>
            <a:ext cx="179566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6"/>
            <a:endCxn id="25" idx="2"/>
          </p:cNvCxnSpPr>
          <p:nvPr/>
        </p:nvCxnSpPr>
        <p:spPr>
          <a:xfrm>
            <a:off x="9380332" y="1371600"/>
            <a:ext cx="165652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155" y="1570715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33333"/>
                </a:solidFill>
                <a:latin typeface="Swis721 BlkCn BT" panose="020B0806030502040204" pitchFamily="34" charset="0"/>
              </a:rPr>
              <a:t>DESKRIPSI UMUM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46313" y="1576386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ALGORITMA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RELASI REKURENS</a:t>
            </a:r>
          </a:p>
        </p:txBody>
      </p:sp>
    </p:spTree>
    <p:extLst>
      <p:ext uri="{BB962C8B-B14F-4D97-AF65-F5344CB8AC3E}">
        <p14:creationId xmlns:p14="http://schemas.microsoft.com/office/powerpoint/2010/main" val="368567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6128026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Contoh: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Pemanggilan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,7,3) </m:t>
                    </m:r>
                  </m:oMath>
                </a14:m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,7,3)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=1112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𝑠𝑒𝑡𝑏𝑖𝑡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={0,1,2}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,7,0,3)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,6,3)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,7,1,3) 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,5,4) = 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,7,2,3) 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,3,4)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,6,3)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=1102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𝑠𝑒𝑡𝑏𝑖𝑡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={1,2}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,6,1,3) 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,4,3) = 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,6,2,3) 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,2,3)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6128026" cy="3477875"/>
              </a:xfrm>
              <a:prstGeom prst="rect">
                <a:avLst/>
              </a:prstGeom>
              <a:blipFill>
                <a:blip r:embed="rId3"/>
                <a:stretch>
                  <a:fillRect l="-895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F591AB1-4825-44FE-803D-456004A7D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06" y="2040280"/>
            <a:ext cx="4695825" cy="1666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06F15F-5F0D-4076-B3CC-376FB001D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06" y="3757317"/>
            <a:ext cx="4933969" cy="1343025"/>
          </a:xfrm>
          <a:prstGeom prst="rect">
            <a:avLst/>
          </a:prstGeom>
        </p:spPr>
      </p:pic>
      <p:pic>
        <p:nvPicPr>
          <p:cNvPr id="19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3647E9E5-0E26-4551-97CB-1F6B87EF8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051" y="4428829"/>
            <a:ext cx="267445" cy="2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cdn3.iconfinder.com/data/icons/softwaredemo/PNG/256x256/DeleteRed.png">
            <a:extLst>
              <a:ext uri="{FF2B5EF4-FFF2-40B4-BE49-F238E27FC236}">
                <a16:creationId xmlns:a16="http://schemas.microsoft.com/office/drawing/2014/main" id="{C21EA05D-9527-4AEB-B635-E9812313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96" y="4125929"/>
            <a:ext cx="177699" cy="1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cdn3.iconfinder.com/data/icons/softwaredemo/PNG/256x256/DeleteRed.png">
            <a:extLst>
              <a:ext uri="{FF2B5EF4-FFF2-40B4-BE49-F238E27FC236}">
                <a16:creationId xmlns:a16="http://schemas.microsoft.com/office/drawing/2014/main" id="{A5391BF9-1561-468F-A3F7-EED799C28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841" y="4339979"/>
            <a:ext cx="177699" cy="1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5A29A5C7-4786-4AE1-8111-4837511F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804" y="4060898"/>
            <a:ext cx="279081" cy="27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26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6128026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Contoh: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Pemanggilan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,7,3) </m:t>
                    </m:r>
                  </m:oMath>
                </a14:m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,2,3)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=0102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𝑠𝑒𝑡𝑏𝑖𝑡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={1}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,2,1,3) 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,0,3) = 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,6,3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,6,1,3) 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,4,3)=0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,6,2,3) 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,2,3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,7,3)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,7,0,3)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,6,3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,7,1,3) 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,5,4)= 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,7,2,3) 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,3,4)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6128026" cy="4708981"/>
              </a:xfrm>
              <a:prstGeom prst="rect">
                <a:avLst/>
              </a:prstGeom>
              <a:blipFill>
                <a:blip r:embed="rId3"/>
                <a:stretch>
                  <a:fillRect l="-895" t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F591AB1-4825-44FE-803D-456004A7D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06" y="2040280"/>
            <a:ext cx="4695825" cy="1666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06F15F-5F0D-4076-B3CC-376FB001D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06" y="3757317"/>
            <a:ext cx="4933969" cy="1343025"/>
          </a:xfrm>
          <a:prstGeom prst="rect">
            <a:avLst/>
          </a:prstGeom>
        </p:spPr>
      </p:pic>
      <p:pic>
        <p:nvPicPr>
          <p:cNvPr id="26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68A50C96-5F35-4138-B5A3-61BACCEDE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305" y="4266149"/>
            <a:ext cx="279081" cy="27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B1C397DA-2E05-4AAC-A4E9-A3985E39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056" y="2123181"/>
            <a:ext cx="279081" cy="27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14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6128026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Contoh: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Pemanggilan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,7,3) </m:t>
                    </m:r>
                  </m:oMath>
                </a14:m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,3,4)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=0112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𝑠𝑒𝑡𝑏𝑖𝑡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,3,0,4) 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,2,5</m:t>
                        </m:r>
                      </m:e>
                    </m:d>
                  </m:oMath>
                </a14:m>
                <a:endParaRPr lang="en-US" sz="2000" b="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,3,1,4) 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,1,4</m:t>
                        </m:r>
                      </m:e>
                    </m:d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,2,5)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=0102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𝑠𝑒𝑡𝑏𝑖𝑡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={1}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,2,1,5) 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,0,5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,3,4)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,3,0,4) 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,2,5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,3,1,4) 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,1,4</m:t>
                        </m:r>
                      </m:e>
                    </m:d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6128026" cy="5016758"/>
              </a:xfrm>
              <a:prstGeom prst="rect">
                <a:avLst/>
              </a:prstGeom>
              <a:blipFill>
                <a:blip r:embed="rId3"/>
                <a:stretch>
                  <a:fillRect l="-895" t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F591AB1-4825-44FE-803D-456004A7D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06" y="2040280"/>
            <a:ext cx="4695825" cy="1666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06F15F-5F0D-4076-B3CC-376FB001D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06" y="3757317"/>
            <a:ext cx="4933969" cy="1343025"/>
          </a:xfrm>
          <a:prstGeom prst="rect">
            <a:avLst/>
          </a:prstGeom>
        </p:spPr>
      </p:pic>
      <p:pic>
        <p:nvPicPr>
          <p:cNvPr id="22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0E9A85E2-8900-4481-A0F6-783A6C42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305" y="4266149"/>
            <a:ext cx="279081" cy="27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D32CFEDB-91D8-4C6B-BF70-E8F6F894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055" y="2715283"/>
            <a:ext cx="279081" cy="27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46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2488" y="0"/>
            <a:ext cx="7699512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473408"/>
            <a:ext cx="12192000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74772"/>
            <a:ext cx="1393569" cy="7316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488" y="0"/>
            <a:ext cx="7222434" cy="940904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latin typeface="Swis721 BlkCn BT" panose="020B0806030502040204" pitchFamily="34" charset="0"/>
              </a:rPr>
              <a:t>STRATEGI PENYELESAIAN – KONSTRUKSI ALGORITMA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957" y="6473408"/>
            <a:ext cx="6877878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wis721 Cn BT" panose="020B0506020202030204" pitchFamily="34" charset="0"/>
              </a:rPr>
              <a:t>Tugas</a:t>
            </a:r>
            <a:r>
              <a:rPr lang="en-US" sz="1600" dirty="0">
                <a:latin typeface="Swis721 Cn BT" panose="020B0506020202030204" pitchFamily="34" charset="0"/>
              </a:rPr>
              <a:t> </a:t>
            </a:r>
            <a:r>
              <a:rPr lang="en-US" sz="1600" dirty="0" err="1">
                <a:latin typeface="Swis721 Cn BT" panose="020B0506020202030204" pitchFamily="34" charset="0"/>
              </a:rPr>
              <a:t>Akhir</a:t>
            </a:r>
            <a:r>
              <a:rPr lang="en-US" sz="1600" dirty="0">
                <a:latin typeface="Swis721 Cn BT" panose="020B0506020202030204" pitchFamily="34" charset="0"/>
              </a:rPr>
              <a:t> – KI141502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3408"/>
            <a:ext cx="2782957" cy="384592"/>
          </a:xfrm>
          <a:prstGeom prst="rect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wis721 Cn BT" panose="020B0506020202030204" pitchFamily="34" charset="0"/>
              </a:rPr>
              <a:t>14 </a:t>
            </a:r>
            <a:r>
              <a:rPr lang="en-US" sz="1600" dirty="0" err="1">
                <a:latin typeface="Swis721 Cn BT" panose="020B0506020202030204" pitchFamily="34" charset="0"/>
              </a:rPr>
              <a:t>Juli</a:t>
            </a:r>
            <a:r>
              <a:rPr lang="en-US" sz="1600" dirty="0">
                <a:latin typeface="Swis721 Cn BT" panose="020B0506020202030204" pitchFamily="34" charset="0"/>
              </a:rPr>
              <a:t> 2017</a:t>
            </a:r>
          </a:p>
        </p:txBody>
      </p:sp>
      <p:sp>
        <p:nvSpPr>
          <p:cNvPr id="12" name="Oval 11"/>
          <p:cNvSpPr/>
          <p:nvPr/>
        </p:nvSpPr>
        <p:spPr>
          <a:xfrm>
            <a:off x="8460202" y="1227344"/>
            <a:ext cx="278296" cy="278296"/>
          </a:xfrm>
          <a:prstGeom prst="ellipse">
            <a:avLst/>
          </a:prstGeom>
          <a:solidFill>
            <a:srgbClr val="0486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036853" y="1232452"/>
            <a:ext cx="278296" cy="278296"/>
          </a:xfrm>
          <a:prstGeom prst="ellipse">
            <a:avLst/>
          </a:prstGeom>
          <a:solidFill>
            <a:srgbClr val="048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2" idx="6"/>
            <a:endCxn id="14" idx="2"/>
          </p:cNvCxnSpPr>
          <p:nvPr/>
        </p:nvCxnSpPr>
        <p:spPr>
          <a:xfrm>
            <a:off x="8738498" y="1366492"/>
            <a:ext cx="2298355" cy="510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36211" y="1602890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wis721 BlkCn BT" panose="020B0806030502040204" pitchFamily="34" charset="0"/>
              </a:rPr>
              <a:t>KONSTRUKSI ALGORITMA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96309" y="1576386"/>
            <a:ext cx="175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BlkCn BT" panose="020B0806030502040204" pitchFamily="34" charset="0"/>
              </a:rPr>
              <a:t>RELASI REKURENS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F7D3A5-42E3-44DC-ABA0-7A536ECFAFEB}"/>
              </a:ext>
            </a:extLst>
          </p:cNvPr>
          <p:cNvCxnSpPr>
            <a:cxnSpLocks/>
          </p:cNvCxnSpPr>
          <p:nvPr/>
        </p:nvCxnSpPr>
        <p:spPr>
          <a:xfrm>
            <a:off x="5243732" y="2125590"/>
            <a:ext cx="0" cy="3626143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/>
              <p:nvPr/>
            </p:nvSpPr>
            <p:spPr>
              <a:xfrm>
                <a:off x="5586896" y="2119726"/>
                <a:ext cx="6128026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wis721 BT" panose="020B0504020202020204" pitchFamily="34" charset="0"/>
                  </a:rPr>
                  <a:t>Contoh: </a:t>
                </a:r>
                <a:r>
                  <a:rPr lang="en-US" sz="2000" dirty="0" err="1">
                    <a:latin typeface="Swis721 BT" panose="020B0504020202020204" pitchFamily="34" charset="0"/>
                  </a:rPr>
                  <a:t>Pemanggilan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,7,3) </m:t>
                    </m:r>
                  </m:oMath>
                </a14:m>
                <a:r>
                  <a:rPr lang="en-US" sz="20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20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,1,4)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=0012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𝑠𝑒𝑡𝑏𝑖𝑡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={0}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,1,0,4) 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,0,5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,3,4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,3,0,4) 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,2,5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,3,1,4) 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,1,4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𝒃𝒄𝒄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000" b="1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,7,0,3)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,6,3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,7,1,3) 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,5,4)=0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,7,2,3) </m:t>
                    </m:r>
                  </m:oMath>
                </a14:m>
                <a:r>
                  <a:rPr lang="en-US" sz="2000" dirty="0">
                    <a:latin typeface="Swis721 BT" panose="020B0504020202020204" pitchFamily="34" charset="0"/>
                  </a:rPr>
                  <a:t>-&gt;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𝑏𝑐𝑐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,3,4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965D25-0195-4F3E-848E-C9CB7AB7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96" y="2119726"/>
                <a:ext cx="6128026" cy="5016758"/>
              </a:xfrm>
              <a:prstGeom prst="rect">
                <a:avLst/>
              </a:prstGeom>
              <a:blipFill>
                <a:blip r:embed="rId3"/>
                <a:stretch>
                  <a:fillRect l="-895" t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F591AB1-4825-44FE-803D-456004A7D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06" y="2040280"/>
            <a:ext cx="4695825" cy="1666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06F15F-5F0D-4076-B3CC-376FB001D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06" y="3757317"/>
            <a:ext cx="4933969" cy="1343025"/>
          </a:xfrm>
          <a:prstGeom prst="rect">
            <a:avLst/>
          </a:prstGeom>
        </p:spPr>
      </p:pic>
      <p:pic>
        <p:nvPicPr>
          <p:cNvPr id="22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017AC4FA-3862-4AE5-85AB-C2EFD1D3C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305" y="4266149"/>
            <a:ext cx="279081" cy="27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www.iconsdb.com/icons/preview/green/check-mark-3-xxl.png">
            <a:extLst>
              <a:ext uri="{FF2B5EF4-FFF2-40B4-BE49-F238E27FC236}">
                <a16:creationId xmlns:a16="http://schemas.microsoft.com/office/drawing/2014/main" id="{BA2311F0-4167-4D77-ADF4-4D901C92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055" y="2715283"/>
            <a:ext cx="279081" cy="27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1794</Words>
  <Application>Microsoft Office PowerPoint</Application>
  <PresentationFormat>Widescreen</PresentationFormat>
  <Paragraphs>272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Swis721 BlkCn BT</vt:lpstr>
      <vt:lpstr>Swis721 BT</vt:lpstr>
      <vt:lpstr>Swis721 Cn BT</vt:lpstr>
      <vt:lpstr>Swis721 Hv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DEWANGGA W WINARDI</dc:creator>
  <cp:lastModifiedBy>DEWANGGA W WINARDI</cp:lastModifiedBy>
  <cp:revision>199</cp:revision>
  <dcterms:created xsi:type="dcterms:W3CDTF">2017-06-10T05:06:41Z</dcterms:created>
  <dcterms:modified xsi:type="dcterms:W3CDTF">2017-07-11T22:48:46Z</dcterms:modified>
</cp:coreProperties>
</file>