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59" r:id="rId5"/>
    <p:sldId id="262" r:id="rId6"/>
    <p:sldId id="278" r:id="rId7"/>
    <p:sldId id="286" r:id="rId8"/>
    <p:sldId id="261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Mukta Mahee" panose="020B0604020202020204" charset="0"/>
      <p:bold r:id="rId19"/>
    </p:embeddedFont>
    <p:embeddedFont>
      <p:font typeface="Mukta Mahee ExtraLight" panose="020B0604020202020204" charset="0"/>
      <p:regular r:id="rId20"/>
      <p:bold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iXqvI2u7Yw/w6nloz4e1v0jXVS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9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50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c14b79414f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1c14b79414f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c14b79414f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1c14b79414f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18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14b79414f_0_130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1c14b79414f_0_130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1c14b79414f_0_13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14b79414f_0_130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1c14b79414f_0_130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g1c14b79414f_0_13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1c14b79414f_0_130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1c14b79414f_0_130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14b79414f_0_13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1c14b79414f_0_13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1c14b79414f_0_13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1c14b79414f_0_13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c14b79414f_0_13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14b79414f_0_13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c14b79414f_0_13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1c14b79414f_0_13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1c14b79414f_0_13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c14b79414f_0_13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14b79414f_0_13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c14b79414f_0_1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1" name="Google Shape;111;g1c14b79414f_0_13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2" name="Google Shape;112;g1c14b79414f_0_13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c14b79414f_0_13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1c14b79414f_0_13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14b79414f_0_13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1c14b79414f_0_133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1c14b79414f_0_13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g1c14b79414f_0_133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1c14b79414f_0_133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1" name="Google Shape;121;g1c14b79414f_0_13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1c14b79414f_0_13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1c14b79414f_0_13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14b79414f_0_13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1c14b79414f_0_13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1c14b79414f_0_13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1c14b79414f_0_13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14b79414f_0_13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c14b79414f_0_134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1c14b79414f_0_134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g1c14b79414f_0_13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1c14b79414f_0_13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c14b79414f_0_13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14b79414f_0_135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c14b79414f_0_13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c14b79414f_0_13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0" name="Google Shape;140;g1c14b79414f_0_13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c14b79414f_0_13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c14b79414f_0_13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14b79414f_0_13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c14b79414f_0_1362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1c14b79414f_0_13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1c14b79414f_0_13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1c14b79414f_0_13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14b79414f_0_1368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1c14b79414f_0_1368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1c14b79414f_0_13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1c14b79414f_0_13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c14b79414f_0_13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14b79414f_0_129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g1c14b79414f_0_12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1c14b79414f_0_12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1c14b79414f_0_129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1c14b79414f_0_12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BA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89FE1-2C30-0BC7-3D65-48555D1E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0508"/>
            <a:ext cx="18287996" cy="5865611"/>
          </a:xfrm>
          <a:prstGeom prst="rect">
            <a:avLst/>
          </a:prstGeom>
        </p:spPr>
      </p:pic>
      <p:sp>
        <p:nvSpPr>
          <p:cNvPr id="159" name="Google Shape;159;p1"/>
          <p:cNvSpPr/>
          <p:nvPr/>
        </p:nvSpPr>
        <p:spPr>
          <a:xfrm>
            <a:off x="0" y="1767096"/>
            <a:ext cx="18288000" cy="5844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"/>
          <p:cNvSpPr txBox="1"/>
          <p:nvPr/>
        </p:nvSpPr>
        <p:spPr>
          <a:xfrm>
            <a:off x="5413133" y="634591"/>
            <a:ext cx="7302300" cy="68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9" b="1" i="0" u="none" strike="noStrike" cap="none" dirty="0">
                <a:solidFill>
                  <a:srgbClr val="FFFFFF"/>
                </a:solidFill>
                <a:latin typeface="Mukta Mahee"/>
                <a:ea typeface="Mukta Mahee"/>
                <a:cs typeface="Mukta Mahee"/>
                <a:sym typeface="Mukta Mahee"/>
              </a:rPr>
              <a:t>Final Project at Wild Code School </a:t>
            </a:r>
            <a:endParaRPr dirty="0"/>
          </a:p>
        </p:txBody>
      </p:sp>
      <p:grpSp>
        <p:nvGrpSpPr>
          <p:cNvPr id="162" name="Google Shape;162;p1"/>
          <p:cNvGrpSpPr/>
          <p:nvPr/>
        </p:nvGrpSpPr>
        <p:grpSpPr>
          <a:xfrm>
            <a:off x="12350236" y="-14926"/>
            <a:ext cx="21711456" cy="20063695"/>
            <a:chOff x="0" y="-47625"/>
            <a:chExt cx="711200" cy="657225"/>
          </a:xfrm>
        </p:grpSpPr>
        <p:sp>
          <p:nvSpPr>
            <p:cNvPr id="163" name="Google Shape;163;p1"/>
            <p:cNvSpPr/>
            <p:nvPr/>
          </p:nvSpPr>
          <p:spPr>
            <a:xfrm>
              <a:off x="0" y="0"/>
              <a:ext cx="406400" cy="202181"/>
            </a:xfrm>
            <a:custGeom>
              <a:avLst/>
              <a:gdLst/>
              <a:ahLst/>
              <a:cxnLst/>
              <a:rect l="l" t="t" r="r" b="b"/>
              <a:pathLst>
                <a:path w="406400" h="202181" extrusionOk="0">
                  <a:moveTo>
                    <a:pt x="203200" y="0"/>
                  </a:moveTo>
                  <a:lnTo>
                    <a:pt x="406400" y="0"/>
                  </a:lnTo>
                  <a:lnTo>
                    <a:pt x="203200" y="202181"/>
                  </a:lnTo>
                  <a:lnTo>
                    <a:pt x="0" y="2021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3972"/>
            </a:solidFill>
            <a:ln>
              <a:noFill/>
            </a:ln>
          </p:spPr>
        </p:sp>
        <p:sp>
          <p:nvSpPr>
            <p:cNvPr id="164" name="Google Shape;164;p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1"/>
          <p:cNvGrpSpPr/>
          <p:nvPr/>
        </p:nvGrpSpPr>
        <p:grpSpPr>
          <a:xfrm>
            <a:off x="-2820776" y="1105675"/>
            <a:ext cx="9734986" cy="8996162"/>
            <a:chOff x="0" y="-47625"/>
            <a:chExt cx="711200" cy="657225"/>
          </a:xfrm>
        </p:grpSpPr>
        <p:sp>
          <p:nvSpPr>
            <p:cNvPr id="166" name="Google Shape;166;p1"/>
            <p:cNvSpPr/>
            <p:nvPr/>
          </p:nvSpPr>
          <p:spPr>
            <a:xfrm>
              <a:off x="0" y="0"/>
              <a:ext cx="406400" cy="202181"/>
            </a:xfrm>
            <a:custGeom>
              <a:avLst/>
              <a:gdLst/>
              <a:ahLst/>
              <a:cxnLst/>
              <a:rect l="l" t="t" r="r" b="b"/>
              <a:pathLst>
                <a:path w="406400" h="202181" extrusionOk="0">
                  <a:moveTo>
                    <a:pt x="203200" y="0"/>
                  </a:moveTo>
                  <a:lnTo>
                    <a:pt x="406400" y="0"/>
                  </a:lnTo>
                  <a:lnTo>
                    <a:pt x="203200" y="202181"/>
                  </a:lnTo>
                  <a:lnTo>
                    <a:pt x="0" y="2021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F97ED">
                <a:alpha val="29803"/>
              </a:srgbClr>
            </a:solidFill>
            <a:ln>
              <a:noFill/>
            </a:ln>
          </p:spPr>
        </p:sp>
        <p:sp>
          <p:nvSpPr>
            <p:cNvPr id="167" name="Google Shape;167;p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"/>
          <p:cNvGrpSpPr/>
          <p:nvPr/>
        </p:nvGrpSpPr>
        <p:grpSpPr>
          <a:xfrm>
            <a:off x="-4573501" y="1105675"/>
            <a:ext cx="9734986" cy="8996162"/>
            <a:chOff x="0" y="-47625"/>
            <a:chExt cx="711200" cy="657225"/>
          </a:xfrm>
        </p:grpSpPr>
        <p:sp>
          <p:nvSpPr>
            <p:cNvPr id="169" name="Google Shape;169;p1"/>
            <p:cNvSpPr/>
            <p:nvPr/>
          </p:nvSpPr>
          <p:spPr>
            <a:xfrm>
              <a:off x="0" y="0"/>
              <a:ext cx="406400" cy="202181"/>
            </a:xfrm>
            <a:custGeom>
              <a:avLst/>
              <a:gdLst/>
              <a:ahLst/>
              <a:cxnLst/>
              <a:rect l="l" t="t" r="r" b="b"/>
              <a:pathLst>
                <a:path w="406400" h="202181" extrusionOk="0">
                  <a:moveTo>
                    <a:pt x="203200" y="0"/>
                  </a:moveTo>
                  <a:lnTo>
                    <a:pt x="406400" y="0"/>
                  </a:lnTo>
                  <a:lnTo>
                    <a:pt x="203200" y="202181"/>
                  </a:lnTo>
                  <a:lnTo>
                    <a:pt x="0" y="2021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F97ED"/>
            </a:solidFill>
            <a:ln>
              <a:noFill/>
            </a:ln>
          </p:spPr>
        </p:sp>
        <p:sp>
          <p:nvSpPr>
            <p:cNvPr id="170" name="Google Shape;170;p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"/>
          <p:cNvGrpSpPr/>
          <p:nvPr/>
        </p:nvGrpSpPr>
        <p:grpSpPr>
          <a:xfrm>
            <a:off x="-3697138" y="1105675"/>
            <a:ext cx="9734986" cy="8996162"/>
            <a:chOff x="0" y="-47625"/>
            <a:chExt cx="711200" cy="657225"/>
          </a:xfrm>
        </p:grpSpPr>
        <p:sp>
          <p:nvSpPr>
            <p:cNvPr id="172" name="Google Shape;172;p1"/>
            <p:cNvSpPr/>
            <p:nvPr/>
          </p:nvSpPr>
          <p:spPr>
            <a:xfrm>
              <a:off x="0" y="0"/>
              <a:ext cx="406400" cy="202181"/>
            </a:xfrm>
            <a:custGeom>
              <a:avLst/>
              <a:gdLst/>
              <a:ahLst/>
              <a:cxnLst/>
              <a:rect l="l" t="t" r="r" b="b"/>
              <a:pathLst>
                <a:path w="406400" h="202181" extrusionOk="0">
                  <a:moveTo>
                    <a:pt x="203200" y="0"/>
                  </a:moveTo>
                  <a:lnTo>
                    <a:pt x="406400" y="0"/>
                  </a:lnTo>
                  <a:lnTo>
                    <a:pt x="203200" y="202181"/>
                  </a:lnTo>
                  <a:lnTo>
                    <a:pt x="0" y="2021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F97ED">
                <a:alpha val="49803"/>
              </a:srgbClr>
            </a:solidFill>
            <a:ln>
              <a:noFill/>
            </a:ln>
          </p:spPr>
        </p:sp>
        <p:sp>
          <p:nvSpPr>
            <p:cNvPr id="173" name="Google Shape;173;p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"/>
          <p:cNvGrpSpPr/>
          <p:nvPr/>
        </p:nvGrpSpPr>
        <p:grpSpPr>
          <a:xfrm rot="10800000">
            <a:off x="11585451" y="674460"/>
            <a:ext cx="11894819" cy="9406859"/>
            <a:chOff x="18073" y="-7487"/>
            <a:chExt cx="15859758" cy="12542478"/>
          </a:xfrm>
        </p:grpSpPr>
        <p:cxnSp>
          <p:nvCxnSpPr>
            <p:cNvPr id="175" name="Google Shape;175;p1"/>
            <p:cNvCxnSpPr/>
            <p:nvPr/>
          </p:nvCxnSpPr>
          <p:spPr>
            <a:xfrm rot="-2700000">
              <a:off x="-1415345" y="5779065"/>
              <a:ext cx="16083578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1"/>
            <p:cNvCxnSpPr/>
            <p:nvPr/>
          </p:nvCxnSpPr>
          <p:spPr>
            <a:xfrm rot="-2700000">
              <a:off x="-2337312" y="5678917"/>
              <a:ext cx="16083578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1"/>
            <p:cNvCxnSpPr/>
            <p:nvPr/>
          </p:nvCxnSpPr>
          <p:spPr>
            <a:xfrm rot="-2700000">
              <a:off x="-1415345" y="6824121"/>
              <a:ext cx="16083578" cy="0"/>
            </a:xfrm>
            <a:prstGeom prst="straightConnector1">
              <a:avLst/>
            </a:prstGeom>
            <a:noFill/>
            <a:ln w="50800" cap="flat" cmpd="sng">
              <a:solidFill>
                <a:srgbClr val="FFFFFF">
                  <a:alpha val="6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8" name="Google Shape;178;p1"/>
            <p:cNvCxnSpPr/>
            <p:nvPr/>
          </p:nvCxnSpPr>
          <p:spPr>
            <a:xfrm rot="-2700000">
              <a:off x="-336090" y="6848588"/>
              <a:ext cx="16083578" cy="0"/>
            </a:xfrm>
            <a:prstGeom prst="straightConnector1">
              <a:avLst/>
            </a:prstGeom>
            <a:noFill/>
            <a:ln w="50800" cap="flat" cmpd="sng">
              <a:solidFill>
                <a:srgbClr val="FFFFFF">
                  <a:alpha val="3490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"/>
            <p:cNvCxnSpPr/>
            <p:nvPr/>
          </p:nvCxnSpPr>
          <p:spPr>
            <a:xfrm rot="-2700000">
              <a:off x="1150956" y="6415210"/>
              <a:ext cx="16083578" cy="0"/>
            </a:xfrm>
            <a:prstGeom prst="straightConnector1">
              <a:avLst/>
            </a:prstGeom>
            <a:noFill/>
            <a:ln w="50800" cap="flat" cmpd="sng">
              <a:solidFill>
                <a:srgbClr val="FFFFFF">
                  <a:alpha val="1490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"/>
            <p:cNvCxnSpPr/>
            <p:nvPr/>
          </p:nvCxnSpPr>
          <p:spPr>
            <a:xfrm rot="-2700000">
              <a:off x="2149639" y="6583095"/>
              <a:ext cx="16083578" cy="0"/>
            </a:xfrm>
            <a:prstGeom prst="straightConnector1">
              <a:avLst/>
            </a:prstGeom>
            <a:noFill/>
            <a:ln w="50800" cap="flat" cmpd="sng">
              <a:solidFill>
                <a:srgbClr val="FFFFFF">
                  <a:alpha val="745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1" name="Google Shape;181;p1"/>
          <p:cNvGrpSpPr/>
          <p:nvPr/>
        </p:nvGrpSpPr>
        <p:grpSpPr>
          <a:xfrm>
            <a:off x="0" y="7430299"/>
            <a:ext cx="18287996" cy="3266927"/>
            <a:chOff x="0" y="-47625"/>
            <a:chExt cx="4816592" cy="860425"/>
          </a:xfrm>
        </p:grpSpPr>
        <p:sp>
          <p:nvSpPr>
            <p:cNvPr id="182" name="Google Shape;182;p1"/>
            <p:cNvSpPr/>
            <p:nvPr/>
          </p:nvSpPr>
          <p:spPr>
            <a:xfrm>
              <a:off x="0" y="0"/>
              <a:ext cx="4816592" cy="704757"/>
            </a:xfrm>
            <a:custGeom>
              <a:avLst/>
              <a:gdLst/>
              <a:ahLst/>
              <a:cxnLst/>
              <a:rect l="l" t="t" r="r" b="b"/>
              <a:pathLst>
                <a:path w="4816592" h="70475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04757"/>
                  </a:lnTo>
                  <a:lnTo>
                    <a:pt x="0" y="704757"/>
                  </a:lnTo>
                  <a:close/>
                </a:path>
              </a:pathLst>
            </a:custGeom>
            <a:solidFill>
              <a:srgbClr val="1F5BA2"/>
            </a:solidFill>
            <a:ln>
              <a:noFill/>
            </a:ln>
          </p:spPr>
        </p:sp>
        <p:sp>
          <p:nvSpPr>
            <p:cNvPr id="183" name="Google Shape;183;p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1"/>
          <p:cNvSpPr txBox="1"/>
          <p:nvPr/>
        </p:nvSpPr>
        <p:spPr>
          <a:xfrm>
            <a:off x="258806" y="8231508"/>
            <a:ext cx="17770388" cy="172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6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02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Mukta Mahee ExtraLight"/>
                <a:sym typeface="Mukta Mahee ExtraLight"/>
              </a:rPr>
              <a:t>Research, meet Industry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85" name="Google Shape;185;p1"/>
          <p:cNvGrpSpPr/>
          <p:nvPr/>
        </p:nvGrpSpPr>
        <p:grpSpPr>
          <a:xfrm>
            <a:off x="4776749" y="892401"/>
            <a:ext cx="567750" cy="81000"/>
            <a:chOff x="4805675" y="892401"/>
            <a:chExt cx="567750" cy="81000"/>
          </a:xfrm>
        </p:grpSpPr>
        <p:sp>
          <p:nvSpPr>
            <p:cNvPr id="186" name="Google Shape;186;p1"/>
            <p:cNvSpPr/>
            <p:nvPr/>
          </p:nvSpPr>
          <p:spPr>
            <a:xfrm>
              <a:off x="5292425" y="892401"/>
              <a:ext cx="81000" cy="8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5049050" y="892401"/>
              <a:ext cx="81000" cy="8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805675" y="892401"/>
              <a:ext cx="81000" cy="8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"/>
          <p:cNvGrpSpPr/>
          <p:nvPr/>
        </p:nvGrpSpPr>
        <p:grpSpPr>
          <a:xfrm>
            <a:off x="12943501" y="892401"/>
            <a:ext cx="567750" cy="81000"/>
            <a:chOff x="4805675" y="892401"/>
            <a:chExt cx="567750" cy="81000"/>
          </a:xfrm>
        </p:grpSpPr>
        <p:sp>
          <p:nvSpPr>
            <p:cNvPr id="190" name="Google Shape;190;p1"/>
            <p:cNvSpPr/>
            <p:nvPr/>
          </p:nvSpPr>
          <p:spPr>
            <a:xfrm>
              <a:off x="5292425" y="892401"/>
              <a:ext cx="81000" cy="8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049050" y="892401"/>
              <a:ext cx="81000" cy="8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4805675" y="892401"/>
              <a:ext cx="81000" cy="8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972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"/>
          <p:cNvPicPr preferRelativeResize="0"/>
          <p:nvPr/>
        </p:nvPicPr>
        <p:blipFill rotWithShape="1">
          <a:blip r:embed="rId3">
            <a:alphaModFix amt="57000"/>
          </a:blip>
          <a:srcRect t="31249" b="3125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5"/>
          <p:cNvGrpSpPr/>
          <p:nvPr/>
        </p:nvGrpSpPr>
        <p:grpSpPr>
          <a:xfrm>
            <a:off x="-14444896" y="-3580954"/>
            <a:ext cx="48958399" cy="45242903"/>
            <a:chOff x="0" y="-47625"/>
            <a:chExt cx="711200" cy="657225"/>
          </a:xfrm>
        </p:grpSpPr>
        <p:sp>
          <p:nvSpPr>
            <p:cNvPr id="349" name="Google Shape;349;p5"/>
            <p:cNvSpPr/>
            <p:nvPr/>
          </p:nvSpPr>
          <p:spPr>
            <a:xfrm>
              <a:off x="0" y="0"/>
              <a:ext cx="406400" cy="217206"/>
            </a:xfrm>
            <a:custGeom>
              <a:avLst/>
              <a:gdLst/>
              <a:ahLst/>
              <a:cxnLst/>
              <a:rect l="l" t="t" r="r" b="b"/>
              <a:pathLst>
                <a:path w="406400" h="217206" extrusionOk="0">
                  <a:moveTo>
                    <a:pt x="203200" y="0"/>
                  </a:moveTo>
                  <a:lnTo>
                    <a:pt x="406400" y="0"/>
                  </a:lnTo>
                  <a:lnTo>
                    <a:pt x="203200" y="217206"/>
                  </a:lnTo>
                  <a:lnTo>
                    <a:pt x="0" y="21720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F97ED"/>
            </a:solidFill>
            <a:ln>
              <a:noFill/>
            </a:ln>
          </p:spPr>
        </p:sp>
        <p:sp>
          <p:nvSpPr>
            <p:cNvPr id="350" name="Google Shape;350;p5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5"/>
          <p:cNvGrpSpPr/>
          <p:nvPr/>
        </p:nvGrpSpPr>
        <p:grpSpPr>
          <a:xfrm>
            <a:off x="1028700" y="1125475"/>
            <a:ext cx="7378075" cy="4341701"/>
            <a:chOff x="0" y="-9525"/>
            <a:chExt cx="9837433" cy="5788935"/>
          </a:xfrm>
        </p:grpSpPr>
        <p:cxnSp>
          <p:nvCxnSpPr>
            <p:cNvPr id="352" name="Google Shape;352;p5"/>
            <p:cNvCxnSpPr/>
            <p:nvPr/>
          </p:nvCxnSpPr>
          <p:spPr>
            <a:xfrm rot="-2700000">
              <a:off x="106788" y="2475966"/>
              <a:ext cx="886316" cy="0"/>
            </a:xfrm>
            <a:prstGeom prst="straightConnector1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3" name="Google Shape;353;p5"/>
            <p:cNvSpPr txBox="1"/>
            <p:nvPr/>
          </p:nvSpPr>
          <p:spPr>
            <a:xfrm>
              <a:off x="0" y="-9525"/>
              <a:ext cx="9837433" cy="5788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1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999" b="0" i="0" u="none" strike="noStrike" cap="none" dirty="0">
                  <a:solidFill>
                    <a:srgbClr val="FFFFFF"/>
                  </a:solidFill>
                  <a:latin typeface="Mukta Mahee ExtraLight"/>
                  <a:ea typeface="Mukta Mahee ExtraLight"/>
                  <a:cs typeface="Mukta Mahee ExtraLight"/>
                  <a:sym typeface="Mukta Mahee ExtraLight"/>
                </a:rPr>
                <a:t>Hi!</a:t>
              </a:r>
            </a:p>
            <a:p>
              <a:pPr marL="0" marR="0" lvl="0" indent="0" algn="l" rtl="0">
                <a:lnSpc>
                  <a:spcPct val="121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rgbClr val="FFFFFF"/>
                </a:solidFill>
                <a:latin typeface="Mukta Mahee ExtraLight"/>
                <a:cs typeface="Mukta Mahee ExtraLight"/>
                <a:sym typeface="Mukta Mahee Extra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i="0" u="none" strike="noStrike" cap="none" dirty="0">
                  <a:solidFill>
                    <a:schemeClr val="bg1"/>
                  </a:solidFill>
                  <a:latin typeface="DM Sans"/>
                  <a:ea typeface="DM Sans"/>
                  <a:cs typeface="DM Sans"/>
                  <a:sym typeface="DM Sans"/>
                </a:rPr>
                <a:t>I’m Marta, and I'll be sharing my final project with you.</a:t>
              </a:r>
              <a:endParaRPr lang="en-US" sz="30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i="0" u="none" strike="noStrike" cap="none" dirty="0">
                  <a:solidFill>
                    <a:schemeClr val="bg1"/>
                  </a:solidFill>
                  <a:latin typeface="DM Sans"/>
                  <a:ea typeface="DM Sans"/>
                  <a:cs typeface="DM Sans"/>
                  <a:sym typeface="DM Sans"/>
                </a:rPr>
                <a:t>Follow me at </a:t>
              </a:r>
              <a:r>
                <a:rPr lang="en-US" sz="3000" i="0" u="sng" strike="noStrike" cap="none" dirty="0">
                  <a:solidFill>
                    <a:schemeClr val="bg1"/>
                  </a:solidFill>
                  <a:latin typeface="DM Sans"/>
                  <a:ea typeface="DM Sans"/>
                  <a:cs typeface="DM Sans"/>
                  <a:sym typeface="DM Sans"/>
                </a:rPr>
                <a:t>@martalbarbosa</a:t>
              </a:r>
              <a:endParaRPr lang="en-US" sz="30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i="0" u="none" strike="noStrike" cap="none" dirty="0">
                  <a:solidFill>
                    <a:schemeClr val="bg1"/>
                  </a:solidFill>
                  <a:latin typeface="DM Sans"/>
                  <a:ea typeface="DM Sans"/>
                  <a:cs typeface="DM Sans"/>
                  <a:sym typeface="DM Sans"/>
                </a:rPr>
                <a:t>to learn more. </a:t>
              </a:r>
              <a:endParaRPr lang="en-US" sz="30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l" rtl="0">
                <a:lnSpc>
                  <a:spcPct val="121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5"/>
            <p:cNvSpPr txBox="1"/>
            <p:nvPr/>
          </p:nvSpPr>
          <p:spPr>
            <a:xfrm>
              <a:off x="0" y="3384650"/>
              <a:ext cx="9837433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5" name="Google Shape;355;p5"/>
          <p:cNvGrpSpPr/>
          <p:nvPr/>
        </p:nvGrpSpPr>
        <p:grpSpPr>
          <a:xfrm rot="-8198661">
            <a:off x="-648480" y="-6544450"/>
            <a:ext cx="8865433" cy="19319957"/>
            <a:chOff x="0" y="-790063"/>
            <a:chExt cx="11820579" cy="25759943"/>
          </a:xfrm>
        </p:grpSpPr>
        <p:grpSp>
          <p:nvGrpSpPr>
            <p:cNvPr id="356" name="Google Shape;356;p5"/>
            <p:cNvGrpSpPr/>
            <p:nvPr/>
          </p:nvGrpSpPr>
          <p:grpSpPr>
            <a:xfrm>
              <a:off x="1082418" y="-790063"/>
              <a:ext cx="7490906" cy="25759943"/>
              <a:chOff x="0" y="-85725"/>
              <a:chExt cx="812800" cy="2795058"/>
            </a:xfrm>
          </p:grpSpPr>
          <p:sp>
            <p:nvSpPr>
              <p:cNvPr id="357" name="Google Shape;357;p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</p:sp>
          <p:sp>
            <p:nvSpPr>
              <p:cNvPr id="358" name="Google Shape;358;p5"/>
              <p:cNvSpPr txBox="1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339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5"/>
            <p:cNvGrpSpPr/>
            <p:nvPr/>
          </p:nvGrpSpPr>
          <p:grpSpPr>
            <a:xfrm>
              <a:off x="0" y="-790063"/>
              <a:ext cx="7490906" cy="25759943"/>
              <a:chOff x="0" y="-85725"/>
              <a:chExt cx="812800" cy="2795058"/>
            </a:xfrm>
          </p:grpSpPr>
          <p:sp>
            <p:nvSpPr>
              <p:cNvPr id="360" name="Google Shape;360;p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23921"/>
                </a:srgbClr>
              </a:solidFill>
              <a:ln>
                <a:noFill/>
              </a:ln>
            </p:spPr>
          </p:sp>
          <p:sp>
            <p:nvSpPr>
              <p:cNvPr id="361" name="Google Shape;361;p5"/>
              <p:cNvSpPr txBox="1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339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5"/>
            <p:cNvGrpSpPr/>
            <p:nvPr/>
          </p:nvGrpSpPr>
          <p:grpSpPr>
            <a:xfrm>
              <a:off x="2164837" y="-790063"/>
              <a:ext cx="7490906" cy="25759943"/>
              <a:chOff x="0" y="-85725"/>
              <a:chExt cx="812800" cy="2795058"/>
            </a:xfrm>
          </p:grpSpPr>
          <p:sp>
            <p:nvSpPr>
              <p:cNvPr id="363" name="Google Shape;363;p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10588"/>
                </a:srgbClr>
              </a:solidFill>
              <a:ln>
                <a:noFill/>
              </a:ln>
            </p:spPr>
          </p:sp>
          <p:sp>
            <p:nvSpPr>
              <p:cNvPr id="364" name="Google Shape;364;p5"/>
              <p:cNvSpPr txBox="1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339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5"/>
            <p:cNvGrpSpPr/>
            <p:nvPr/>
          </p:nvGrpSpPr>
          <p:grpSpPr>
            <a:xfrm>
              <a:off x="3247255" y="-790063"/>
              <a:ext cx="7490906" cy="25759943"/>
              <a:chOff x="0" y="-85725"/>
              <a:chExt cx="812800" cy="2795058"/>
            </a:xfrm>
          </p:grpSpPr>
          <p:sp>
            <p:nvSpPr>
              <p:cNvPr id="366" name="Google Shape;366;p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5490"/>
                </a:srgbClr>
              </a:solidFill>
              <a:ln>
                <a:noFill/>
              </a:ln>
            </p:spPr>
          </p:sp>
          <p:sp>
            <p:nvSpPr>
              <p:cNvPr id="367" name="Google Shape;367;p5"/>
              <p:cNvSpPr txBox="1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339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" name="Google Shape;368;p5"/>
            <p:cNvGrpSpPr/>
            <p:nvPr/>
          </p:nvGrpSpPr>
          <p:grpSpPr>
            <a:xfrm>
              <a:off x="4329673" y="-790063"/>
              <a:ext cx="7490906" cy="25759943"/>
              <a:chOff x="0" y="-85725"/>
              <a:chExt cx="812800" cy="2795058"/>
            </a:xfrm>
          </p:grpSpPr>
          <p:sp>
            <p:nvSpPr>
              <p:cNvPr id="369" name="Google Shape;369;p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4705"/>
                </a:srgbClr>
              </a:solidFill>
              <a:ln>
                <a:noFill/>
              </a:ln>
            </p:spPr>
          </p:sp>
          <p:sp>
            <p:nvSpPr>
              <p:cNvPr id="370" name="Google Shape;370;p5"/>
              <p:cNvSpPr txBox="1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339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1" name="Google Shape;371;p5"/>
          <p:cNvGrpSpPr/>
          <p:nvPr/>
        </p:nvGrpSpPr>
        <p:grpSpPr>
          <a:xfrm>
            <a:off x="16179881" y="7713726"/>
            <a:ext cx="1537682" cy="2068853"/>
            <a:chOff x="4594" y="0"/>
            <a:chExt cx="2050242" cy="2758471"/>
          </a:xfrm>
        </p:grpSpPr>
        <p:grpSp>
          <p:nvGrpSpPr>
            <p:cNvPr id="372" name="Google Shape;372;p5"/>
            <p:cNvGrpSpPr/>
            <p:nvPr/>
          </p:nvGrpSpPr>
          <p:grpSpPr>
            <a:xfrm>
              <a:off x="4594" y="0"/>
              <a:ext cx="2050242" cy="2059432"/>
              <a:chOff x="1813" y="0"/>
              <a:chExt cx="809173" cy="812800"/>
            </a:xfrm>
          </p:grpSpPr>
          <p:sp>
            <p:nvSpPr>
              <p:cNvPr id="373" name="Google Shape;373;p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F5BA2">
                  <a:alpha val="1960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5"/>
            <p:cNvGrpSpPr/>
            <p:nvPr/>
          </p:nvGrpSpPr>
          <p:grpSpPr>
            <a:xfrm>
              <a:off x="4594" y="699039"/>
              <a:ext cx="2050242" cy="2059432"/>
              <a:chOff x="1813" y="0"/>
              <a:chExt cx="809173" cy="812800"/>
            </a:xfrm>
          </p:grpSpPr>
          <p:sp>
            <p:nvSpPr>
              <p:cNvPr id="376" name="Google Shape;376;p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flat" cmpd="sng">
                <a:solidFill>
                  <a:srgbClr val="1F5BA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5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8" name="Google Shape;378;p5"/>
            <p:cNvSpPr txBox="1"/>
            <p:nvPr/>
          </p:nvSpPr>
          <p:spPr>
            <a:xfrm>
              <a:off x="447659" y="948378"/>
              <a:ext cx="1164114" cy="80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1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99" b="0" i="0" u="none" strike="noStrike" cap="none">
                  <a:solidFill>
                    <a:srgbClr val="1F5BA2"/>
                  </a:solidFill>
                  <a:latin typeface="Mukta Mahee ExtraLight"/>
                  <a:ea typeface="Mukta Mahee ExtraLight"/>
                  <a:cs typeface="Mukta Mahee ExtraLight"/>
                  <a:sym typeface="Mukta Mahee ExtraLight"/>
                </a:rPr>
                <a:t>01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97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4"/>
          <p:cNvGrpSpPr/>
          <p:nvPr/>
        </p:nvGrpSpPr>
        <p:grpSpPr>
          <a:xfrm>
            <a:off x="2375392" y="3722606"/>
            <a:ext cx="1537682" cy="1896620"/>
            <a:chOff x="4594" y="0"/>
            <a:chExt cx="2050242" cy="2528828"/>
          </a:xfrm>
        </p:grpSpPr>
        <p:grpSp>
          <p:nvGrpSpPr>
            <p:cNvPr id="275" name="Google Shape;275;p4"/>
            <p:cNvGrpSpPr/>
            <p:nvPr/>
          </p:nvGrpSpPr>
          <p:grpSpPr>
            <a:xfrm>
              <a:off x="4594" y="0"/>
              <a:ext cx="2050242" cy="2059432"/>
              <a:chOff x="1813" y="0"/>
              <a:chExt cx="809173" cy="812800"/>
            </a:xfrm>
          </p:grpSpPr>
          <p:sp>
            <p:nvSpPr>
              <p:cNvPr id="276" name="Google Shape;276;p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>
                  <a:alpha val="1960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" name="Google Shape;278;p4"/>
            <p:cNvGrpSpPr/>
            <p:nvPr/>
          </p:nvGrpSpPr>
          <p:grpSpPr>
            <a:xfrm>
              <a:off x="4594" y="469396"/>
              <a:ext cx="2050242" cy="2059432"/>
              <a:chOff x="1813" y="0"/>
              <a:chExt cx="809173" cy="812800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53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Google Shape;281;p4"/>
            <p:cNvSpPr txBox="1"/>
            <p:nvPr/>
          </p:nvSpPr>
          <p:spPr>
            <a:xfrm>
              <a:off x="412250" y="852991"/>
              <a:ext cx="1234933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 b="0" i="0" u="none" strike="noStrike" cap="none">
                  <a:solidFill>
                    <a:srgbClr val="FFFFFF"/>
                  </a:solidFill>
                  <a:latin typeface="Mukta Mahee ExtraLight"/>
                  <a:ea typeface="Mukta Mahee ExtraLight"/>
                  <a:cs typeface="Mukta Mahee ExtraLight"/>
                  <a:sym typeface="Mukta Mahee ExtraLight"/>
                </a:rPr>
                <a:t>01</a:t>
              </a:r>
              <a:endParaRPr/>
            </a:p>
          </p:txBody>
        </p:sp>
      </p:grpSp>
      <p:grpSp>
        <p:nvGrpSpPr>
          <p:cNvPr id="282" name="Google Shape;282;p4"/>
          <p:cNvGrpSpPr/>
          <p:nvPr/>
        </p:nvGrpSpPr>
        <p:grpSpPr>
          <a:xfrm>
            <a:off x="8375158" y="3722606"/>
            <a:ext cx="1537682" cy="1896620"/>
            <a:chOff x="4594" y="0"/>
            <a:chExt cx="2050242" cy="2528828"/>
          </a:xfrm>
        </p:grpSpPr>
        <p:grpSp>
          <p:nvGrpSpPr>
            <p:cNvPr id="283" name="Google Shape;283;p4"/>
            <p:cNvGrpSpPr/>
            <p:nvPr/>
          </p:nvGrpSpPr>
          <p:grpSpPr>
            <a:xfrm>
              <a:off x="4594" y="0"/>
              <a:ext cx="2050242" cy="2059432"/>
              <a:chOff x="1813" y="0"/>
              <a:chExt cx="809173" cy="812800"/>
            </a:xfrm>
          </p:grpSpPr>
          <p:sp>
            <p:nvSpPr>
              <p:cNvPr id="284" name="Google Shape;284;p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>
                  <a:alpha val="1960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6" name="Google Shape;286;p4"/>
            <p:cNvGrpSpPr/>
            <p:nvPr/>
          </p:nvGrpSpPr>
          <p:grpSpPr>
            <a:xfrm>
              <a:off x="4594" y="469396"/>
              <a:ext cx="2050242" cy="2059432"/>
              <a:chOff x="1813" y="0"/>
              <a:chExt cx="809173" cy="812800"/>
            </a:xfrm>
          </p:grpSpPr>
          <p:sp>
            <p:nvSpPr>
              <p:cNvPr id="287" name="Google Shape;287;p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5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9" name="Google Shape;289;p4"/>
            <p:cNvSpPr txBox="1"/>
            <p:nvPr/>
          </p:nvSpPr>
          <p:spPr>
            <a:xfrm>
              <a:off x="412250" y="852991"/>
              <a:ext cx="1234933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 b="0" i="0" u="none" strike="noStrike" cap="none">
                  <a:solidFill>
                    <a:srgbClr val="FFFFFF"/>
                  </a:solidFill>
                  <a:latin typeface="Mukta Mahee ExtraLight"/>
                  <a:ea typeface="Mukta Mahee ExtraLight"/>
                  <a:cs typeface="Mukta Mahee ExtraLight"/>
                  <a:sym typeface="Mukta Mahee ExtraLight"/>
                </a:rPr>
                <a:t>02</a:t>
              </a:r>
              <a:endParaRPr/>
            </a:p>
          </p:txBody>
        </p:sp>
      </p:grpSp>
      <p:grpSp>
        <p:nvGrpSpPr>
          <p:cNvPr id="290" name="Google Shape;290;p4"/>
          <p:cNvGrpSpPr/>
          <p:nvPr/>
        </p:nvGrpSpPr>
        <p:grpSpPr>
          <a:xfrm>
            <a:off x="14130721" y="3722606"/>
            <a:ext cx="1537682" cy="1896620"/>
            <a:chOff x="4594" y="0"/>
            <a:chExt cx="2050242" cy="2528828"/>
          </a:xfrm>
        </p:grpSpPr>
        <p:grpSp>
          <p:nvGrpSpPr>
            <p:cNvPr id="291" name="Google Shape;291;p4"/>
            <p:cNvGrpSpPr/>
            <p:nvPr/>
          </p:nvGrpSpPr>
          <p:grpSpPr>
            <a:xfrm>
              <a:off x="4594" y="0"/>
              <a:ext cx="2050242" cy="2059432"/>
              <a:chOff x="1813" y="0"/>
              <a:chExt cx="809173" cy="812800"/>
            </a:xfrm>
          </p:grpSpPr>
          <p:sp>
            <p:nvSpPr>
              <p:cNvPr id="292" name="Google Shape;292;p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>
                  <a:alpha val="1960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94;p4"/>
            <p:cNvGrpSpPr/>
            <p:nvPr/>
          </p:nvGrpSpPr>
          <p:grpSpPr>
            <a:xfrm>
              <a:off x="4594" y="469396"/>
              <a:ext cx="2050242" cy="2059432"/>
              <a:chOff x="1813" y="0"/>
              <a:chExt cx="809173" cy="812800"/>
            </a:xfrm>
          </p:grpSpPr>
          <p:sp>
            <p:nvSpPr>
              <p:cNvPr id="295" name="Google Shape;295;p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5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4"/>
            <p:cNvSpPr txBox="1"/>
            <p:nvPr/>
          </p:nvSpPr>
          <p:spPr>
            <a:xfrm>
              <a:off x="412250" y="852991"/>
              <a:ext cx="1234933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 b="0" i="0" u="none" strike="noStrike" cap="none">
                  <a:solidFill>
                    <a:srgbClr val="FFFFFF"/>
                  </a:solidFill>
                  <a:latin typeface="Mukta Mahee ExtraLight"/>
                  <a:ea typeface="Mukta Mahee ExtraLight"/>
                  <a:cs typeface="Mukta Mahee ExtraLight"/>
                  <a:sym typeface="Mukta Mahee ExtraLight"/>
                </a:rPr>
                <a:t>03</a:t>
              </a:r>
              <a:endParaRPr/>
            </a:p>
          </p:txBody>
        </p:sp>
      </p:grpSp>
      <p:grpSp>
        <p:nvGrpSpPr>
          <p:cNvPr id="298" name="Google Shape;298;p4"/>
          <p:cNvGrpSpPr/>
          <p:nvPr/>
        </p:nvGrpSpPr>
        <p:grpSpPr>
          <a:xfrm>
            <a:off x="1491198" y="5989114"/>
            <a:ext cx="3306074" cy="2166561"/>
            <a:chOff x="0" y="0"/>
            <a:chExt cx="4408098" cy="2888748"/>
          </a:xfrm>
        </p:grpSpPr>
        <p:cxnSp>
          <p:nvCxnSpPr>
            <p:cNvPr id="299" name="Google Shape;299;p4"/>
            <p:cNvCxnSpPr/>
            <p:nvPr/>
          </p:nvCxnSpPr>
          <p:spPr>
            <a:xfrm rot="-2699999">
              <a:off x="1958973" y="1075939"/>
              <a:ext cx="490153" cy="0"/>
            </a:xfrm>
            <a:prstGeom prst="straightConnector1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0" name="Google Shape;300;p4"/>
            <p:cNvSpPr txBox="1"/>
            <p:nvPr/>
          </p:nvSpPr>
          <p:spPr>
            <a:xfrm>
              <a:off x="0" y="0"/>
              <a:ext cx="4408098" cy="738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99" b="0" i="0" u="none" strike="noStrike" cap="none" dirty="0">
                  <a:solidFill>
                    <a:srgbClr val="FFFFFF"/>
                  </a:solidFill>
                  <a:latin typeface="Mukta Mahee ExtraLight"/>
                  <a:ea typeface="Mukta Mahee ExtraLight"/>
                  <a:cs typeface="Mukta Mahee ExtraLight"/>
                  <a:sym typeface="Mukta Mahee ExtraLight"/>
                </a:rPr>
                <a:t>Context</a:t>
              </a:r>
              <a:endParaRPr dirty="0"/>
            </a:p>
          </p:txBody>
        </p:sp>
        <p:sp>
          <p:nvSpPr>
            <p:cNvPr id="301" name="Google Shape;301;p4"/>
            <p:cNvSpPr txBox="1"/>
            <p:nvPr/>
          </p:nvSpPr>
          <p:spPr>
            <a:xfrm>
              <a:off x="0" y="1567360"/>
              <a:ext cx="4408098" cy="1321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2300" b="0" i="0" u="none" strike="noStrike" cap="none" dirty="0">
                  <a:solidFill>
                    <a:srgbClr val="FFFFFF"/>
                  </a:solidFill>
                  <a:latin typeface="Mukta Mahee"/>
                  <a:ea typeface="Mukta Mahee"/>
                  <a:cs typeface="Mukta Mahee"/>
                  <a:sym typeface="Mukta Mahee"/>
                </a:rPr>
                <a:t>Contextualize with the datasets used</a:t>
              </a:r>
              <a:endParaRPr dirty="0"/>
            </a:p>
          </p:txBody>
        </p:sp>
      </p:grpSp>
      <p:grpSp>
        <p:nvGrpSpPr>
          <p:cNvPr id="302" name="Google Shape;302;p4"/>
          <p:cNvGrpSpPr/>
          <p:nvPr/>
        </p:nvGrpSpPr>
        <p:grpSpPr>
          <a:xfrm>
            <a:off x="7490963" y="5989114"/>
            <a:ext cx="3306074" cy="2166561"/>
            <a:chOff x="0" y="0"/>
            <a:chExt cx="4408098" cy="2888748"/>
          </a:xfrm>
        </p:grpSpPr>
        <p:cxnSp>
          <p:nvCxnSpPr>
            <p:cNvPr id="303" name="Google Shape;303;p4"/>
            <p:cNvCxnSpPr/>
            <p:nvPr/>
          </p:nvCxnSpPr>
          <p:spPr>
            <a:xfrm rot="-2699999">
              <a:off x="1958973" y="1075939"/>
              <a:ext cx="490153" cy="0"/>
            </a:xfrm>
            <a:prstGeom prst="straightConnector1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4" name="Google Shape;304;p4"/>
            <p:cNvSpPr txBox="1"/>
            <p:nvPr/>
          </p:nvSpPr>
          <p:spPr>
            <a:xfrm>
              <a:off x="0" y="0"/>
              <a:ext cx="4408098" cy="738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99" dirty="0">
                  <a:solidFill>
                    <a:srgbClr val="FFFFFF"/>
                  </a:solidFill>
                  <a:latin typeface="Mukta Mahee ExtraLight"/>
                  <a:cs typeface="Mukta Mahee ExtraLight"/>
                  <a:sym typeface="Mukta Mahee ExtraLight"/>
                </a:rPr>
                <a:t>Technology</a:t>
              </a:r>
              <a:endParaRPr dirty="0"/>
            </a:p>
          </p:txBody>
        </p:sp>
        <p:sp>
          <p:nvSpPr>
            <p:cNvPr id="305" name="Google Shape;305;p4"/>
            <p:cNvSpPr txBox="1"/>
            <p:nvPr/>
          </p:nvSpPr>
          <p:spPr>
            <a:xfrm>
              <a:off x="0" y="1567360"/>
              <a:ext cx="4408098" cy="1321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2300" b="0" i="0" u="none" strike="noStrike" cap="none" dirty="0">
                  <a:solidFill>
                    <a:srgbClr val="FFFFFF"/>
                  </a:solidFill>
                  <a:latin typeface="Mukta Mahee"/>
                  <a:ea typeface="Mukta Mahee"/>
                  <a:cs typeface="Mukta Mahee"/>
                  <a:sym typeface="Mukta Mahee"/>
                </a:rPr>
                <a:t>Present you the technology used </a:t>
              </a:r>
              <a:endParaRPr dirty="0"/>
            </a:p>
          </p:txBody>
        </p:sp>
      </p:grpSp>
      <p:grpSp>
        <p:nvGrpSpPr>
          <p:cNvPr id="306" name="Google Shape;306;p4"/>
          <p:cNvGrpSpPr/>
          <p:nvPr/>
        </p:nvGrpSpPr>
        <p:grpSpPr>
          <a:xfrm>
            <a:off x="13002324" y="5989114"/>
            <a:ext cx="3794478" cy="1477141"/>
            <a:chOff x="0" y="0"/>
            <a:chExt cx="5059304" cy="1969521"/>
          </a:xfrm>
        </p:grpSpPr>
        <p:cxnSp>
          <p:nvCxnSpPr>
            <p:cNvPr id="307" name="Google Shape;307;p4"/>
            <p:cNvCxnSpPr/>
            <p:nvPr/>
          </p:nvCxnSpPr>
          <p:spPr>
            <a:xfrm rot="-2699999">
              <a:off x="2284576" y="1075939"/>
              <a:ext cx="490153" cy="0"/>
            </a:xfrm>
            <a:prstGeom prst="straightConnector1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8" name="Google Shape;308;p4"/>
            <p:cNvSpPr txBox="1"/>
            <p:nvPr/>
          </p:nvSpPr>
          <p:spPr>
            <a:xfrm>
              <a:off x="325603" y="1567360"/>
              <a:ext cx="4408099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4"/>
            <p:cNvSpPr txBox="1"/>
            <p:nvPr/>
          </p:nvSpPr>
          <p:spPr>
            <a:xfrm>
              <a:off x="0" y="0"/>
              <a:ext cx="5059304" cy="738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99" b="0" i="0" u="none" strike="noStrike" cap="none" dirty="0">
                  <a:solidFill>
                    <a:srgbClr val="FFFFFF"/>
                  </a:solidFill>
                  <a:latin typeface="Mukta Mahee ExtraLight"/>
                  <a:ea typeface="Mukta Mahee ExtraLight"/>
                  <a:cs typeface="Mukta Mahee ExtraLight"/>
                  <a:sym typeface="Mukta Mahee ExtraLight"/>
                </a:rPr>
                <a:t>Dashboard</a:t>
              </a:r>
              <a:endParaRPr dirty="0"/>
            </a:p>
          </p:txBody>
        </p:sp>
      </p:grpSp>
      <p:sp>
        <p:nvSpPr>
          <p:cNvPr id="310" name="Google Shape;310;p4"/>
          <p:cNvSpPr txBox="1"/>
          <p:nvPr/>
        </p:nvSpPr>
        <p:spPr>
          <a:xfrm>
            <a:off x="890224" y="925512"/>
            <a:ext cx="16507551" cy="18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0" i="0" u="none" strike="noStrike" cap="none" dirty="0">
                <a:solidFill>
                  <a:srgbClr val="FFFFFF"/>
                </a:solidFill>
                <a:latin typeface="Mukta Mahee ExtraLight"/>
                <a:ea typeface="Mukta Mahee ExtraLight"/>
                <a:cs typeface="Mukta Mahee ExtraLight"/>
                <a:sym typeface="Mukta Mahee ExtraLight"/>
              </a:rPr>
              <a:t>Agenda</a:t>
            </a:r>
            <a:endParaRPr dirty="0"/>
          </a:p>
        </p:txBody>
      </p:sp>
      <p:grpSp>
        <p:nvGrpSpPr>
          <p:cNvPr id="311" name="Google Shape;311;p4"/>
          <p:cNvGrpSpPr/>
          <p:nvPr/>
        </p:nvGrpSpPr>
        <p:grpSpPr>
          <a:xfrm rot="2700000">
            <a:off x="-622741" y="-2992197"/>
            <a:ext cx="4869800" cy="10467826"/>
            <a:chOff x="0" y="-241102"/>
            <a:chExt cx="6493065" cy="13957102"/>
          </a:xfrm>
        </p:grpSpPr>
        <p:grpSp>
          <p:nvGrpSpPr>
            <p:cNvPr id="312" name="Google Shape;312;p4"/>
            <p:cNvGrpSpPr/>
            <p:nvPr/>
          </p:nvGrpSpPr>
          <p:grpSpPr>
            <a:xfrm>
              <a:off x="594574" y="-241102"/>
              <a:ext cx="4114768" cy="13957102"/>
              <a:chOff x="0" y="-47625"/>
              <a:chExt cx="812800" cy="2756958"/>
            </a:xfrm>
          </p:grpSpPr>
          <p:sp>
            <p:nvSpPr>
              <p:cNvPr id="313" name="Google Shape;313;p4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</p:sp>
          <p:sp>
            <p:nvSpPr>
              <p:cNvPr id="314" name="Google Shape;314;p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4"/>
            <p:cNvGrpSpPr/>
            <p:nvPr/>
          </p:nvGrpSpPr>
          <p:grpSpPr>
            <a:xfrm>
              <a:off x="0" y="-241102"/>
              <a:ext cx="4114768" cy="13957102"/>
              <a:chOff x="0" y="-47625"/>
              <a:chExt cx="812800" cy="2756958"/>
            </a:xfrm>
          </p:grpSpPr>
          <p:sp>
            <p:nvSpPr>
              <p:cNvPr id="316" name="Google Shape;316;p4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23921"/>
                </a:srgbClr>
              </a:solidFill>
              <a:ln>
                <a:noFill/>
              </a:ln>
            </p:spPr>
          </p:sp>
          <p:sp>
            <p:nvSpPr>
              <p:cNvPr id="317" name="Google Shape;317;p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4"/>
            <p:cNvGrpSpPr/>
            <p:nvPr/>
          </p:nvGrpSpPr>
          <p:grpSpPr>
            <a:xfrm>
              <a:off x="1189149" y="-241102"/>
              <a:ext cx="4114768" cy="13957102"/>
              <a:chOff x="0" y="-47625"/>
              <a:chExt cx="812800" cy="2756958"/>
            </a:xfrm>
          </p:grpSpPr>
          <p:sp>
            <p:nvSpPr>
              <p:cNvPr id="319" name="Google Shape;319;p4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10588"/>
                </a:srgbClr>
              </a:solidFill>
              <a:ln>
                <a:noFill/>
              </a:ln>
            </p:spPr>
          </p:sp>
          <p:sp>
            <p:nvSpPr>
              <p:cNvPr id="320" name="Google Shape;320;p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321;p4"/>
            <p:cNvGrpSpPr/>
            <p:nvPr/>
          </p:nvGrpSpPr>
          <p:grpSpPr>
            <a:xfrm>
              <a:off x="1783723" y="-241102"/>
              <a:ext cx="4114768" cy="13957102"/>
              <a:chOff x="0" y="-47625"/>
              <a:chExt cx="812800" cy="2756958"/>
            </a:xfrm>
          </p:grpSpPr>
          <p:sp>
            <p:nvSpPr>
              <p:cNvPr id="322" name="Google Shape;322;p4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5490"/>
                </a:srgbClr>
              </a:solidFill>
              <a:ln>
                <a:noFill/>
              </a:ln>
            </p:spPr>
          </p:sp>
          <p:sp>
            <p:nvSpPr>
              <p:cNvPr id="323" name="Google Shape;323;p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4"/>
            <p:cNvGrpSpPr/>
            <p:nvPr/>
          </p:nvGrpSpPr>
          <p:grpSpPr>
            <a:xfrm>
              <a:off x="2378297" y="-241102"/>
              <a:ext cx="4114768" cy="13957102"/>
              <a:chOff x="0" y="-47625"/>
              <a:chExt cx="812800" cy="2756958"/>
            </a:xfrm>
          </p:grpSpPr>
          <p:sp>
            <p:nvSpPr>
              <p:cNvPr id="325" name="Google Shape;325;p4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4705"/>
                </a:srgbClr>
              </a:solidFill>
              <a:ln>
                <a:noFill/>
              </a:ln>
            </p:spPr>
          </p:sp>
          <p:sp>
            <p:nvSpPr>
              <p:cNvPr id="326" name="Google Shape;326;p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7" name="Google Shape;327;p4"/>
          <p:cNvGrpSpPr/>
          <p:nvPr/>
        </p:nvGrpSpPr>
        <p:grpSpPr>
          <a:xfrm rot="-8100000">
            <a:off x="13767528" y="3283233"/>
            <a:ext cx="4869800" cy="10467826"/>
            <a:chOff x="0" y="-241102"/>
            <a:chExt cx="6493065" cy="13957102"/>
          </a:xfrm>
        </p:grpSpPr>
        <p:grpSp>
          <p:nvGrpSpPr>
            <p:cNvPr id="328" name="Google Shape;328;p4"/>
            <p:cNvGrpSpPr/>
            <p:nvPr/>
          </p:nvGrpSpPr>
          <p:grpSpPr>
            <a:xfrm>
              <a:off x="594574" y="-241102"/>
              <a:ext cx="4114768" cy="13957102"/>
              <a:chOff x="0" y="-47625"/>
              <a:chExt cx="812800" cy="2756958"/>
            </a:xfrm>
          </p:grpSpPr>
          <p:sp>
            <p:nvSpPr>
              <p:cNvPr id="329" name="Google Shape;329;p4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</p:sp>
          <p:sp>
            <p:nvSpPr>
              <p:cNvPr id="330" name="Google Shape;330;p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4"/>
            <p:cNvGrpSpPr/>
            <p:nvPr/>
          </p:nvGrpSpPr>
          <p:grpSpPr>
            <a:xfrm>
              <a:off x="0" y="-241102"/>
              <a:ext cx="4114768" cy="13957102"/>
              <a:chOff x="0" y="-47625"/>
              <a:chExt cx="812800" cy="2756958"/>
            </a:xfrm>
          </p:grpSpPr>
          <p:sp>
            <p:nvSpPr>
              <p:cNvPr id="332" name="Google Shape;332;p4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23921"/>
                </a:srgbClr>
              </a:solidFill>
              <a:ln>
                <a:noFill/>
              </a:ln>
            </p:spPr>
          </p:sp>
          <p:sp>
            <p:nvSpPr>
              <p:cNvPr id="333" name="Google Shape;333;p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4"/>
            <p:cNvGrpSpPr/>
            <p:nvPr/>
          </p:nvGrpSpPr>
          <p:grpSpPr>
            <a:xfrm>
              <a:off x="1189149" y="-241102"/>
              <a:ext cx="4114768" cy="13957102"/>
              <a:chOff x="0" y="-47625"/>
              <a:chExt cx="812800" cy="2756958"/>
            </a:xfrm>
          </p:grpSpPr>
          <p:sp>
            <p:nvSpPr>
              <p:cNvPr id="335" name="Google Shape;335;p4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10588"/>
                </a:srgbClr>
              </a:solidFill>
              <a:ln>
                <a:noFill/>
              </a:ln>
            </p:spPr>
          </p:sp>
          <p:sp>
            <p:nvSpPr>
              <p:cNvPr id="336" name="Google Shape;336;p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"/>
            <p:cNvGrpSpPr/>
            <p:nvPr/>
          </p:nvGrpSpPr>
          <p:grpSpPr>
            <a:xfrm>
              <a:off x="1783723" y="-241102"/>
              <a:ext cx="4114768" cy="13957102"/>
              <a:chOff x="0" y="-47625"/>
              <a:chExt cx="812800" cy="2756958"/>
            </a:xfrm>
          </p:grpSpPr>
          <p:sp>
            <p:nvSpPr>
              <p:cNvPr id="338" name="Google Shape;338;p4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5490"/>
                </a:srgbClr>
              </a:solidFill>
              <a:ln>
                <a:noFill/>
              </a:ln>
            </p:spPr>
          </p:sp>
          <p:sp>
            <p:nvSpPr>
              <p:cNvPr id="339" name="Google Shape;339;p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"/>
            <p:cNvGrpSpPr/>
            <p:nvPr/>
          </p:nvGrpSpPr>
          <p:grpSpPr>
            <a:xfrm>
              <a:off x="2378297" y="-241102"/>
              <a:ext cx="4114768" cy="13957102"/>
              <a:chOff x="0" y="-47625"/>
              <a:chExt cx="812800" cy="2756958"/>
            </a:xfrm>
          </p:grpSpPr>
          <p:sp>
            <p:nvSpPr>
              <p:cNvPr id="341" name="Google Shape;341;p4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4705"/>
                </a:srgbClr>
              </a:solidFill>
              <a:ln>
                <a:noFill/>
              </a:ln>
            </p:spPr>
          </p:sp>
          <p:sp>
            <p:nvSpPr>
              <p:cNvPr id="342" name="Google Shape;342;p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305;p4">
            <a:extLst>
              <a:ext uri="{FF2B5EF4-FFF2-40B4-BE49-F238E27FC236}">
                <a16:creationId xmlns:a16="http://schemas.microsoft.com/office/drawing/2014/main" id="{0D7EDC32-9B30-9D2A-EA9B-B456BEB732F2}"/>
              </a:ext>
            </a:extLst>
          </p:cNvPr>
          <p:cNvSpPr txBox="1"/>
          <p:nvPr/>
        </p:nvSpPr>
        <p:spPr>
          <a:xfrm>
            <a:off x="13271965" y="7108733"/>
            <a:ext cx="3306074" cy="99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 b="0" i="0" u="none" strike="noStrike" cap="none" dirty="0">
                <a:solidFill>
                  <a:srgbClr val="FFFFFF"/>
                </a:solidFill>
                <a:latin typeface="Mukta Mahee"/>
                <a:ea typeface="Mukta Mahee"/>
                <a:cs typeface="Mukta Mahee"/>
                <a:sym typeface="Mukta Mahee"/>
              </a:rPr>
              <a:t>Show you the results in the form of a dashboard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97ED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7"/>
          <p:cNvGrpSpPr/>
          <p:nvPr/>
        </p:nvGrpSpPr>
        <p:grpSpPr>
          <a:xfrm>
            <a:off x="0" y="3933994"/>
            <a:ext cx="9144000" cy="6353006"/>
            <a:chOff x="0" y="-47625"/>
            <a:chExt cx="2408296" cy="1673220"/>
          </a:xfrm>
        </p:grpSpPr>
        <p:sp>
          <p:nvSpPr>
            <p:cNvPr id="409" name="Google Shape;409;p7"/>
            <p:cNvSpPr/>
            <p:nvPr/>
          </p:nvSpPr>
          <p:spPr>
            <a:xfrm>
              <a:off x="0" y="0"/>
              <a:ext cx="2408296" cy="1625595"/>
            </a:xfrm>
            <a:custGeom>
              <a:avLst/>
              <a:gdLst/>
              <a:ahLst/>
              <a:cxnLst/>
              <a:rect l="l" t="t" r="r" b="b"/>
              <a:pathLst>
                <a:path w="2408296" h="1625595" extrusionOk="0">
                  <a:moveTo>
                    <a:pt x="0" y="0"/>
                  </a:moveTo>
                  <a:lnTo>
                    <a:pt x="2408296" y="0"/>
                  </a:lnTo>
                  <a:lnTo>
                    <a:pt x="2408296" y="1625595"/>
                  </a:lnTo>
                  <a:lnTo>
                    <a:pt x="0" y="1625595"/>
                  </a:lnTo>
                  <a:close/>
                </a:path>
              </a:pathLst>
            </a:custGeom>
            <a:solidFill>
              <a:srgbClr val="0A3972"/>
            </a:solidFill>
            <a:ln>
              <a:noFill/>
            </a:ln>
          </p:spPr>
        </p:sp>
        <p:sp>
          <p:nvSpPr>
            <p:cNvPr id="410" name="Google Shape;410;p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9144000" y="-180846"/>
            <a:ext cx="9144000" cy="6353006"/>
            <a:chOff x="0" y="-47625"/>
            <a:chExt cx="2408296" cy="1673220"/>
          </a:xfrm>
        </p:grpSpPr>
        <p:sp>
          <p:nvSpPr>
            <p:cNvPr id="413" name="Google Shape;413;p7"/>
            <p:cNvSpPr/>
            <p:nvPr/>
          </p:nvSpPr>
          <p:spPr>
            <a:xfrm>
              <a:off x="0" y="0"/>
              <a:ext cx="2408296" cy="1625595"/>
            </a:xfrm>
            <a:custGeom>
              <a:avLst/>
              <a:gdLst/>
              <a:ahLst/>
              <a:cxnLst/>
              <a:rect l="l" t="t" r="r" b="b"/>
              <a:pathLst>
                <a:path w="2408296" h="1625595" extrusionOk="0">
                  <a:moveTo>
                    <a:pt x="0" y="0"/>
                  </a:moveTo>
                  <a:lnTo>
                    <a:pt x="2408296" y="0"/>
                  </a:lnTo>
                  <a:lnTo>
                    <a:pt x="2408296" y="1625595"/>
                  </a:lnTo>
                  <a:lnTo>
                    <a:pt x="0" y="1625595"/>
                  </a:lnTo>
                  <a:close/>
                </a:path>
              </a:pathLst>
            </a:custGeom>
            <a:solidFill>
              <a:srgbClr val="0A3972"/>
            </a:solidFill>
            <a:ln>
              <a:noFill/>
            </a:ln>
          </p:spPr>
        </p:sp>
        <p:sp>
          <p:nvSpPr>
            <p:cNvPr id="414" name="Google Shape;414;p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5" name="Google Shape;415;p7"/>
          <p:cNvPicPr preferRelativeResize="0"/>
          <p:nvPr/>
        </p:nvPicPr>
        <p:blipFill rotWithShape="1">
          <a:blip r:embed="rId3">
            <a:alphaModFix amt="71000"/>
          </a:blip>
          <a:srcRect l="616" r="616"/>
          <a:stretch/>
        </p:blipFill>
        <p:spPr>
          <a:xfrm>
            <a:off x="9144000" y="0"/>
            <a:ext cx="9144000" cy="6172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7"/>
          <p:cNvGrpSpPr/>
          <p:nvPr/>
        </p:nvGrpSpPr>
        <p:grpSpPr>
          <a:xfrm>
            <a:off x="646020" y="1198150"/>
            <a:ext cx="7796363" cy="3805206"/>
            <a:chOff x="-74131" y="-9525"/>
            <a:chExt cx="10395151" cy="5073604"/>
          </a:xfrm>
        </p:grpSpPr>
        <p:sp>
          <p:nvSpPr>
            <p:cNvPr id="417" name="Google Shape;417;p7"/>
            <p:cNvSpPr txBox="1"/>
            <p:nvPr/>
          </p:nvSpPr>
          <p:spPr>
            <a:xfrm>
              <a:off x="0" y="-9525"/>
              <a:ext cx="10321020" cy="347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7"/>
            <p:cNvSpPr txBox="1"/>
            <p:nvPr/>
          </p:nvSpPr>
          <p:spPr>
            <a:xfrm>
              <a:off x="-74131" y="1214823"/>
              <a:ext cx="10321020" cy="3849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000" b="0" i="0" u="none" strike="noStrike" cap="none" dirty="0">
                  <a:solidFill>
                    <a:srgbClr val="0A3972"/>
                  </a:solidFill>
                  <a:latin typeface="Mukta Mahee"/>
                  <a:ea typeface="Mukta Mahee"/>
                  <a:cs typeface="Mukta Mahee"/>
                  <a:sym typeface="Mukta Mahee"/>
                </a:rPr>
                <a:t>Size: 1M rows</a:t>
              </a:r>
            </a:p>
            <a:p>
              <a:pPr marL="0" marR="0" lvl="1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000" dirty="0">
                  <a:solidFill>
                    <a:srgbClr val="0A3972"/>
                  </a:solidFill>
                  <a:latin typeface="Mukta Mahee"/>
                  <a:ea typeface="Mukta Mahee"/>
                  <a:cs typeface="Mukta Mahee"/>
                  <a:sym typeface="Mukta Mahee"/>
                </a:rPr>
                <a:t>Source: EU research projects 2007-2027</a:t>
              </a:r>
            </a:p>
            <a:p>
              <a:pPr marL="0" marR="0" lvl="1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000" dirty="0">
                  <a:solidFill>
                    <a:srgbClr val="0A3972"/>
                  </a:solidFill>
                  <a:latin typeface="Mukta Mahee"/>
                  <a:ea typeface="Mukta Mahee"/>
                  <a:cs typeface="Mukta Mahee"/>
                  <a:sym typeface="Mukta Mahee"/>
                </a:rPr>
                <a:t>9 tables</a:t>
              </a:r>
              <a:endParaRPr lang="pt-PT" sz="3000" b="0" i="0" u="none" strike="noStrike" cap="none" dirty="0">
                <a:solidFill>
                  <a:srgbClr val="0A3972"/>
                </a:solidFill>
                <a:latin typeface="Mukta Mahee"/>
                <a:ea typeface="Mukta Mahee"/>
                <a:cs typeface="Mukta Mahee"/>
                <a:sym typeface="Mukta Mahee"/>
              </a:endParaRPr>
            </a:p>
            <a:p>
              <a:pPr marL="0" marR="0" lvl="1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pt-PT" sz="3000" b="0" i="0" u="none" strike="noStrike" cap="none" dirty="0">
                <a:solidFill>
                  <a:srgbClr val="0A3972"/>
                </a:solidFill>
                <a:latin typeface="Mukta Mahee"/>
                <a:ea typeface="Mukta Mahee"/>
                <a:cs typeface="Mukta Mahee"/>
                <a:sym typeface="Mukta Mahee"/>
              </a:endParaRPr>
            </a:p>
            <a:p>
              <a:pPr marL="0" marR="0" lvl="1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9" name="Google Shape;419;p7"/>
          <p:cNvGrpSpPr/>
          <p:nvPr/>
        </p:nvGrpSpPr>
        <p:grpSpPr>
          <a:xfrm>
            <a:off x="9886920" y="6913833"/>
            <a:ext cx="7664977" cy="3163962"/>
            <a:chOff x="0" y="-572413"/>
            <a:chExt cx="10219969" cy="4218615"/>
          </a:xfrm>
        </p:grpSpPr>
        <p:sp>
          <p:nvSpPr>
            <p:cNvPr id="420" name="Google Shape;420;p7"/>
            <p:cNvSpPr txBox="1"/>
            <p:nvPr/>
          </p:nvSpPr>
          <p:spPr>
            <a:xfrm>
              <a:off x="0" y="1060880"/>
              <a:ext cx="10210880" cy="2585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000" b="0" i="0" u="none" strike="noStrike" cap="none" dirty="0">
                  <a:solidFill>
                    <a:srgbClr val="0A3972"/>
                  </a:solidFill>
                  <a:latin typeface="Mukta Mahee"/>
                  <a:ea typeface="Mukta Mahee"/>
                  <a:cs typeface="Mukta Mahee"/>
                  <a:sym typeface="Mukta Mahee"/>
                </a:rPr>
                <a:t>Size: 1M rows</a:t>
              </a:r>
            </a:p>
            <a:p>
              <a:pPr marL="0" marR="0" lvl="1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000" dirty="0">
                  <a:solidFill>
                    <a:srgbClr val="0A3972"/>
                  </a:solidFill>
                  <a:latin typeface="Mukta Mahee"/>
                  <a:ea typeface="Mukta Mahee"/>
                  <a:cs typeface="Mukta Mahee"/>
                  <a:sym typeface="Mukta Mahee"/>
                </a:rPr>
                <a:t>Source: OCDE</a:t>
              </a:r>
            </a:p>
            <a:p>
              <a:pPr marL="0" marR="0" lvl="1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000" dirty="0">
                  <a:solidFill>
                    <a:srgbClr val="0A3972"/>
                  </a:solidFill>
                  <a:latin typeface="Mukta Mahee"/>
                  <a:ea typeface="Mukta Mahee"/>
                  <a:cs typeface="Mukta Mahee"/>
                  <a:sym typeface="Mukta Mahee"/>
                </a:rPr>
                <a:t>1 table</a:t>
              </a:r>
              <a:endParaRPr lang="pt-PT" sz="3000" b="0" i="0" u="none" strike="noStrike" cap="none" dirty="0">
                <a:solidFill>
                  <a:srgbClr val="0A3972"/>
                </a:solidFill>
                <a:latin typeface="Mukta Mahee"/>
                <a:ea typeface="Mukta Mahee"/>
                <a:cs typeface="Mukta Mahee"/>
                <a:sym typeface="Mukta Mahee"/>
              </a:endParaRPr>
            </a:p>
          </p:txBody>
        </p:sp>
        <p:sp>
          <p:nvSpPr>
            <p:cNvPr id="421" name="Google Shape;421;p7"/>
            <p:cNvSpPr txBox="1"/>
            <p:nvPr/>
          </p:nvSpPr>
          <p:spPr>
            <a:xfrm>
              <a:off x="9089" y="-572413"/>
              <a:ext cx="10210880" cy="1489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0" i="0" u="none" strike="noStrike" cap="none" dirty="0">
                  <a:solidFill>
                    <a:srgbClr val="FFFFFF"/>
                  </a:solidFill>
                  <a:latin typeface="Mukta Mahee ExtraLight"/>
                  <a:ea typeface="Mukta Mahee ExtraLight"/>
                  <a:cs typeface="Mukta Mahee ExtraLight"/>
                  <a:sym typeface="Mukta Mahee ExtraLight"/>
                </a:rPr>
                <a:t>Industry dataset</a:t>
              </a:r>
              <a:endParaRPr dirty="0"/>
            </a:p>
          </p:txBody>
        </p:sp>
      </p:grpSp>
      <p:grpSp>
        <p:nvGrpSpPr>
          <p:cNvPr id="422" name="Google Shape;422;p7"/>
          <p:cNvGrpSpPr/>
          <p:nvPr/>
        </p:nvGrpSpPr>
        <p:grpSpPr>
          <a:xfrm>
            <a:off x="12474951" y="-1453891"/>
            <a:ext cx="21711456" cy="20063695"/>
            <a:chOff x="0" y="-47625"/>
            <a:chExt cx="711200" cy="657225"/>
          </a:xfrm>
        </p:grpSpPr>
        <p:sp>
          <p:nvSpPr>
            <p:cNvPr id="423" name="Google Shape;423;p7"/>
            <p:cNvSpPr/>
            <p:nvPr/>
          </p:nvSpPr>
          <p:spPr>
            <a:xfrm>
              <a:off x="0" y="0"/>
              <a:ext cx="406400" cy="202181"/>
            </a:xfrm>
            <a:custGeom>
              <a:avLst/>
              <a:gdLst/>
              <a:ahLst/>
              <a:cxnLst/>
              <a:rect l="l" t="t" r="r" b="b"/>
              <a:pathLst>
                <a:path w="406400" h="202181" extrusionOk="0">
                  <a:moveTo>
                    <a:pt x="203200" y="0"/>
                  </a:moveTo>
                  <a:lnTo>
                    <a:pt x="406400" y="0"/>
                  </a:lnTo>
                  <a:lnTo>
                    <a:pt x="203200" y="202181"/>
                  </a:lnTo>
                  <a:lnTo>
                    <a:pt x="0" y="2021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3972"/>
            </a:solidFill>
            <a:ln>
              <a:noFill/>
            </a:ln>
          </p:spPr>
        </p:sp>
        <p:sp>
          <p:nvSpPr>
            <p:cNvPr id="424" name="Google Shape;424;p7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7"/>
          <p:cNvGrpSpPr/>
          <p:nvPr/>
        </p:nvGrpSpPr>
        <p:grpSpPr>
          <a:xfrm>
            <a:off x="-1988138" y="-1795205"/>
            <a:ext cx="5885523" cy="5186319"/>
            <a:chOff x="8981" y="-3719"/>
            <a:chExt cx="7847364" cy="6915093"/>
          </a:xfrm>
        </p:grpSpPr>
        <p:cxnSp>
          <p:nvCxnSpPr>
            <p:cNvPr id="429" name="Google Shape;429;p7"/>
            <p:cNvCxnSpPr/>
            <p:nvPr/>
          </p:nvCxnSpPr>
          <p:spPr>
            <a:xfrm rot="-2700000">
              <a:off x="-1258708" y="3056752"/>
              <a:ext cx="8656320" cy="0"/>
            </a:xfrm>
            <a:prstGeom prst="straightConnector1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0" name="Google Shape;430;p7"/>
            <p:cNvCxnSpPr/>
            <p:nvPr/>
          </p:nvCxnSpPr>
          <p:spPr>
            <a:xfrm rot="-2700000">
              <a:off x="-1258708" y="3850902"/>
              <a:ext cx="8656320" cy="0"/>
            </a:xfrm>
            <a:prstGeom prst="straightConnector1">
              <a:avLst/>
            </a:prstGeom>
            <a:noFill/>
            <a:ln w="25400" cap="flat" cmpd="sng">
              <a:solidFill>
                <a:srgbClr val="FFFFFF">
                  <a:alpha val="6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1" name="Google Shape;431;p7"/>
            <p:cNvCxnSpPr/>
            <p:nvPr/>
          </p:nvCxnSpPr>
          <p:spPr>
            <a:xfrm rot="-2700000">
              <a:off x="-422686" y="3850902"/>
              <a:ext cx="8656320" cy="0"/>
            </a:xfrm>
            <a:prstGeom prst="straightConnector1">
              <a:avLst/>
            </a:prstGeom>
            <a:noFill/>
            <a:ln w="25400" cap="flat" cmpd="sng">
              <a:solidFill>
                <a:srgbClr val="FFFFFF">
                  <a:alpha val="3490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2" name="Google Shape;432;p7"/>
            <p:cNvCxnSpPr/>
            <p:nvPr/>
          </p:nvCxnSpPr>
          <p:spPr>
            <a:xfrm rot="-2700000">
              <a:off x="467713" y="3850902"/>
              <a:ext cx="8656320" cy="0"/>
            </a:xfrm>
            <a:prstGeom prst="straightConnector1">
              <a:avLst/>
            </a:prstGeom>
            <a:noFill/>
            <a:ln w="25400" cap="flat" cmpd="sng">
              <a:solidFill>
                <a:srgbClr val="FFFFFF">
                  <a:alpha val="1490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33" name="Google Shape;433;p7"/>
          <p:cNvGrpSpPr/>
          <p:nvPr/>
        </p:nvGrpSpPr>
        <p:grpSpPr>
          <a:xfrm>
            <a:off x="14390617" y="6876837"/>
            <a:ext cx="5885523" cy="5186319"/>
            <a:chOff x="8981" y="-3719"/>
            <a:chExt cx="7847364" cy="6915093"/>
          </a:xfrm>
        </p:grpSpPr>
        <p:cxnSp>
          <p:nvCxnSpPr>
            <p:cNvPr id="434" name="Google Shape;434;p7"/>
            <p:cNvCxnSpPr/>
            <p:nvPr/>
          </p:nvCxnSpPr>
          <p:spPr>
            <a:xfrm rot="8100000">
              <a:off x="467713" y="3850902"/>
              <a:ext cx="8656320" cy="0"/>
            </a:xfrm>
            <a:prstGeom prst="straightConnector1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5" name="Google Shape;435;p7"/>
            <p:cNvCxnSpPr/>
            <p:nvPr/>
          </p:nvCxnSpPr>
          <p:spPr>
            <a:xfrm rot="8100000">
              <a:off x="467713" y="3056752"/>
              <a:ext cx="8656320" cy="0"/>
            </a:xfrm>
            <a:prstGeom prst="straightConnector1">
              <a:avLst/>
            </a:prstGeom>
            <a:noFill/>
            <a:ln w="25400" cap="flat" cmpd="sng">
              <a:solidFill>
                <a:srgbClr val="FFFFFF">
                  <a:alpha val="6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6" name="Google Shape;436;p7"/>
            <p:cNvCxnSpPr/>
            <p:nvPr/>
          </p:nvCxnSpPr>
          <p:spPr>
            <a:xfrm rot="8100000">
              <a:off x="-368310" y="3056752"/>
              <a:ext cx="8656320" cy="0"/>
            </a:xfrm>
            <a:prstGeom prst="straightConnector1">
              <a:avLst/>
            </a:prstGeom>
            <a:noFill/>
            <a:ln w="25400" cap="flat" cmpd="sng">
              <a:solidFill>
                <a:srgbClr val="FFFFFF">
                  <a:alpha val="3490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7" name="Google Shape;437;p7"/>
            <p:cNvCxnSpPr/>
            <p:nvPr/>
          </p:nvCxnSpPr>
          <p:spPr>
            <a:xfrm rot="8100000">
              <a:off x="-1258708" y="3056752"/>
              <a:ext cx="8656320" cy="0"/>
            </a:xfrm>
            <a:prstGeom prst="straightConnector1">
              <a:avLst/>
            </a:prstGeom>
            <a:noFill/>
            <a:ln w="25400" cap="flat" cmpd="sng">
              <a:solidFill>
                <a:srgbClr val="FFFFFF">
                  <a:alpha val="1490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9770CCEE-D8C4-9422-406B-F94F9ED9D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13709" y="4118903"/>
            <a:ext cx="11466837" cy="6168077"/>
          </a:xfrm>
          <a:prstGeom prst="rect">
            <a:avLst/>
          </a:prstGeom>
        </p:spPr>
      </p:pic>
      <p:grpSp>
        <p:nvGrpSpPr>
          <p:cNvPr id="425" name="Google Shape;425;p7"/>
          <p:cNvGrpSpPr/>
          <p:nvPr/>
        </p:nvGrpSpPr>
        <p:grpSpPr>
          <a:xfrm>
            <a:off x="-7834546" y="4114840"/>
            <a:ext cx="21711456" cy="18609804"/>
            <a:chOff x="0" y="0"/>
            <a:chExt cx="711200" cy="609600"/>
          </a:xfrm>
        </p:grpSpPr>
        <p:sp>
          <p:nvSpPr>
            <p:cNvPr id="426" name="Google Shape;426;p7"/>
            <p:cNvSpPr/>
            <p:nvPr/>
          </p:nvSpPr>
          <p:spPr>
            <a:xfrm>
              <a:off x="0" y="0"/>
              <a:ext cx="406400" cy="202181"/>
            </a:xfrm>
            <a:custGeom>
              <a:avLst/>
              <a:gdLst/>
              <a:ahLst/>
              <a:cxnLst/>
              <a:rect l="l" t="t" r="r" b="b"/>
              <a:pathLst>
                <a:path w="406400" h="202181" extrusionOk="0">
                  <a:moveTo>
                    <a:pt x="203200" y="0"/>
                  </a:moveTo>
                  <a:lnTo>
                    <a:pt x="406400" y="0"/>
                  </a:lnTo>
                  <a:lnTo>
                    <a:pt x="203200" y="202181"/>
                  </a:lnTo>
                  <a:lnTo>
                    <a:pt x="0" y="2021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3972"/>
            </a:solidFill>
            <a:ln>
              <a:noFill/>
            </a:ln>
          </p:spPr>
        </p:sp>
        <p:sp>
          <p:nvSpPr>
            <p:cNvPr id="427" name="Google Shape;427;p7"/>
            <p:cNvSpPr txBox="1"/>
            <p:nvPr/>
          </p:nvSpPr>
          <p:spPr>
            <a:xfrm>
              <a:off x="101600" y="33696"/>
              <a:ext cx="609600" cy="5759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421;p7">
            <a:extLst>
              <a:ext uri="{FF2B5EF4-FFF2-40B4-BE49-F238E27FC236}">
                <a16:creationId xmlns:a16="http://schemas.microsoft.com/office/drawing/2014/main" id="{0ABD2447-A669-AA9B-8F48-099B555FA8A8}"/>
              </a:ext>
            </a:extLst>
          </p:cNvPr>
          <p:cNvSpPr txBox="1"/>
          <p:nvPr/>
        </p:nvSpPr>
        <p:spPr>
          <a:xfrm>
            <a:off x="728625" y="1123317"/>
            <a:ext cx="7658160" cy="111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Mukta Mahee ExtraLight"/>
                <a:ea typeface="Mukta Mahee ExtraLight"/>
                <a:cs typeface="Mukta Mahee ExtraLight"/>
                <a:sym typeface="Mukta Mahee ExtraLight"/>
              </a:rPr>
              <a:t>Research dataset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972"/>
        </a:solidFill>
        <a:effectLst/>
      </p:bgPr>
    </p:bg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0;p4">
            <a:extLst>
              <a:ext uri="{FF2B5EF4-FFF2-40B4-BE49-F238E27FC236}">
                <a16:creationId xmlns:a16="http://schemas.microsoft.com/office/drawing/2014/main" id="{2FE09842-C799-1C2C-5CFF-C05B7443D4A0}"/>
              </a:ext>
            </a:extLst>
          </p:cNvPr>
          <p:cNvSpPr txBox="1"/>
          <p:nvPr/>
        </p:nvSpPr>
        <p:spPr>
          <a:xfrm>
            <a:off x="848661" y="778691"/>
            <a:ext cx="6061299" cy="18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0" i="0" u="none" strike="noStrike" cap="none" dirty="0">
                <a:solidFill>
                  <a:srgbClr val="FFFFFF"/>
                </a:solidFill>
                <a:latin typeface="Mukta Mahee ExtraLight"/>
                <a:ea typeface="Mukta Mahee ExtraLight"/>
                <a:cs typeface="Mukta Mahee ExtraLight"/>
                <a:sym typeface="Mukta Mahee ExtraLight"/>
              </a:rPr>
              <a:t>Technology</a:t>
            </a:r>
            <a:endParaRPr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F2DCCF5-6C79-BADB-B513-08F78F86A786}"/>
              </a:ext>
            </a:extLst>
          </p:cNvPr>
          <p:cNvSpPr/>
          <p:nvPr/>
        </p:nvSpPr>
        <p:spPr>
          <a:xfrm>
            <a:off x="955964" y="3228109"/>
            <a:ext cx="2660071" cy="6483927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A8223A-FCA8-7193-A487-0DFEE1296CAC}"/>
              </a:ext>
            </a:extLst>
          </p:cNvPr>
          <p:cNvSpPr txBox="1"/>
          <p:nvPr/>
        </p:nvSpPr>
        <p:spPr>
          <a:xfrm>
            <a:off x="1267151" y="3555946"/>
            <a:ext cx="2022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b="0" i="0" u="none" strike="noStrike" cap="none" dirty="0">
                <a:solidFill>
                  <a:srgbClr val="FFFFFF"/>
                </a:solidFill>
                <a:latin typeface="Mukta Mahee"/>
                <a:ea typeface="Mukta Mahee"/>
                <a:cs typeface="Mukta Mahee"/>
                <a:sym typeface="Mukta Mahee"/>
              </a:rPr>
              <a:t>Data source</a:t>
            </a:r>
            <a:endParaRPr lang="pt-PT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E96CD-9C8A-821B-405F-079BC0782AFE}"/>
              </a:ext>
            </a:extLst>
          </p:cNvPr>
          <p:cNvSpPr txBox="1"/>
          <p:nvPr/>
        </p:nvSpPr>
        <p:spPr>
          <a:xfrm>
            <a:off x="15165163" y="3629926"/>
            <a:ext cx="2022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b="0" i="0" u="none" strike="noStrike" cap="none" dirty="0">
                <a:solidFill>
                  <a:srgbClr val="FFFFFF"/>
                </a:solidFill>
                <a:latin typeface="Mukta Mahee"/>
                <a:ea typeface="Mukta Mahee"/>
                <a:cs typeface="Mukta Mahee"/>
                <a:sym typeface="Mukta Mahee"/>
              </a:rPr>
              <a:t>Comsumption layer</a:t>
            </a:r>
            <a:endParaRPr lang="pt-PT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65C23E8-4C80-3C93-14FA-EC8EF2FDE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346"/>
          <a:stretch/>
        </p:blipFill>
        <p:spPr>
          <a:xfrm>
            <a:off x="1310097" y="4684002"/>
            <a:ext cx="1794404" cy="1847465"/>
          </a:xfrm>
          <a:prstGeom prst="rect">
            <a:avLst/>
          </a:prstGeom>
        </p:spPr>
      </p:pic>
      <p:grpSp>
        <p:nvGrpSpPr>
          <p:cNvPr id="1009" name="Google Shape;1009;g1c14b79414f_0_1015"/>
          <p:cNvGrpSpPr/>
          <p:nvPr/>
        </p:nvGrpSpPr>
        <p:grpSpPr>
          <a:xfrm rot="8100000">
            <a:off x="11909221" y="-4819474"/>
            <a:ext cx="7732035" cy="16736505"/>
            <a:chOff x="0" y="-536007"/>
            <a:chExt cx="10309964" cy="22316606"/>
          </a:xfrm>
        </p:grpSpPr>
        <p:grpSp>
          <p:nvGrpSpPr>
            <p:cNvPr id="1010" name="Google Shape;1010;g1c14b79414f_0_1015"/>
            <p:cNvGrpSpPr/>
            <p:nvPr/>
          </p:nvGrpSpPr>
          <p:grpSpPr>
            <a:xfrm>
              <a:off x="944167" y="-536007"/>
              <a:ext cx="6533295" cy="22316606"/>
              <a:chOff x="0" y="-66675"/>
              <a:chExt cx="812700" cy="2776008"/>
            </a:xfrm>
          </p:grpSpPr>
          <p:sp>
            <p:nvSpPr>
              <p:cNvPr id="1011" name="Google Shape;1011;g1c14b79414f_0_101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17250"/>
                </a:srgbClr>
              </a:solidFill>
              <a:ln>
                <a:noFill/>
              </a:ln>
            </p:spPr>
          </p:sp>
          <p:sp>
            <p:nvSpPr>
              <p:cNvPr id="1012" name="Google Shape;1012;g1c14b79414f_0_1015"/>
              <p:cNvSpPr txBox="1"/>
              <p:nvPr/>
            </p:nvSpPr>
            <p:spPr>
              <a:xfrm>
                <a:off x="0" y="-66675"/>
                <a:ext cx="812700" cy="8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96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g1c14b79414f_0_1015"/>
            <p:cNvGrpSpPr/>
            <p:nvPr/>
          </p:nvGrpSpPr>
          <p:grpSpPr>
            <a:xfrm>
              <a:off x="0" y="-536007"/>
              <a:ext cx="6533295" cy="22316606"/>
              <a:chOff x="0" y="-66675"/>
              <a:chExt cx="812700" cy="2776008"/>
            </a:xfrm>
          </p:grpSpPr>
          <p:sp>
            <p:nvSpPr>
              <p:cNvPr id="1014" name="Google Shape;1014;g1c14b79414f_0_101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23920"/>
                </a:srgbClr>
              </a:solidFill>
              <a:ln>
                <a:noFill/>
              </a:ln>
            </p:spPr>
          </p:sp>
          <p:sp>
            <p:nvSpPr>
              <p:cNvPr id="1015" name="Google Shape;1015;g1c14b79414f_0_1015"/>
              <p:cNvSpPr txBox="1"/>
              <p:nvPr/>
            </p:nvSpPr>
            <p:spPr>
              <a:xfrm>
                <a:off x="0" y="-66675"/>
                <a:ext cx="812700" cy="8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96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6" name="Google Shape;1016;g1c14b79414f_0_1015"/>
            <p:cNvGrpSpPr/>
            <p:nvPr/>
          </p:nvGrpSpPr>
          <p:grpSpPr>
            <a:xfrm>
              <a:off x="1888335" y="-536007"/>
              <a:ext cx="6533295" cy="22316606"/>
              <a:chOff x="0" y="-66675"/>
              <a:chExt cx="812700" cy="2776008"/>
            </a:xfrm>
          </p:grpSpPr>
          <p:sp>
            <p:nvSpPr>
              <p:cNvPr id="1017" name="Google Shape;1017;g1c14b79414f_0_101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10590"/>
                </a:srgbClr>
              </a:solidFill>
              <a:ln>
                <a:noFill/>
              </a:ln>
            </p:spPr>
          </p:sp>
          <p:sp>
            <p:nvSpPr>
              <p:cNvPr id="1018" name="Google Shape;1018;g1c14b79414f_0_1015"/>
              <p:cNvSpPr txBox="1"/>
              <p:nvPr/>
            </p:nvSpPr>
            <p:spPr>
              <a:xfrm>
                <a:off x="0" y="-66675"/>
                <a:ext cx="812700" cy="8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96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9" name="Google Shape;1019;g1c14b79414f_0_1015"/>
            <p:cNvGrpSpPr/>
            <p:nvPr/>
          </p:nvGrpSpPr>
          <p:grpSpPr>
            <a:xfrm>
              <a:off x="2832502" y="-536007"/>
              <a:ext cx="6533295" cy="22316606"/>
              <a:chOff x="0" y="-66675"/>
              <a:chExt cx="812700" cy="2776008"/>
            </a:xfrm>
          </p:grpSpPr>
          <p:sp>
            <p:nvSpPr>
              <p:cNvPr id="1020" name="Google Shape;1020;g1c14b79414f_0_101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5490"/>
                </a:srgbClr>
              </a:solidFill>
              <a:ln>
                <a:noFill/>
              </a:ln>
            </p:spPr>
          </p:sp>
          <p:sp>
            <p:nvSpPr>
              <p:cNvPr id="1021" name="Google Shape;1021;g1c14b79414f_0_1015"/>
              <p:cNvSpPr txBox="1"/>
              <p:nvPr/>
            </p:nvSpPr>
            <p:spPr>
              <a:xfrm>
                <a:off x="0" y="-66675"/>
                <a:ext cx="812700" cy="8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96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2" name="Google Shape;1022;g1c14b79414f_0_1015"/>
            <p:cNvGrpSpPr/>
            <p:nvPr/>
          </p:nvGrpSpPr>
          <p:grpSpPr>
            <a:xfrm>
              <a:off x="3776669" y="-536007"/>
              <a:ext cx="6533295" cy="22316606"/>
              <a:chOff x="0" y="-66675"/>
              <a:chExt cx="812700" cy="2776008"/>
            </a:xfrm>
          </p:grpSpPr>
          <p:sp>
            <p:nvSpPr>
              <p:cNvPr id="1023" name="Google Shape;1023;g1c14b79414f_0_101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4710"/>
                </a:srgbClr>
              </a:solidFill>
              <a:ln>
                <a:noFill/>
              </a:ln>
            </p:spPr>
          </p:sp>
          <p:sp>
            <p:nvSpPr>
              <p:cNvPr id="1024" name="Google Shape;1024;g1c14b79414f_0_1015"/>
              <p:cNvSpPr txBox="1"/>
              <p:nvPr/>
            </p:nvSpPr>
            <p:spPr>
              <a:xfrm>
                <a:off x="0" y="-66675"/>
                <a:ext cx="812700" cy="8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96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0F0AD32-5AB9-B442-D360-D366F0C21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39" y="7319584"/>
            <a:ext cx="3014818" cy="125230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4006B99-6090-ED38-D008-4058897F8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687" y="4861257"/>
            <a:ext cx="2595701" cy="133396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02C18C4-C334-95B9-135D-57FAA583AE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68"/>
          <a:stretch/>
        </p:blipFill>
        <p:spPr>
          <a:xfrm>
            <a:off x="8586592" y="6344677"/>
            <a:ext cx="1203890" cy="128667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56F2CEF-6EB9-B04A-F8C6-3DE90214B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16280" y="4664433"/>
            <a:ext cx="1684068" cy="183971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3694331-634E-1CF5-1887-208DF99315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4691" y="8620064"/>
            <a:ext cx="1299309" cy="1091972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E0911C1-D8BC-C15B-6F99-8588E96FBEE1}"/>
              </a:ext>
            </a:extLst>
          </p:cNvPr>
          <p:cNvSpPr/>
          <p:nvPr/>
        </p:nvSpPr>
        <p:spPr>
          <a:xfrm>
            <a:off x="14958604" y="3289503"/>
            <a:ext cx="2660071" cy="6483927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E941A8D-66E2-BD21-21F0-101BB9C5DD67}"/>
              </a:ext>
            </a:extLst>
          </p:cNvPr>
          <p:cNvSpPr txBox="1"/>
          <p:nvPr/>
        </p:nvSpPr>
        <p:spPr>
          <a:xfrm>
            <a:off x="5422312" y="6312716"/>
            <a:ext cx="20227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000" b="0" i="0" u="none" strike="noStrike" cap="none" dirty="0">
                <a:solidFill>
                  <a:srgbClr val="FFFFFF"/>
                </a:solidFill>
                <a:latin typeface="Mukta Mahee"/>
                <a:ea typeface="Mukta Mahee"/>
                <a:cs typeface="Mukta Mahee"/>
                <a:sym typeface="Mukta Mahee"/>
              </a:rPr>
              <a:t>Extract</a:t>
            </a:r>
            <a:endParaRPr lang="pt-PT" sz="30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1581AF5-5C2B-40D9-F325-7E40766E7CF1}"/>
              </a:ext>
            </a:extLst>
          </p:cNvPr>
          <p:cNvSpPr txBox="1"/>
          <p:nvPr/>
        </p:nvSpPr>
        <p:spPr>
          <a:xfrm>
            <a:off x="8231665" y="4337812"/>
            <a:ext cx="20227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000" b="0" i="0" u="none" strike="noStrike" cap="none" dirty="0">
                <a:solidFill>
                  <a:srgbClr val="FFFFFF"/>
                </a:solidFill>
                <a:latin typeface="Mukta Mahee"/>
                <a:ea typeface="Mukta Mahee"/>
                <a:cs typeface="Mukta Mahee"/>
                <a:sym typeface="Mukta Mahee"/>
              </a:rPr>
              <a:t>Transform</a:t>
            </a:r>
            <a:endParaRPr lang="pt-PT" sz="3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3932FE0-1713-0D34-004E-288DA7F796EE}"/>
              </a:ext>
            </a:extLst>
          </p:cNvPr>
          <p:cNvSpPr txBox="1"/>
          <p:nvPr/>
        </p:nvSpPr>
        <p:spPr>
          <a:xfrm>
            <a:off x="9548447" y="3766308"/>
            <a:ext cx="20227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000" b="0" i="0" u="none" strike="noStrike" cap="none" dirty="0">
                <a:solidFill>
                  <a:srgbClr val="FFFFFF"/>
                </a:solidFill>
                <a:latin typeface="Mukta Mahee"/>
                <a:ea typeface="Mukta Mahee"/>
                <a:cs typeface="Mukta Mahee"/>
                <a:sym typeface="Mukta Mahee"/>
              </a:rPr>
              <a:t>Load</a:t>
            </a:r>
            <a:endParaRPr lang="pt-PT" sz="3000" dirty="0"/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30653EA0-D021-5E1F-C12F-C7033E018F26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72657" y="5528242"/>
            <a:ext cx="1118030" cy="241749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B7F9AA30-9901-0AE8-071B-28E4E4E292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93518" y="3224852"/>
            <a:ext cx="2409825" cy="1209675"/>
          </a:xfrm>
          <a:prstGeom prst="rect">
            <a:avLst/>
          </a:prstGeom>
        </p:spPr>
      </p:pic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5052FFAE-8356-F514-0A48-CFA4C907DA75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 flipV="1">
            <a:off x="10486388" y="3829690"/>
            <a:ext cx="1207130" cy="169855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C6095B08-FCAF-7B28-BBDD-C98D5A51FE76}"/>
              </a:ext>
            </a:extLst>
          </p:cNvPr>
          <p:cNvCxnSpPr>
            <a:stCxn id="31" idx="3"/>
          </p:cNvCxnSpPr>
          <p:nvPr/>
        </p:nvCxnSpPr>
        <p:spPr>
          <a:xfrm flipV="1">
            <a:off x="14103343" y="3829689"/>
            <a:ext cx="855261" cy="1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972"/>
        </a:solidFill>
        <a:effectLst/>
      </p:bgPr>
    </p:bg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0;p4">
            <a:extLst>
              <a:ext uri="{FF2B5EF4-FFF2-40B4-BE49-F238E27FC236}">
                <a16:creationId xmlns:a16="http://schemas.microsoft.com/office/drawing/2014/main" id="{2FE09842-C799-1C2C-5CFF-C05B7443D4A0}"/>
              </a:ext>
            </a:extLst>
          </p:cNvPr>
          <p:cNvSpPr txBox="1"/>
          <p:nvPr/>
        </p:nvSpPr>
        <p:spPr>
          <a:xfrm>
            <a:off x="848661" y="778691"/>
            <a:ext cx="6061299" cy="18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0" i="0" u="none" strike="noStrike" cap="none" dirty="0">
                <a:solidFill>
                  <a:srgbClr val="FFFFFF"/>
                </a:solidFill>
                <a:latin typeface="Mukta Mahee ExtraLight"/>
                <a:ea typeface="Mukta Mahee ExtraLight"/>
                <a:cs typeface="Mukta Mahee ExtraLight"/>
                <a:sym typeface="Mukta Mahee ExtraLight"/>
              </a:rPr>
              <a:t>Technology</a:t>
            </a:r>
            <a:endParaRPr dirty="0"/>
          </a:p>
        </p:txBody>
      </p:sp>
      <p:grpSp>
        <p:nvGrpSpPr>
          <p:cNvPr id="1009" name="Google Shape;1009;g1c14b79414f_0_1015"/>
          <p:cNvGrpSpPr/>
          <p:nvPr/>
        </p:nvGrpSpPr>
        <p:grpSpPr>
          <a:xfrm rot="8100000">
            <a:off x="11909221" y="-4819474"/>
            <a:ext cx="7732035" cy="16736505"/>
            <a:chOff x="0" y="-536007"/>
            <a:chExt cx="10309964" cy="22316606"/>
          </a:xfrm>
        </p:grpSpPr>
        <p:grpSp>
          <p:nvGrpSpPr>
            <p:cNvPr id="1010" name="Google Shape;1010;g1c14b79414f_0_1015"/>
            <p:cNvGrpSpPr/>
            <p:nvPr/>
          </p:nvGrpSpPr>
          <p:grpSpPr>
            <a:xfrm>
              <a:off x="944167" y="-536007"/>
              <a:ext cx="6533295" cy="22316606"/>
              <a:chOff x="0" y="-66675"/>
              <a:chExt cx="812700" cy="2776008"/>
            </a:xfrm>
          </p:grpSpPr>
          <p:sp>
            <p:nvSpPr>
              <p:cNvPr id="1011" name="Google Shape;1011;g1c14b79414f_0_101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17250"/>
                </a:srgbClr>
              </a:solidFill>
              <a:ln>
                <a:noFill/>
              </a:ln>
            </p:spPr>
          </p:sp>
          <p:sp>
            <p:nvSpPr>
              <p:cNvPr id="1012" name="Google Shape;1012;g1c14b79414f_0_1015"/>
              <p:cNvSpPr txBox="1"/>
              <p:nvPr/>
            </p:nvSpPr>
            <p:spPr>
              <a:xfrm>
                <a:off x="0" y="-66675"/>
                <a:ext cx="812700" cy="8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96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g1c14b79414f_0_1015"/>
            <p:cNvGrpSpPr/>
            <p:nvPr/>
          </p:nvGrpSpPr>
          <p:grpSpPr>
            <a:xfrm>
              <a:off x="0" y="-536007"/>
              <a:ext cx="6533295" cy="22316606"/>
              <a:chOff x="0" y="-66675"/>
              <a:chExt cx="812700" cy="2776008"/>
            </a:xfrm>
          </p:grpSpPr>
          <p:sp>
            <p:nvSpPr>
              <p:cNvPr id="1014" name="Google Shape;1014;g1c14b79414f_0_101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23920"/>
                </a:srgbClr>
              </a:solidFill>
              <a:ln>
                <a:noFill/>
              </a:ln>
            </p:spPr>
          </p:sp>
          <p:sp>
            <p:nvSpPr>
              <p:cNvPr id="1015" name="Google Shape;1015;g1c14b79414f_0_1015"/>
              <p:cNvSpPr txBox="1"/>
              <p:nvPr/>
            </p:nvSpPr>
            <p:spPr>
              <a:xfrm>
                <a:off x="0" y="-66675"/>
                <a:ext cx="812700" cy="8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96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6" name="Google Shape;1016;g1c14b79414f_0_1015"/>
            <p:cNvGrpSpPr/>
            <p:nvPr/>
          </p:nvGrpSpPr>
          <p:grpSpPr>
            <a:xfrm>
              <a:off x="1888335" y="-536007"/>
              <a:ext cx="6533295" cy="22316606"/>
              <a:chOff x="0" y="-66675"/>
              <a:chExt cx="812700" cy="2776008"/>
            </a:xfrm>
          </p:grpSpPr>
          <p:sp>
            <p:nvSpPr>
              <p:cNvPr id="1017" name="Google Shape;1017;g1c14b79414f_0_101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10590"/>
                </a:srgbClr>
              </a:solidFill>
              <a:ln>
                <a:noFill/>
              </a:ln>
            </p:spPr>
          </p:sp>
          <p:sp>
            <p:nvSpPr>
              <p:cNvPr id="1018" name="Google Shape;1018;g1c14b79414f_0_1015"/>
              <p:cNvSpPr txBox="1"/>
              <p:nvPr/>
            </p:nvSpPr>
            <p:spPr>
              <a:xfrm>
                <a:off x="0" y="-66675"/>
                <a:ext cx="812700" cy="8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96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9" name="Google Shape;1019;g1c14b79414f_0_1015"/>
            <p:cNvGrpSpPr/>
            <p:nvPr/>
          </p:nvGrpSpPr>
          <p:grpSpPr>
            <a:xfrm>
              <a:off x="2832502" y="-536007"/>
              <a:ext cx="6533295" cy="22316606"/>
              <a:chOff x="0" y="-66675"/>
              <a:chExt cx="812700" cy="2776008"/>
            </a:xfrm>
          </p:grpSpPr>
          <p:sp>
            <p:nvSpPr>
              <p:cNvPr id="1020" name="Google Shape;1020;g1c14b79414f_0_101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5490"/>
                </a:srgbClr>
              </a:solidFill>
              <a:ln>
                <a:noFill/>
              </a:ln>
            </p:spPr>
          </p:sp>
          <p:sp>
            <p:nvSpPr>
              <p:cNvPr id="1021" name="Google Shape;1021;g1c14b79414f_0_1015"/>
              <p:cNvSpPr txBox="1"/>
              <p:nvPr/>
            </p:nvSpPr>
            <p:spPr>
              <a:xfrm>
                <a:off x="0" y="-66675"/>
                <a:ext cx="812700" cy="8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96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2" name="Google Shape;1022;g1c14b79414f_0_1015"/>
            <p:cNvGrpSpPr/>
            <p:nvPr/>
          </p:nvGrpSpPr>
          <p:grpSpPr>
            <a:xfrm>
              <a:off x="3776669" y="-536007"/>
              <a:ext cx="6533295" cy="22316606"/>
              <a:chOff x="0" y="-66675"/>
              <a:chExt cx="812700" cy="2776008"/>
            </a:xfrm>
          </p:grpSpPr>
          <p:sp>
            <p:nvSpPr>
              <p:cNvPr id="1023" name="Google Shape;1023;g1c14b79414f_0_1015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FFF">
                  <a:alpha val="4710"/>
                </a:srgbClr>
              </a:solidFill>
              <a:ln>
                <a:noFill/>
              </a:ln>
            </p:spPr>
          </p:sp>
          <p:sp>
            <p:nvSpPr>
              <p:cNvPr id="1024" name="Google Shape;1024;g1c14b79414f_0_1015"/>
              <p:cNvSpPr txBox="1"/>
              <p:nvPr/>
            </p:nvSpPr>
            <p:spPr>
              <a:xfrm>
                <a:off x="0" y="-66675"/>
                <a:ext cx="812700" cy="8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96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2CDAB4-5BB6-CCD6-BF45-A9A901AF097F}"/>
              </a:ext>
            </a:extLst>
          </p:cNvPr>
          <p:cNvSpPr txBox="1"/>
          <p:nvPr/>
        </p:nvSpPr>
        <p:spPr>
          <a:xfrm>
            <a:off x="848661" y="2982485"/>
            <a:ext cx="11531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000" b="0" i="0" u="none" strike="noStrike" cap="none" dirty="0">
                <a:solidFill>
                  <a:srgbClr val="FFFFFF"/>
                </a:solidFill>
                <a:latin typeface="Mukta Mahee"/>
                <a:ea typeface="Mukta Mahee"/>
                <a:cs typeface="Mukta Mahee"/>
                <a:sym typeface="Mukta Mahee"/>
              </a:rPr>
              <a:t>Speed Optimization using </a:t>
            </a:r>
            <a:r>
              <a:rPr lang="pt-PT" sz="3200" b="0" i="0" u="none" strike="noStrike" cap="none" dirty="0">
                <a:solidFill>
                  <a:srgbClr val="FFFFFF"/>
                </a:solidFill>
                <a:latin typeface="Mukta Mahee"/>
                <a:ea typeface="Mukta Mahee"/>
                <a:cs typeface="Mukta Mahee"/>
                <a:sym typeface="Mukta Mahee"/>
              </a:rPr>
              <a:t>Parallelize + Repartion</a:t>
            </a:r>
            <a:r>
              <a:rPr lang="pt-PT" sz="3000" b="0" i="0" u="none" strike="noStrike" cap="none" dirty="0">
                <a:solidFill>
                  <a:srgbClr val="FFFFFF"/>
                </a:solidFill>
                <a:latin typeface="Mukta Mahee"/>
                <a:ea typeface="Mukta Mahee"/>
                <a:cs typeface="Mukta Mahee"/>
                <a:sym typeface="Mukta Mahee"/>
              </a:rPr>
              <a:t>:</a:t>
            </a:r>
            <a:endParaRPr lang="pt-PT" sz="3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4BC136-BE6B-CAF5-7AC3-8E549EDFE1FE}"/>
              </a:ext>
            </a:extLst>
          </p:cNvPr>
          <p:cNvSpPr txBox="1"/>
          <p:nvPr/>
        </p:nvSpPr>
        <p:spPr>
          <a:xfrm>
            <a:off x="1056407" y="3903692"/>
            <a:ext cx="1221779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500" dirty="0">
                <a:solidFill>
                  <a:srgbClr val="FFFFFF"/>
                </a:solidFill>
                <a:latin typeface="Mukta Mahee"/>
                <a:cs typeface="Mukta Mahee"/>
                <a:sym typeface="Mukta Mahee"/>
              </a:rPr>
              <a:t>	Test function Before = 83 sec</a:t>
            </a:r>
          </a:p>
          <a:p>
            <a:endParaRPr lang="pt-PT" sz="2500" dirty="0">
              <a:solidFill>
                <a:srgbClr val="FFFFFF"/>
              </a:solidFill>
              <a:latin typeface="Mukta Mahee"/>
              <a:cs typeface="Mukta Mahee"/>
              <a:sym typeface="Mukta Mahee"/>
            </a:endParaRPr>
          </a:p>
          <a:p>
            <a:r>
              <a:rPr lang="pt-PT" sz="2500" dirty="0">
                <a:solidFill>
                  <a:srgbClr val="FFFFFF"/>
                </a:solidFill>
                <a:latin typeface="Mukta Mahee"/>
                <a:cs typeface="Mukta Mahee"/>
                <a:sym typeface="Mukta Mahee"/>
              </a:rPr>
              <a:t>			 After = 15 sec</a:t>
            </a:r>
            <a:endParaRPr lang="pt-PT" sz="25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A25AFE-BE33-1FA2-0BCA-907511CB5AA5}"/>
              </a:ext>
            </a:extLst>
          </p:cNvPr>
          <p:cNvSpPr txBox="1"/>
          <p:nvPr/>
        </p:nvSpPr>
        <p:spPr>
          <a:xfrm>
            <a:off x="848661" y="5906212"/>
            <a:ext cx="115315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000" dirty="0">
                <a:solidFill>
                  <a:srgbClr val="FFFFFF"/>
                </a:solidFill>
                <a:latin typeface="Mukta Mahee"/>
                <a:ea typeface="Mukta Mahee"/>
                <a:cs typeface="Mukta Mahee"/>
                <a:sym typeface="Mukta Mahee"/>
              </a:rPr>
              <a:t>The w</a:t>
            </a:r>
            <a:r>
              <a:rPr lang="pt-PT" sz="3000" b="0" i="0" u="none" strike="noStrike" cap="none" dirty="0">
                <a:solidFill>
                  <a:srgbClr val="FFFFFF"/>
                </a:solidFill>
                <a:latin typeface="Mukta Mahee"/>
                <a:ea typeface="Mukta Mahee"/>
                <a:cs typeface="Mukta Mahee"/>
                <a:sym typeface="Mukta Mahee"/>
              </a:rPr>
              <a:t>hole ETL script speed improved by:</a:t>
            </a:r>
            <a:endParaRPr lang="pt-PT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C9E7FE-D331-98FA-B84B-865CFB71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606" y="5471786"/>
            <a:ext cx="76200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542FB31-F8CF-3D27-0562-B1A70CB0DD9B}"/>
              </a:ext>
            </a:extLst>
          </p:cNvPr>
          <p:cNvSpPr txBox="1"/>
          <p:nvPr/>
        </p:nvSpPr>
        <p:spPr>
          <a:xfrm>
            <a:off x="2944809" y="6977568"/>
            <a:ext cx="122197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0" b="1" i="0" u="none" strike="noStrike" cap="none" dirty="0">
                <a:solidFill>
                  <a:srgbClr val="FFFFFF"/>
                </a:solidFill>
                <a:latin typeface="Mukta Mahee ExtraLight"/>
                <a:ea typeface="Mukta Mahee ExtraLight"/>
                <a:cs typeface="Mukta Mahee ExtraLight"/>
                <a:sym typeface="Mukta Mahee ExtraLight"/>
              </a:rPr>
              <a:t>50%</a:t>
            </a:r>
            <a:endParaRPr lang="pt-PT" sz="15000" b="1" dirty="0"/>
          </a:p>
        </p:txBody>
      </p:sp>
    </p:spTree>
    <p:extLst>
      <p:ext uri="{BB962C8B-B14F-4D97-AF65-F5344CB8AC3E}">
        <p14:creationId xmlns:p14="http://schemas.microsoft.com/office/powerpoint/2010/main" val="353025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972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6"/>
          <p:cNvPicPr preferRelativeResize="0"/>
          <p:nvPr/>
        </p:nvPicPr>
        <p:blipFill rotWithShape="1">
          <a:blip r:embed="rId3">
            <a:alphaModFix amt="70000"/>
          </a:blip>
          <a:srcRect t="11682" b="36061"/>
          <a:stretch/>
        </p:blipFill>
        <p:spPr>
          <a:xfrm>
            <a:off x="0" y="0"/>
            <a:ext cx="18288000" cy="637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384;p6"/>
          <p:cNvGrpSpPr/>
          <p:nvPr/>
        </p:nvGrpSpPr>
        <p:grpSpPr>
          <a:xfrm>
            <a:off x="-812252" y="-2494607"/>
            <a:ext cx="19319957" cy="8865433"/>
            <a:chOff x="-790063" y="-7033792"/>
            <a:chExt cx="25759943" cy="11820579"/>
          </a:xfrm>
        </p:grpSpPr>
        <p:grpSp>
          <p:nvGrpSpPr>
            <p:cNvPr id="385" name="Google Shape;385;p6"/>
            <p:cNvGrpSpPr/>
            <p:nvPr/>
          </p:nvGrpSpPr>
          <p:grpSpPr>
            <a:xfrm rot="-5400000">
              <a:off x="8344455" y="-12921057"/>
              <a:ext cx="7490906" cy="25759943"/>
              <a:chOff x="0" y="-85725"/>
              <a:chExt cx="812800" cy="2795058"/>
            </a:xfrm>
          </p:grpSpPr>
          <p:sp>
            <p:nvSpPr>
              <p:cNvPr id="386" name="Google Shape;386;p6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A3972">
                  <a:alpha val="29803"/>
                </a:srgbClr>
              </a:solidFill>
              <a:ln>
                <a:noFill/>
              </a:ln>
            </p:spPr>
          </p:sp>
          <p:sp>
            <p:nvSpPr>
              <p:cNvPr id="387" name="Google Shape;387;p6"/>
              <p:cNvSpPr txBox="1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475" tIns="92475" rIns="92475" bIns="92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339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8" name="Google Shape;388;p6"/>
            <p:cNvGrpSpPr/>
            <p:nvPr/>
          </p:nvGrpSpPr>
          <p:grpSpPr>
            <a:xfrm rot="-5400000">
              <a:off x="8344455" y="-11838638"/>
              <a:ext cx="7490906" cy="25759943"/>
              <a:chOff x="0" y="-85725"/>
              <a:chExt cx="812800" cy="2795058"/>
            </a:xfrm>
          </p:grpSpPr>
          <p:sp>
            <p:nvSpPr>
              <p:cNvPr id="389" name="Google Shape;389;p6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A3972">
                  <a:alpha val="74901"/>
                </a:srgbClr>
              </a:solidFill>
              <a:ln>
                <a:noFill/>
              </a:ln>
            </p:spPr>
          </p:sp>
          <p:sp>
            <p:nvSpPr>
              <p:cNvPr id="390" name="Google Shape;390;p6"/>
              <p:cNvSpPr txBox="1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475" tIns="92475" rIns="92475" bIns="92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339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1" name="Google Shape;391;p6"/>
            <p:cNvGrpSpPr/>
            <p:nvPr/>
          </p:nvGrpSpPr>
          <p:grpSpPr>
            <a:xfrm rot="-5400000">
              <a:off x="8344455" y="-14003475"/>
              <a:ext cx="7490906" cy="25759943"/>
              <a:chOff x="0" y="-85725"/>
              <a:chExt cx="812800" cy="2795058"/>
            </a:xfrm>
          </p:grpSpPr>
          <p:sp>
            <p:nvSpPr>
              <p:cNvPr id="392" name="Google Shape;392;p6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A3972">
                  <a:alpha val="14901"/>
                </a:srgbClr>
              </a:solidFill>
              <a:ln>
                <a:noFill/>
              </a:ln>
            </p:spPr>
          </p:sp>
          <p:sp>
            <p:nvSpPr>
              <p:cNvPr id="393" name="Google Shape;393;p6"/>
              <p:cNvSpPr txBox="1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475" tIns="92475" rIns="92475" bIns="92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339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6"/>
            <p:cNvGrpSpPr/>
            <p:nvPr/>
          </p:nvGrpSpPr>
          <p:grpSpPr>
            <a:xfrm rot="-5400000">
              <a:off x="8344455" y="-15085893"/>
              <a:ext cx="7490906" cy="25759943"/>
              <a:chOff x="0" y="-85725"/>
              <a:chExt cx="812800" cy="2795058"/>
            </a:xfrm>
          </p:grpSpPr>
          <p:sp>
            <p:nvSpPr>
              <p:cNvPr id="395" name="Google Shape;395;p6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A3972">
                  <a:alpha val="9803"/>
                </a:srgbClr>
              </a:solidFill>
              <a:ln>
                <a:noFill/>
              </a:ln>
            </p:spPr>
          </p:sp>
          <p:sp>
            <p:nvSpPr>
              <p:cNvPr id="396" name="Google Shape;396;p6"/>
              <p:cNvSpPr txBox="1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475" tIns="92475" rIns="92475" bIns="92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339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" name="Google Shape;397;p6"/>
            <p:cNvGrpSpPr/>
            <p:nvPr/>
          </p:nvGrpSpPr>
          <p:grpSpPr>
            <a:xfrm rot="-5400000">
              <a:off x="8344455" y="-16168311"/>
              <a:ext cx="7490906" cy="25759943"/>
              <a:chOff x="0" y="-85725"/>
              <a:chExt cx="812800" cy="2795058"/>
            </a:xfrm>
          </p:grpSpPr>
          <p:sp>
            <p:nvSpPr>
              <p:cNvPr id="398" name="Google Shape;398;p6"/>
              <p:cNvSpPr/>
              <p:nvPr/>
            </p:nvSpPr>
            <p:spPr>
              <a:xfrm>
                <a:off x="0" y="0"/>
                <a:ext cx="4959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49599" h="2709333" extrusionOk="0">
                    <a:moveTo>
                      <a:pt x="0" y="0"/>
                    </a:moveTo>
                    <a:lnTo>
                      <a:pt x="49599" y="0"/>
                    </a:lnTo>
                    <a:lnTo>
                      <a:pt x="4959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A3972">
                  <a:alpha val="4705"/>
                </a:srgbClr>
              </a:solidFill>
              <a:ln>
                <a:noFill/>
              </a:ln>
            </p:spPr>
          </p:sp>
          <p:sp>
            <p:nvSpPr>
              <p:cNvPr id="399" name="Google Shape;399;p6"/>
              <p:cNvSpPr txBox="1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475" tIns="92475" rIns="92475" bIns="924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339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0" name="Google Shape;400;p6"/>
          <p:cNvGrpSpPr/>
          <p:nvPr/>
        </p:nvGrpSpPr>
        <p:grpSpPr>
          <a:xfrm>
            <a:off x="1384387" y="6668482"/>
            <a:ext cx="15557326" cy="2931396"/>
            <a:chOff x="0" y="-9525"/>
            <a:chExt cx="20743102" cy="3908527"/>
          </a:xfrm>
        </p:grpSpPr>
        <p:sp>
          <p:nvSpPr>
            <p:cNvPr id="401" name="Google Shape;401;p6"/>
            <p:cNvSpPr txBox="1"/>
            <p:nvPr/>
          </p:nvSpPr>
          <p:spPr>
            <a:xfrm>
              <a:off x="0" y="-9525"/>
              <a:ext cx="20743102" cy="2482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1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999" b="0" i="0" u="none" strike="noStrike" cap="none" dirty="0">
                  <a:solidFill>
                    <a:srgbClr val="FFFFFF"/>
                  </a:solidFill>
                  <a:latin typeface="Mukta Mahee ExtraLight"/>
                  <a:ea typeface="Mukta Mahee ExtraLight"/>
                  <a:cs typeface="Mukta Mahee ExtraLight"/>
                  <a:sym typeface="Mukta Mahee ExtraLight"/>
                </a:rPr>
                <a:t>Dashboard</a:t>
              </a:r>
              <a:endParaRPr dirty="0"/>
            </a:p>
          </p:txBody>
        </p:sp>
        <p:sp>
          <p:nvSpPr>
            <p:cNvPr id="402" name="Google Shape;402;p6"/>
            <p:cNvSpPr txBox="1"/>
            <p:nvPr/>
          </p:nvSpPr>
          <p:spPr>
            <a:xfrm>
              <a:off x="0" y="3496841"/>
              <a:ext cx="20743102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03" name="Google Shape;403;p6"/>
            <p:cNvCxnSpPr/>
            <p:nvPr/>
          </p:nvCxnSpPr>
          <p:spPr>
            <a:xfrm rot="-2700000">
              <a:off x="9928393" y="2618058"/>
              <a:ext cx="886316" cy="0"/>
            </a:xfrm>
            <a:prstGeom prst="straightConnector1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Personalizar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Calibri</vt:lpstr>
      <vt:lpstr>Arial</vt:lpstr>
      <vt:lpstr>Mukta Mahee ExtraLight</vt:lpstr>
      <vt:lpstr>Verdana</vt:lpstr>
      <vt:lpstr>Mukta Mahee</vt:lpstr>
      <vt:lpstr>DM Sans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Marta</dc:creator>
  <cp:lastModifiedBy>Office1 Mastermatic</cp:lastModifiedBy>
  <cp:revision>6</cp:revision>
  <dcterms:created xsi:type="dcterms:W3CDTF">2006-08-16T00:00:00Z</dcterms:created>
  <dcterms:modified xsi:type="dcterms:W3CDTF">2023-02-10T12:08:16Z</dcterms:modified>
</cp:coreProperties>
</file>