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52E6-87E1-3DDD-A505-8257075B0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968F1-5CEE-FC9B-838F-2443E76DE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FBC9-1C7B-CC88-1DC2-513D1F8E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3ED2-CF1F-FD1A-9E74-C9FFF7C3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68F1-15E3-666A-B6AD-561D39AC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7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11A5-9B9C-3DF1-AC3B-218F35D5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71A46-2DCA-07FA-BCFF-C46D408DD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324C-F71B-806D-CAD4-9EA1CD33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8D80-5BD7-12D6-69A6-1E6AD3A0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598F-8647-7446-7FD1-2CA29CC0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14A7-B92D-410A-0002-CA4E7A243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65963-6018-26D2-8267-3C3D9E22F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5341-1FF6-23FA-4EE3-488A652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B20E-4D22-DB78-90C2-1D376094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0D2F-7331-C86E-6F7E-8340055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7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0F0B-2384-AC89-C2C8-6BE271C0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4193-B782-8FD2-FCD9-DD09495C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2148-ED16-B9B2-E64F-E931A6C4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B44C-7D9E-8765-61E8-58E8CDBF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9947-2E6A-972C-8C77-9BD6736F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9F93-8F42-3EB0-29E6-4FDEAEC8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601C-8540-5069-0543-D8B67232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26B9-DB2A-6766-AD3A-E4FC1CCC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6C58-2D39-5DA3-B2EB-168125DE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7E91-A57A-C947-360E-1E481283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4D3D-3E52-9A73-02CD-D1B55A9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15F0-DBA0-FEC8-FDC6-ECA7E76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EA7-E29E-7076-6480-433BB21D3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B705C-52B8-E545-9403-2CC78E62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C342-614E-F5A7-DD3C-AC24D840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AD79-53DE-DF4D-6102-5211E047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FA0F-26AB-A0DA-28C4-038D912F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082B-2726-F936-901B-EB8B3F1C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D553F-0E17-A3FD-EBC1-3E6CED2B2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C0828-8D42-BF6B-4BAE-43E40DEE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6EBCA-10A9-C8E9-896D-BB8326220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8E1AF-AF18-CA44-79EF-E4B2E0B6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C62A2-E0A9-E568-163B-1748FFCF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2D36B-DA00-7104-4CEF-DC8EA225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5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60CE-8C3E-AD24-9434-BB21C2B3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7BA0E-AA3D-20A9-5C42-9FF64B59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C892-A140-A39E-5B32-2722BF66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74D33-DB4D-FD18-7779-C6BDDDD8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83836-EF0C-FEEA-7904-CBAD753B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3146E-6642-7D61-AC17-E8C71AE8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3A72B-57F1-8ADE-C966-7BAD84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9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D78E-6C69-3B1E-A11A-13D9EDA4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EA58-920D-C47C-4D99-BA0BF3D1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0575-41B5-F419-CE0B-8FE49AF17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A341-3918-3770-CC88-DF587FF3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727C3-8AD5-AD07-F05F-F2B371D4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05BE9-5B97-0E0A-4F3B-06EAC22B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0420-AB75-3A35-6F57-F1B79825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24D22-96FC-D0F1-6C86-407755E61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8486-7BBD-B613-1CDD-C4DE1054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4C3BA-F641-9309-9CE6-A4DD425B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019A-1489-CFD1-739F-3FEA6F3C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2C208-6B4B-3BA9-6179-8FF9E298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0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065EF-3F98-225B-06C2-007F965A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ED79-A9ED-39CC-181D-0F817668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557F-4D16-ED4F-A5A0-958E16C93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E20D-1FFF-4561-B454-42A31475C84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FF8-9F75-5AC7-7162-2E8F740AB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0887-B2A9-3F39-B0C8-0329032A7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90E2-0C35-4AD2-BF3C-66B5AC6D8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9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5E7A9-0D95-001D-1B70-8300300FE823}"/>
              </a:ext>
            </a:extLst>
          </p:cNvPr>
          <p:cNvSpPr/>
          <p:nvPr/>
        </p:nvSpPr>
        <p:spPr>
          <a:xfrm>
            <a:off x="1584960" y="1148080"/>
            <a:ext cx="9022080" cy="4409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843120-3E1D-E505-3595-E56D60817234}"/>
              </a:ext>
            </a:extLst>
          </p:cNvPr>
          <p:cNvSpPr/>
          <p:nvPr/>
        </p:nvSpPr>
        <p:spPr>
          <a:xfrm>
            <a:off x="3749040" y="2032000"/>
            <a:ext cx="2824480" cy="279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3C27C6-CCAE-591B-8B28-F338833A4EDA}"/>
              </a:ext>
            </a:extLst>
          </p:cNvPr>
          <p:cNvSpPr/>
          <p:nvPr/>
        </p:nvSpPr>
        <p:spPr>
          <a:xfrm>
            <a:off x="5506720" y="2032000"/>
            <a:ext cx="2824480" cy="279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211DC9-7A9C-752B-3160-A978CA76BE63}"/>
                  </a:ext>
                </a:extLst>
              </p:cNvPr>
              <p:cNvSpPr txBox="1"/>
              <p:nvPr/>
            </p:nvSpPr>
            <p:spPr>
              <a:xfrm>
                <a:off x="5466080" y="3239254"/>
                <a:ext cx="1112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∩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𝑩</m:t>
                      </m:r>
                    </m:oMath>
                  </m:oMathPara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211DC9-7A9C-752B-3160-A978CA76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80" y="3239254"/>
                <a:ext cx="11125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4B558B-FB4B-1436-CB1D-795D3D76272E}"/>
                  </a:ext>
                </a:extLst>
              </p:cNvPr>
              <p:cNvSpPr txBox="1"/>
              <p:nvPr/>
            </p:nvSpPr>
            <p:spPr>
              <a:xfrm>
                <a:off x="3429000" y="3239254"/>
                <a:ext cx="1112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</m:oMath>
                  </m:oMathPara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4B558B-FB4B-1436-CB1D-795D3D762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39254"/>
                <a:ext cx="11125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2BA30E-541A-D96C-E884-FA375B28184C}"/>
                  </a:ext>
                </a:extLst>
              </p:cNvPr>
              <p:cNvSpPr txBox="1"/>
              <p:nvPr/>
            </p:nvSpPr>
            <p:spPr>
              <a:xfrm>
                <a:off x="7625080" y="3239254"/>
                <a:ext cx="1112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𝑩</m:t>
                      </m:r>
                    </m:oMath>
                  </m:oMathPara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2BA30E-541A-D96C-E884-FA375B281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080" y="3239254"/>
                <a:ext cx="11125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66D1B2-7463-6EED-5CE4-3F8F2D80AA42}"/>
                  </a:ext>
                </a:extLst>
              </p:cNvPr>
              <p:cNvSpPr txBox="1"/>
              <p:nvPr/>
            </p:nvSpPr>
            <p:spPr>
              <a:xfrm>
                <a:off x="9728200" y="5078214"/>
                <a:ext cx="1112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𝛀</m:t>
                      </m:r>
                    </m:oMath>
                  </m:oMathPara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66D1B2-7463-6EED-5CE4-3F8F2D80A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200" y="5078214"/>
                <a:ext cx="11125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839FB0-F8E7-8769-78EE-B69AF300267B}"/>
              </a:ext>
            </a:extLst>
          </p:cNvPr>
          <p:cNvCxnSpPr>
            <a:cxnSpLocks/>
          </p:cNvCxnSpPr>
          <p:nvPr/>
        </p:nvCxnSpPr>
        <p:spPr>
          <a:xfrm>
            <a:off x="5659120" y="2875280"/>
            <a:ext cx="7416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C43EAD-EDBD-8F91-A925-2B0D8C0A5E3E}"/>
              </a:ext>
            </a:extLst>
          </p:cNvPr>
          <p:cNvCxnSpPr>
            <a:cxnSpLocks/>
          </p:cNvCxnSpPr>
          <p:nvPr/>
        </p:nvCxnSpPr>
        <p:spPr>
          <a:xfrm>
            <a:off x="5593080" y="3037840"/>
            <a:ext cx="8991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06E76E-B51A-ACE8-4D00-1961DDE9DB4D}"/>
              </a:ext>
            </a:extLst>
          </p:cNvPr>
          <p:cNvCxnSpPr>
            <a:cxnSpLocks/>
          </p:cNvCxnSpPr>
          <p:nvPr/>
        </p:nvCxnSpPr>
        <p:spPr>
          <a:xfrm>
            <a:off x="5547360" y="3208774"/>
            <a:ext cx="10261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A5807B-633D-023F-1119-4060E11C2CEE}"/>
              </a:ext>
            </a:extLst>
          </p:cNvPr>
          <p:cNvCxnSpPr>
            <a:cxnSpLocks/>
          </p:cNvCxnSpPr>
          <p:nvPr/>
        </p:nvCxnSpPr>
        <p:spPr>
          <a:xfrm>
            <a:off x="5593080" y="3608586"/>
            <a:ext cx="8991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C44FB6-E195-BE00-CFB8-6AD2EA85A5BC}"/>
              </a:ext>
            </a:extLst>
          </p:cNvPr>
          <p:cNvCxnSpPr>
            <a:cxnSpLocks/>
          </p:cNvCxnSpPr>
          <p:nvPr/>
        </p:nvCxnSpPr>
        <p:spPr>
          <a:xfrm>
            <a:off x="5593080" y="3789680"/>
            <a:ext cx="8991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8759F4-E83F-F878-27AB-62550E75ED08}"/>
              </a:ext>
            </a:extLst>
          </p:cNvPr>
          <p:cNvCxnSpPr>
            <a:cxnSpLocks/>
          </p:cNvCxnSpPr>
          <p:nvPr/>
        </p:nvCxnSpPr>
        <p:spPr>
          <a:xfrm>
            <a:off x="5659120" y="3942080"/>
            <a:ext cx="7416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6CF43-6F3F-DE4A-28DE-299E2E049152}"/>
              </a:ext>
            </a:extLst>
          </p:cNvPr>
          <p:cNvCxnSpPr>
            <a:cxnSpLocks/>
          </p:cNvCxnSpPr>
          <p:nvPr/>
        </p:nvCxnSpPr>
        <p:spPr>
          <a:xfrm>
            <a:off x="5725160" y="4104640"/>
            <a:ext cx="67564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F89DB5-4AFE-0DA7-28AF-780C070D7EE8}"/>
              </a:ext>
            </a:extLst>
          </p:cNvPr>
          <p:cNvCxnSpPr>
            <a:cxnSpLocks/>
          </p:cNvCxnSpPr>
          <p:nvPr/>
        </p:nvCxnSpPr>
        <p:spPr>
          <a:xfrm>
            <a:off x="5831840" y="4246880"/>
            <a:ext cx="4165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EB05EF-56A3-1C40-088D-5815DC837317}"/>
              </a:ext>
            </a:extLst>
          </p:cNvPr>
          <p:cNvCxnSpPr>
            <a:cxnSpLocks/>
          </p:cNvCxnSpPr>
          <p:nvPr/>
        </p:nvCxnSpPr>
        <p:spPr>
          <a:xfrm>
            <a:off x="5725160" y="2712720"/>
            <a:ext cx="6045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FDF99B-94F8-EB38-1EAD-B5396D049821}"/>
              </a:ext>
            </a:extLst>
          </p:cNvPr>
          <p:cNvCxnSpPr>
            <a:cxnSpLocks/>
          </p:cNvCxnSpPr>
          <p:nvPr/>
        </p:nvCxnSpPr>
        <p:spPr>
          <a:xfrm>
            <a:off x="5857240" y="2529840"/>
            <a:ext cx="37084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E02A7-0636-66BE-298B-5C548AABE14E}"/>
                  </a:ext>
                </a:extLst>
              </p:cNvPr>
              <p:cNvSpPr txBox="1"/>
              <p:nvPr/>
            </p:nvSpPr>
            <p:spPr>
              <a:xfrm>
                <a:off x="1940560" y="1168400"/>
                <a:ext cx="2275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Disease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E02A7-0636-66BE-298B-5C548AAB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60" y="1168400"/>
                <a:ext cx="2275840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589C2A-15FC-B52F-9BC1-C5041EABC72D}"/>
                  </a:ext>
                </a:extLst>
              </p:cNvPr>
              <p:cNvSpPr txBox="1"/>
              <p:nvPr/>
            </p:nvSpPr>
            <p:spPr>
              <a:xfrm>
                <a:off x="7609840" y="1168400"/>
                <a:ext cx="2275840" cy="64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disease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589C2A-15FC-B52F-9BC1-C5041EAB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840" y="1168400"/>
                <a:ext cx="2275840" cy="647228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42677-C7C4-315A-593F-EB10B828D2AD}"/>
                  </a:ext>
                </a:extLst>
              </p:cNvPr>
              <p:cNvSpPr txBox="1"/>
              <p:nvPr/>
            </p:nvSpPr>
            <p:spPr>
              <a:xfrm>
                <a:off x="7609840" y="4704080"/>
                <a:ext cx="2275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Positive test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42677-C7C4-315A-593F-EB10B828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840" y="4704080"/>
                <a:ext cx="2275840" cy="646331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2549B4-8733-E78F-5BB3-F7C26283E32A}"/>
                  </a:ext>
                </a:extLst>
              </p:cNvPr>
              <p:cNvSpPr txBox="1"/>
              <p:nvPr/>
            </p:nvSpPr>
            <p:spPr>
              <a:xfrm>
                <a:off x="1940560" y="4703183"/>
                <a:ext cx="2275840" cy="64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test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2549B4-8733-E78F-5BB3-F7C26283E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60" y="4703183"/>
                <a:ext cx="2275840" cy="647228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124638-E5E0-B1F7-2086-5666245308C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078480" y="1814731"/>
            <a:ext cx="5669280" cy="2889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78D24-C0A9-F3C4-FB75-CD88D578B805}"/>
              </a:ext>
            </a:extLst>
          </p:cNvPr>
          <p:cNvCxnSpPr>
            <a:cxnSpLocks/>
          </p:cNvCxnSpPr>
          <p:nvPr/>
        </p:nvCxnSpPr>
        <p:spPr>
          <a:xfrm>
            <a:off x="3058160" y="1814731"/>
            <a:ext cx="0" cy="288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B3ED14-6AC3-9404-DDCA-4D53CC9CC49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747760" y="1815628"/>
            <a:ext cx="0" cy="28884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D2433-87A9-7188-A1A6-D7FA61B26A8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78480" y="1815628"/>
            <a:ext cx="5669280" cy="28875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F8783-093A-B4B0-C521-0C8B3F72449E}"/>
                  </a:ext>
                </a:extLst>
              </p:cNvPr>
              <p:cNvSpPr txBox="1"/>
              <p:nvPr/>
            </p:nvSpPr>
            <p:spPr>
              <a:xfrm>
                <a:off x="1249682" y="3107622"/>
                <a:ext cx="2072628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F8783-093A-B4B0-C521-0C8B3F72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2" y="3107622"/>
                <a:ext cx="2072628" cy="370230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D63319-6B10-C1C4-62C7-0A15FB92479B}"/>
                  </a:ext>
                </a:extLst>
              </p:cNvPr>
              <p:cNvSpPr txBox="1"/>
              <p:nvPr/>
            </p:nvSpPr>
            <p:spPr>
              <a:xfrm>
                <a:off x="8615682" y="3107174"/>
                <a:ext cx="207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D63319-6B10-C1C4-62C7-0A15FB92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82" y="3107174"/>
                <a:ext cx="207262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C4A740-DE0B-438A-A0D1-F7CD81061A10}"/>
                  </a:ext>
                </a:extLst>
              </p:cNvPr>
              <p:cNvSpPr txBox="1"/>
              <p:nvPr/>
            </p:nvSpPr>
            <p:spPr>
              <a:xfrm>
                <a:off x="4094492" y="4056852"/>
                <a:ext cx="207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C4A740-DE0B-438A-A0D1-F7CD81061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92" y="4056852"/>
                <a:ext cx="2072628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1AE9B9-8E08-96D5-5220-5997ED4D6CD3}"/>
                  </a:ext>
                </a:extLst>
              </p:cNvPr>
              <p:cNvSpPr txBox="1"/>
              <p:nvPr/>
            </p:nvSpPr>
            <p:spPr>
              <a:xfrm>
                <a:off x="5913120" y="4056852"/>
                <a:ext cx="207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1AE9B9-8E08-96D5-5220-5997ED4D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4056852"/>
                <a:ext cx="2072628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14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E02A7-0636-66BE-298B-5C548AABE14E}"/>
                  </a:ext>
                </a:extLst>
              </p:cNvPr>
              <p:cNvSpPr txBox="1"/>
              <p:nvPr/>
            </p:nvSpPr>
            <p:spPr>
              <a:xfrm>
                <a:off x="1940560" y="1168400"/>
                <a:ext cx="2275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Disease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E02A7-0636-66BE-298B-5C548AAB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60" y="1168400"/>
                <a:ext cx="2275840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589C2A-15FC-B52F-9BC1-C5041EABC72D}"/>
                  </a:ext>
                </a:extLst>
              </p:cNvPr>
              <p:cNvSpPr txBox="1"/>
              <p:nvPr/>
            </p:nvSpPr>
            <p:spPr>
              <a:xfrm>
                <a:off x="7609840" y="1168400"/>
                <a:ext cx="2275840" cy="64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disease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=0.94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589C2A-15FC-B52F-9BC1-C5041EAB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840" y="1168400"/>
                <a:ext cx="2275840" cy="647228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42677-C7C4-315A-593F-EB10B828D2AD}"/>
                  </a:ext>
                </a:extLst>
              </p:cNvPr>
              <p:cNvSpPr txBox="1"/>
              <p:nvPr/>
            </p:nvSpPr>
            <p:spPr>
              <a:xfrm>
                <a:off x="7609840" y="4704080"/>
                <a:ext cx="2275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Positive test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42677-C7C4-315A-593F-EB10B828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840" y="4704080"/>
                <a:ext cx="2275840" cy="646331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2549B4-8733-E78F-5BB3-F7C26283E32A}"/>
                  </a:ext>
                </a:extLst>
              </p:cNvPr>
              <p:cNvSpPr txBox="1"/>
              <p:nvPr/>
            </p:nvSpPr>
            <p:spPr>
              <a:xfrm>
                <a:off x="1940560" y="4703183"/>
                <a:ext cx="2275840" cy="64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test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2549B4-8733-E78F-5BB3-F7C26283E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60" y="4703183"/>
                <a:ext cx="2275840" cy="647228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124638-E5E0-B1F7-2086-5666245308C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078480" y="1814731"/>
            <a:ext cx="5669280" cy="2889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78D24-C0A9-F3C4-FB75-CD88D578B805}"/>
              </a:ext>
            </a:extLst>
          </p:cNvPr>
          <p:cNvCxnSpPr>
            <a:cxnSpLocks/>
          </p:cNvCxnSpPr>
          <p:nvPr/>
        </p:nvCxnSpPr>
        <p:spPr>
          <a:xfrm>
            <a:off x="3058160" y="1814731"/>
            <a:ext cx="0" cy="288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B3ED14-6AC3-9404-DDCA-4D53CC9CC49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747760" y="1815628"/>
            <a:ext cx="0" cy="28884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D2433-87A9-7188-A1A6-D7FA61B26A8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78480" y="1815628"/>
            <a:ext cx="5669280" cy="28875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F8783-093A-B4B0-C521-0C8B3F72449E}"/>
                  </a:ext>
                </a:extLst>
              </p:cNvPr>
              <p:cNvSpPr txBox="1"/>
              <p:nvPr/>
            </p:nvSpPr>
            <p:spPr>
              <a:xfrm>
                <a:off x="1249682" y="3107622"/>
                <a:ext cx="2072628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F8783-093A-B4B0-C521-0C8B3F72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2" y="3107622"/>
                <a:ext cx="2072628" cy="370230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D63319-6B10-C1C4-62C7-0A15FB92479B}"/>
                  </a:ext>
                </a:extLst>
              </p:cNvPr>
              <p:cNvSpPr txBox="1"/>
              <p:nvPr/>
            </p:nvSpPr>
            <p:spPr>
              <a:xfrm>
                <a:off x="8615682" y="3107174"/>
                <a:ext cx="207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D63319-6B10-C1C4-62C7-0A15FB92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82" y="3107174"/>
                <a:ext cx="207262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C4A740-DE0B-438A-A0D1-F7CD81061A10}"/>
                  </a:ext>
                </a:extLst>
              </p:cNvPr>
              <p:cNvSpPr txBox="1"/>
              <p:nvPr/>
            </p:nvSpPr>
            <p:spPr>
              <a:xfrm>
                <a:off x="4094492" y="4056852"/>
                <a:ext cx="207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C4A740-DE0B-438A-A0D1-F7CD81061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92" y="4056852"/>
                <a:ext cx="2072628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1AE9B9-8E08-96D5-5220-5997ED4D6CD3}"/>
                  </a:ext>
                </a:extLst>
              </p:cNvPr>
              <p:cNvSpPr txBox="1"/>
              <p:nvPr/>
            </p:nvSpPr>
            <p:spPr>
              <a:xfrm>
                <a:off x="5913120" y="4056852"/>
                <a:ext cx="207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1AE9B9-8E08-96D5-5220-5997ED4D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4056852"/>
                <a:ext cx="2072628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81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Gascoigne, Connor W S</dc:creator>
  <cp:lastModifiedBy>Gascoigne, Connor W S</cp:lastModifiedBy>
  <cp:revision>1</cp:revision>
  <dcterms:created xsi:type="dcterms:W3CDTF">2024-01-15T15:31:37Z</dcterms:created>
  <dcterms:modified xsi:type="dcterms:W3CDTF">2024-01-15T16:20:03Z</dcterms:modified>
</cp:coreProperties>
</file>