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906510" y="402399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y</a:t>
            </a:r>
            <a:r>
              <a:rPr lang="en-US" baseline="-25000"/>
              <a:t>it</a:t>
            </a:r>
            <a:endParaRPr lang="en-US" baseline="-25000"/>
          </a:p>
        </p:txBody>
      </p:sp>
      <p:sp>
        <p:nvSpPr>
          <p:cNvPr id="6" name="Text Box 5"/>
          <p:cNvSpPr txBox="1"/>
          <p:nvPr/>
        </p:nvSpPr>
        <p:spPr>
          <a:xfrm>
            <a:off x="8906510" y="324485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m</a:t>
            </a:r>
            <a:r>
              <a:rPr lang="en-US" baseline="-25000"/>
              <a:t>it</a:t>
            </a:r>
            <a:endParaRPr lang="en-US" baseline="-25000"/>
          </a:p>
        </p:txBody>
      </p:sp>
      <p:sp>
        <p:nvSpPr>
          <p:cNvPr id="7" name="Text Box 6"/>
          <p:cNvSpPr txBox="1"/>
          <p:nvPr/>
        </p:nvSpPr>
        <p:spPr>
          <a:xfrm>
            <a:off x="10413365" y="324485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162290" y="257746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a</a:t>
            </a:r>
            <a:r>
              <a:rPr lang="en-US" baseline="-25000"/>
              <a:t>i</a:t>
            </a:r>
            <a:endParaRPr lang="en-US" baseline="-25000"/>
          </a:p>
        </p:txBody>
      </p:sp>
      <p:sp>
        <p:nvSpPr>
          <p:cNvPr id="9" name="Text Box 8"/>
          <p:cNvSpPr txBox="1"/>
          <p:nvPr/>
        </p:nvSpPr>
        <p:spPr>
          <a:xfrm>
            <a:off x="7510145" y="175704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m</a:t>
            </a:r>
            <a:r>
              <a:rPr lang="en-US" baseline="-25000">
                <a:latin typeface="Standard Symbols PS" panose="05050102010706020507" charset="0"/>
                <a:cs typeface="Standard Symbols PS" panose="05050102010706020507" charset="0"/>
              </a:rPr>
              <a:t>a</a:t>
            </a:r>
            <a:endParaRPr lang="en-US" baseline="-25000">
              <a:latin typeface="Standard Symbols PS" panose="05050102010706020507" charset="0"/>
              <a:cs typeface="Standard Symbols PS" panose="05050102010706020507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640445" y="175704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s</a:t>
            </a:r>
            <a:r>
              <a:rPr lang="en-US" baseline="-25000">
                <a:latin typeface="Standard Symbols PS" panose="05050102010706020507" charset="0"/>
                <a:cs typeface="Standard Symbols PS" panose="05050102010706020507" charset="0"/>
              </a:rPr>
              <a:t>a</a:t>
            </a:r>
            <a:endParaRPr lang="en-US" baseline="-25000">
              <a:latin typeface="Standard Symbols PS" panose="05050102010706020507" charset="0"/>
              <a:cs typeface="Standard Symbols PS" panose="05050102010706020507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761855" y="175704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b</a:t>
            </a:r>
            <a:endParaRPr lang="en-US" baseline="-25000"/>
          </a:p>
        </p:txBody>
      </p:sp>
      <p:sp>
        <p:nvSpPr>
          <p:cNvPr id="12" name="Oval 11"/>
          <p:cNvSpPr/>
          <p:nvPr/>
        </p:nvSpPr>
        <p:spPr>
          <a:xfrm>
            <a:off x="9090025" y="400875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353425" y="253936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689215" y="169608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831580" y="1689100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952990" y="1689100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9117965" y="3309620"/>
            <a:ext cx="41275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ectangles 18"/>
          <p:cNvSpPr/>
          <p:nvPr/>
        </p:nvSpPr>
        <p:spPr>
          <a:xfrm>
            <a:off x="10460990" y="3270250"/>
            <a:ext cx="41275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4" idx="4"/>
          </p:cNvCxnSpPr>
          <p:nvPr/>
        </p:nvCxnSpPr>
        <p:spPr>
          <a:xfrm>
            <a:off x="7926070" y="2200275"/>
            <a:ext cx="660400" cy="29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4"/>
          </p:cNvCxnSpPr>
          <p:nvPr/>
        </p:nvCxnSpPr>
        <p:spPr>
          <a:xfrm flipH="1">
            <a:off x="8625840" y="2193290"/>
            <a:ext cx="442595" cy="299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4"/>
          </p:cNvCxnSpPr>
          <p:nvPr/>
        </p:nvCxnSpPr>
        <p:spPr>
          <a:xfrm flipH="1">
            <a:off x="9332595" y="2193290"/>
            <a:ext cx="857250" cy="1092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5"/>
          </p:cNvCxnSpPr>
          <p:nvPr/>
        </p:nvCxnSpPr>
        <p:spPr>
          <a:xfrm>
            <a:off x="8757285" y="2969895"/>
            <a:ext cx="55943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1"/>
            <a:endCxn id="17" idx="3"/>
          </p:cNvCxnSpPr>
          <p:nvPr/>
        </p:nvCxnSpPr>
        <p:spPr>
          <a:xfrm flipH="1">
            <a:off x="9530715" y="3429000"/>
            <a:ext cx="882650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>
          <a:xfrm>
            <a:off x="9324340" y="3627120"/>
            <a:ext cx="2540" cy="3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s 25"/>
          <p:cNvSpPr/>
          <p:nvPr/>
        </p:nvSpPr>
        <p:spPr>
          <a:xfrm>
            <a:off x="8800465" y="3071495"/>
            <a:ext cx="2278380" cy="1666875"/>
          </a:xfrm>
          <a:prstGeom prst="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9286875" y="439229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time t</a:t>
            </a:r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8162290" y="2405380"/>
            <a:ext cx="2075815" cy="2903855"/>
          </a:xfrm>
          <a:prstGeom prst="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8428355" y="494093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individual i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4968875" y="402399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y</a:t>
            </a:r>
            <a:r>
              <a:rPr lang="en-US" baseline="-25000"/>
              <a:t>it</a:t>
            </a:r>
            <a:endParaRPr lang="en-US" baseline="-25000"/>
          </a:p>
        </p:txBody>
      </p:sp>
      <p:sp>
        <p:nvSpPr>
          <p:cNvPr id="31" name="Text Box 30"/>
          <p:cNvSpPr txBox="1"/>
          <p:nvPr/>
        </p:nvSpPr>
        <p:spPr>
          <a:xfrm>
            <a:off x="4968875" y="3244850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m</a:t>
            </a:r>
            <a:r>
              <a:rPr lang="en-US" baseline="-25000"/>
              <a:t>it</a:t>
            </a:r>
            <a:endParaRPr lang="en-US" baseline="-25000"/>
          </a:p>
        </p:txBody>
      </p:sp>
      <p:sp>
        <p:nvSpPr>
          <p:cNvPr id="32" name="Text Box 31"/>
          <p:cNvSpPr txBox="1"/>
          <p:nvPr/>
        </p:nvSpPr>
        <p:spPr>
          <a:xfrm>
            <a:off x="6475730" y="3244850"/>
            <a:ext cx="53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t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4128770" y="175704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a</a:t>
            </a:r>
            <a:endParaRPr lang="en-US" baseline="-25000">
              <a:latin typeface="Standard Symbols PS" panose="05050102010706020507" charset="0"/>
              <a:cs typeface="Standard Symbols PS" panose="05050102010706020507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5824220" y="175704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b</a:t>
            </a:r>
            <a:endParaRPr lang="en-US" baseline="-25000"/>
          </a:p>
        </p:txBody>
      </p:sp>
      <p:sp>
        <p:nvSpPr>
          <p:cNvPr id="37" name="Oval 36"/>
          <p:cNvSpPr/>
          <p:nvPr/>
        </p:nvSpPr>
        <p:spPr>
          <a:xfrm>
            <a:off x="5152390" y="400875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307840" y="169608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015355" y="1689100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Rectangles 41"/>
          <p:cNvSpPr/>
          <p:nvPr/>
        </p:nvSpPr>
        <p:spPr>
          <a:xfrm>
            <a:off x="5180330" y="3309620"/>
            <a:ext cx="41275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Rectangles 42"/>
          <p:cNvSpPr/>
          <p:nvPr/>
        </p:nvSpPr>
        <p:spPr>
          <a:xfrm>
            <a:off x="6523355" y="3270250"/>
            <a:ext cx="412750" cy="317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4"/>
            <a:endCxn id="42" idx="0"/>
          </p:cNvCxnSpPr>
          <p:nvPr/>
        </p:nvCxnSpPr>
        <p:spPr>
          <a:xfrm>
            <a:off x="4544695" y="2200275"/>
            <a:ext cx="842010" cy="1109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4"/>
            <a:endCxn id="42" idx="0"/>
          </p:cNvCxnSpPr>
          <p:nvPr/>
        </p:nvCxnSpPr>
        <p:spPr>
          <a:xfrm flipH="1">
            <a:off x="5386705" y="2193290"/>
            <a:ext cx="865505" cy="1116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1"/>
            <a:endCxn id="42" idx="3"/>
          </p:cNvCxnSpPr>
          <p:nvPr/>
        </p:nvCxnSpPr>
        <p:spPr>
          <a:xfrm flipH="1">
            <a:off x="5593080" y="3429000"/>
            <a:ext cx="882650" cy="3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  <a:endCxn id="37" idx="0"/>
          </p:cNvCxnSpPr>
          <p:nvPr/>
        </p:nvCxnSpPr>
        <p:spPr>
          <a:xfrm>
            <a:off x="5386705" y="3627120"/>
            <a:ext cx="2540" cy="381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s 49"/>
          <p:cNvSpPr/>
          <p:nvPr/>
        </p:nvSpPr>
        <p:spPr>
          <a:xfrm>
            <a:off x="4862830" y="3071495"/>
            <a:ext cx="2278380" cy="1666875"/>
          </a:xfrm>
          <a:prstGeom prst="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Text Box 50"/>
          <p:cNvSpPr txBox="1"/>
          <p:nvPr/>
        </p:nvSpPr>
        <p:spPr>
          <a:xfrm>
            <a:off x="5349240" y="439229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time t</a:t>
            </a:r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4224655" y="2405380"/>
            <a:ext cx="2075815" cy="2903855"/>
          </a:xfrm>
          <a:prstGeom prst="rect">
            <a:avLst/>
          </a:prstGeom>
          <a:noFill/>
          <a:ln w="28575" cmpd="sng"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Text Box 52"/>
          <p:cNvSpPr txBox="1"/>
          <p:nvPr/>
        </p:nvSpPr>
        <p:spPr>
          <a:xfrm>
            <a:off x="4490720" y="4940935"/>
            <a:ext cx="1791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/>
              <a:t>individual i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3349625" y="402399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s</a:t>
            </a:r>
            <a:endParaRPr lang="en-US" baseline="-25000">
              <a:latin typeface="Standard Symbols PS" panose="05050102010706020507" charset="0"/>
              <a:cs typeface="Standard Symbols PS" panose="05050102010706020507" charset="0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533140" y="400875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stCxn id="55" idx="6"/>
            <a:endCxn id="37" idx="2"/>
          </p:cNvCxnSpPr>
          <p:nvPr/>
        </p:nvCxnSpPr>
        <p:spPr>
          <a:xfrm>
            <a:off x="4006215" y="4260850"/>
            <a:ext cx="1146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56"/>
          <p:cNvSpPr txBox="1"/>
          <p:nvPr/>
        </p:nvSpPr>
        <p:spPr>
          <a:xfrm>
            <a:off x="7254240" y="4008755"/>
            <a:ext cx="855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latin typeface="Standard Symbols PS" panose="05050102010706020507" charset="0"/>
                <a:cs typeface="Standard Symbols PS" panose="05050102010706020507" charset="0"/>
              </a:rPr>
              <a:t>s</a:t>
            </a:r>
            <a:endParaRPr lang="en-US" baseline="-25000">
              <a:latin typeface="Standard Symbols PS" panose="05050102010706020507" charset="0"/>
              <a:cs typeface="Standard Symbols PS" panose="05050102010706020507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7437755" y="3993515"/>
            <a:ext cx="473075" cy="5041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58" idx="6"/>
          </p:cNvCxnSpPr>
          <p:nvPr/>
        </p:nvCxnSpPr>
        <p:spPr>
          <a:xfrm>
            <a:off x="7910830" y="4245610"/>
            <a:ext cx="1146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Arial Black</vt:lpstr>
      <vt:lpstr>Microsoft YaHei</vt:lpstr>
      <vt:lpstr>Droid Sans Fallback</vt:lpstr>
      <vt:lpstr>SimSun</vt:lpstr>
      <vt:lpstr>Chandas</vt:lpstr>
      <vt:lpstr>D050000L</vt:lpstr>
      <vt:lpstr>DejaVu Sans Light</vt:lpstr>
      <vt:lpstr>EB Garamond Initials Fill1</vt:lpstr>
      <vt:lpstr>Standard Symbols PS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</dc:creator>
  <cp:lastModifiedBy>marta</cp:lastModifiedBy>
  <cp:revision>7</cp:revision>
  <dcterms:created xsi:type="dcterms:W3CDTF">2023-01-06T10:15:05Z</dcterms:created>
  <dcterms:modified xsi:type="dcterms:W3CDTF">2023-01-06T10:15:05Z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