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9de4a54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9de4a54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9de4a54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9de4a54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9de4a54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39de4a54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3c3b1e4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3c3b1e4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ikit-learn.org/stable/modules/classes.html#module-sklearn.svm" TargetMode="External"/><Relationship Id="rId4" Type="http://schemas.openxmlformats.org/officeDocument/2006/relationships/hyperlink" Target="https://scikit-learn.org/stable/modules/classes.html#module-sklearn.neighbo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33900" y="1415650"/>
            <a:ext cx="6810900" cy="18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3000"/>
              <a:t>Fake Job Description Prediction:</a:t>
            </a:r>
            <a:endParaRPr b="1" sz="3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Binary Classification [Real or Fake] </a:t>
            </a:r>
            <a:endParaRPr b="1" sz="4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813175" y="3696400"/>
            <a:ext cx="32562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660"/>
              <a:t>Vilja Lott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660"/>
              <a:t>Patrik Vodila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660"/>
              <a:t>Marta Borras</a:t>
            </a:r>
            <a:endParaRPr sz="166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660"/>
              <a:t>Mei Torrecillas</a:t>
            </a:r>
            <a:endParaRPr sz="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 b="1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Employment scams have become widespread to trick job seekers.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information (</a:t>
            </a:r>
            <a:r>
              <a:rPr b="1" i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name, date of birth, address, scans of ID documents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can be used for identity fraud (</a:t>
            </a:r>
            <a:r>
              <a:rPr b="1" i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credi</a:t>
            </a:r>
            <a:r>
              <a:rPr b="1"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card scams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Brookes, T. (2022, February 8). Watch Out for Fake Jobs and Recruiters: Here’s How to Spot Them. How-To Geek. Retrieved August 11, 2022, from https://www.howtogeek.com/783231/how-to-spot-fake-jobs-and-recruiters/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 point: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 offer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umerical: number of characters in company profile, job description, requirements, and benefits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Categorical: company logo (yes/no), telecommuting (yes/no), questions (yes/no), required experience, required education 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abel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(yes/no)</a:t>
            </a:r>
            <a:endParaRPr b="1" sz="105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/ Fake Job Posting Prediction. (2020b, February 29). Kaggle. Retrieved August 10, 2022, from https://www.kaggle.com/datasets/shivamb/real-or-fake-fake-jobposting-prediction</a:t>
            </a:r>
            <a:endParaRPr b="1" sz="10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CANDIDATE MODELS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Classification (SVC)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class: </a:t>
            </a:r>
            <a:r>
              <a:rPr b="1" i="1" lang="en-GB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sklearn.svm</a:t>
            </a:r>
            <a:r>
              <a:rPr b="1"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.SVC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neighbors (k-NN)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class: </a:t>
            </a:r>
            <a:r>
              <a:rPr b="1" i="1" lang="en-GB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sklearn.neighbors</a:t>
            </a:r>
            <a:r>
              <a:rPr b="1"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.KNeighborsClassifier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(Probably) non-linear data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92857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 of the data are strings → Conversion to numerical features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92857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both categorical and numerical features</a:t>
            </a:r>
            <a:endParaRPr b="1" sz="105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Vector Classification (SVC)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Hinge Loss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neighbors (k-NN)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0/1 Loss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Benchmark, Baseline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D55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