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8800" dirty="0" smtClean="0">
                <a:solidFill>
                  <a:srgbClr val="92D050"/>
                </a:solidFill>
              </a:rPr>
              <a:t>Hospital </a:t>
            </a:r>
            <a:r>
              <a:rPr lang="es-AR" sz="8800" dirty="0" err="1" smtClean="0">
                <a:solidFill>
                  <a:srgbClr val="92D050"/>
                </a:solidFill>
              </a:rPr>
              <a:t>pagancillo</a:t>
            </a:r>
            <a:r>
              <a:rPr lang="es-AR" sz="8800" dirty="0" smtClean="0">
                <a:solidFill>
                  <a:srgbClr val="92D050"/>
                </a:solidFill>
              </a:rPr>
              <a:t> </a:t>
            </a:r>
            <a:endParaRPr lang="en-US" sz="8800" dirty="0">
              <a:solidFill>
                <a:srgbClr val="92D05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D947B3"/>
                </a:solidFill>
                <a:latin typeface="Algerian" panose="04020705040A02060702" pitchFamily="82" charset="0"/>
              </a:rPr>
              <a:t>Medicina Integral</a:t>
            </a:r>
            <a:endParaRPr lang="en-US" dirty="0">
              <a:solidFill>
                <a:srgbClr val="D947B3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21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Algerian</vt:lpstr>
      <vt:lpstr>Tw Cen MT</vt:lpstr>
      <vt:lpstr>Tw Cen MT Condensed</vt:lpstr>
      <vt:lpstr>Wingdings 3</vt:lpstr>
      <vt:lpstr>Integral</vt:lpstr>
      <vt:lpstr>Hospital pagancillo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pagancillo</dc:title>
  <dc:creator>Alumno</dc:creator>
  <cp:lastModifiedBy>Alumno</cp:lastModifiedBy>
  <cp:revision>2</cp:revision>
  <dcterms:created xsi:type="dcterms:W3CDTF">2022-09-12T16:08:05Z</dcterms:created>
  <dcterms:modified xsi:type="dcterms:W3CDTF">2022-09-12T16:23:24Z</dcterms:modified>
</cp:coreProperties>
</file>