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/>
    <p:restoredTop sz="94719"/>
  </p:normalViewPr>
  <p:slideViewPr>
    <p:cSldViewPr snapToGrid="0">
      <p:cViewPr varScale="1">
        <p:scale>
          <a:sx n="111" d="100"/>
          <a:sy n="111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sets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7B-D44C-805E-569E9387A140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7B-D44C-805E-569E9387A140}"/>
              </c:ext>
            </c:extLst>
          </c:dPt>
          <c:dLbls>
            <c:dLbl>
              <c:idx val="0"/>
              <c:layout>
                <c:manualLayout>
                  <c:x val="9.0338969788753928E-2"/>
                  <c:y val="0"/>
                </c:manualLayout>
              </c:layout>
              <c:tx>
                <c:rich>
                  <a:bodyPr/>
                  <a:lstStyle/>
                  <a:p>
                    <a:fld id="{33951734-71B5-0B4F-A148-9C80A22122C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[VALOR]</a:t>
                    </a:fld>
                    <a:endParaRPr lang="pt-P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F7B-D44C-805E-569E9387A140}"/>
                </c:ext>
              </c:extLst>
            </c:dLbl>
            <c:dLbl>
              <c:idx val="1"/>
              <c:layout>
                <c:manualLayout>
                  <c:x val="-0.10355930683101061"/>
                  <c:y val="3.1527893869661701E-3"/>
                </c:manualLayout>
              </c:layout>
              <c:tx>
                <c:rich>
                  <a:bodyPr/>
                  <a:lstStyle/>
                  <a:p>
                    <a:fld id="{A291AD4F-5B1A-9E48-A96B-1D0DAC713B29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[VALOR]</a:t>
                    </a:fld>
                    <a:endParaRPr lang="pt-P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F7B-D44C-805E-569E9387A1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rm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Palavras-passe comprometidas</c:v>
                </c:pt>
                <c:pt idx="1">
                  <c:v>Palavras-passe fortes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10000</c:v>
                </c:pt>
                <c:pt idx="1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7B-D44C-805E-569E9387A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DB9-89C3-A147-ACE7-B7AB91FF4038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0959F-B939-DA40-8E66-AB7A877C2C2D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6043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376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CCE97-E0FE-A770-A821-E17473BC0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C4902F-6D20-9826-3BEA-89BE1D051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18E5CC-6877-441C-3F38-AB5F4506D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485F-EB62-329A-B6FC-0ACBF87B3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1635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26C17-2CC0-AEF2-81FD-89B20E8A9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97C54B-05D2-9840-6366-228624465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2D3BF-C563-FEEB-4E12-2A241E616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4CD5E-C3F1-E4AA-994C-E83AAA86C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5333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7C05B-BC5A-99C5-6A0D-C420ECC9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20937A-BFDC-227B-775D-4490D1ACC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5F554-16FE-C10E-5591-65EB5ABAF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397D-B917-3594-A2F5-842337C22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9826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4AA3A-3308-7BA7-8D9F-A93458EC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BD816-B5B1-94DE-F7B4-5A647651E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5DE45-2166-ECAB-D2A0-63BDA3A82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574DA-47FA-B416-5A59-73389CD13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246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B5FB4-5D76-A496-7B5A-E2C372C29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A3532-5F92-30BC-7026-10B03A8CD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09F39-CD0F-30FF-0B81-3CBD82490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DD677-ECD9-CCD2-B917-934181481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4697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4F4C-BFFD-F6B7-F5D1-D05C171AD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5BB01-9FD2-5562-9776-62E5078C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6C78-A206-2E67-53CD-769B2381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0F7B-DEAB-F163-2B24-F084452B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CEE0-D223-8C00-BCE8-DAE9AFDE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1911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9559-B367-F4B3-91DD-87AB266F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3A762-F50D-B98C-3C47-9A4D3DCB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6F18-601C-2C6D-FCEE-6040DB88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42F1-622D-D31A-0639-3D3B7AB5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F95FD-5E36-ECDA-32DA-7F5DEEC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129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507AE-48FB-FAA8-FDFF-E08A6709E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AF883-6431-B988-ACC3-D5A31D86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95080-2469-2BA9-954B-B49B2310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472A-417F-71CD-7FC3-842B7AA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CDB4-5066-EEDC-75DF-0DADA86E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0744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F035-211A-2F4C-7190-CBA3FADB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1319-EDAC-9A7F-00D4-F3D2231A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D167-68AB-AC73-80C1-AF50CAA8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6A10-C35B-25E2-290B-31E4780A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4068-28DA-C9CC-A637-EFCF1E90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540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782A-0B97-C892-838E-5F046E67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6926-393C-5FC4-13A6-BF16CBFE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DAC9-294C-CE1F-A709-A8A3E3C2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AB46-006F-BAE0-CBF0-E4DA198C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04B0-0B9A-3879-C961-514B0BEA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4919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0944-DF8F-4608-16EE-B6F9D706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D596-01C6-654E-B608-E6C5E50D0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2F8C7-0BCB-4274-F510-CA0A2766D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9A21B-925B-1778-391A-E62D102C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36CB-D436-F63C-7765-A4BA55D9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09AE-5256-B3C7-356D-FC877533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3279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88F6-DFC7-6B65-9CE3-C1B8832B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760F-A0AD-9B71-CE89-B800D404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2955-9A0C-73BE-E88C-26E2C7E98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2F580-07B4-54C6-B03B-9ECF9E147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334B3-31A2-B2AE-28E8-7A061B1C7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D2D9D-7550-EADB-DC60-FD318981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0848C-0C1A-113B-A2D0-37E46933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30296-D287-8AA0-6036-4A2DD591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044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1590-264B-321E-6B82-6D82A0F1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C5E1A-A3D4-4859-80E3-71A1F258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0389-B77F-8217-D17C-B3E5AA26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4D9F-035D-5473-E61A-4178E996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4195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2A229-4E90-074A-7A56-FCF11F76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24551-C4BD-A6C8-7266-85AC19CA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D85A-96C0-C4F9-7559-C31AC596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2990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3460-3C85-F475-B37A-C11CFD11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480E-71B4-4924-A5BF-46FD359D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2304E-3047-08EB-47EF-F28FFA3A4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321DB-B769-1137-8077-8A486547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06EE4-1CBD-E575-BD3D-1F5AF683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B71AD-24BE-E184-EB40-9B4E70A1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097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17F8-0040-59DE-1F30-1A187722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FE53C-8D3D-EB23-5B02-CD9C55AF2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B7811-EAEE-F83F-2FA2-6327D5CDF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52841-2E57-EFD1-F6B5-EC62A917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1B9F8-1446-BF3C-85E9-B2236A56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0881E-C4E8-95ED-28B9-5DC3DDA5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573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7E3DC-F909-A2A3-410F-853EE1DB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84A6-5220-DD05-94D1-D89945A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A5F0-3FEB-F5C3-483C-27E1306C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333E1-B991-E541-B51A-1288207C30CC}" type="datetimeFigureOut">
              <a:rPr lang="en-PT" smtClean="0"/>
              <a:t>12/15/2024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E0FF-6170-BA7A-AB23-30C4A225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50F3-2D58-1A5B-9DFB-DAE832E52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43A21-0BE9-9C45-A9D0-4CC5AD73F234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1601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ASP/passfault/blob/master/wordlists/wordlists/10k-worst-passwords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age.googleapis.com/gweb-uniblog-publish-prod/documents/PasswordCheckup-HarrisPoll-InfographicFIN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0FAD-08A3-7B4C-450B-A9E913CBF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442" y="1919499"/>
            <a:ext cx="5165558" cy="3019001"/>
          </a:xfrm>
        </p:spPr>
        <p:txBody>
          <a:bodyPr>
            <a:noAutofit/>
          </a:bodyPr>
          <a:lstStyle/>
          <a:p>
            <a:pPr algn="l"/>
            <a: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Compromised</a:t>
            </a:r>
            <a:b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Password</a:t>
            </a:r>
            <a:b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Checker</a:t>
            </a:r>
          </a:p>
        </p:txBody>
      </p:sp>
      <p:pic>
        <p:nvPicPr>
          <p:cNvPr id="1026" name="Picture 2" descr="two bullet surveillance cameras attached on wall">
            <a:extLst>
              <a:ext uri="{FF2B5EF4-FFF2-40B4-BE49-F238E27FC236}">
                <a16:creationId xmlns:a16="http://schemas.microsoft.com/office/drawing/2014/main" id="{3C064EFE-0C09-E88E-998E-E30AE2CFE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3" r="7619"/>
          <a:stretch/>
        </p:blipFill>
        <p:spPr bwMode="auto">
          <a:xfrm>
            <a:off x="7748954" y="0"/>
            <a:ext cx="44430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CAE2AB-C775-54A6-A270-52B5504815B0}"/>
              </a:ext>
            </a:extLst>
          </p:cNvPr>
          <p:cNvSpPr txBox="1"/>
          <p:nvPr/>
        </p:nvSpPr>
        <p:spPr>
          <a:xfrm>
            <a:off x="930442" y="523219"/>
            <a:ext cx="326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Marta Cruz - nº 119572</a:t>
            </a:r>
          </a:p>
          <a:p>
            <a:pPr algn="l"/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Matilde Rodrigues - nº 119714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3DB2F-6F85-6C1A-D7C0-A4D274754B10}"/>
              </a:ext>
            </a:extLst>
          </p:cNvPr>
          <p:cNvSpPr txBox="1"/>
          <p:nvPr/>
        </p:nvSpPr>
        <p:spPr>
          <a:xfrm>
            <a:off x="1035333" y="4938500"/>
            <a:ext cx="632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abordagem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probabilística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para 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segurança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</a:t>
            </a:r>
          </a:p>
          <a:p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Cadeira</a:t>
            </a:r>
            <a:r>
              <a:rPr lang="en-GB" sz="12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Métodos</a:t>
            </a:r>
            <a:r>
              <a:rPr lang="en-GB" sz="12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Probabilísticos</a:t>
            </a:r>
            <a:r>
              <a:rPr lang="en-GB" sz="12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Engenharia</a:t>
            </a:r>
            <a:r>
              <a:rPr lang="en-GB" sz="12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Informática</a:t>
            </a:r>
            <a:endParaRPr lang="en-GB" sz="1200" u="none" strike="noStrike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80BB7-254F-8259-0CC7-0393C4491AA2}"/>
              </a:ext>
            </a:extLst>
          </p:cNvPr>
          <p:cNvSpPr txBox="1"/>
          <p:nvPr/>
        </p:nvSpPr>
        <p:spPr>
          <a:xfrm>
            <a:off x="875529" y="1092604"/>
            <a:ext cx="168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 Dezembro 2024</a:t>
            </a:r>
          </a:p>
        </p:txBody>
      </p:sp>
    </p:spTree>
    <p:extLst>
      <p:ext uri="{BB962C8B-B14F-4D97-AF65-F5344CB8AC3E}">
        <p14:creationId xmlns:p14="http://schemas.microsoft.com/office/powerpoint/2010/main" val="372154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3009A-A849-07E2-E1CA-9035A373E6C9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Problema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ECCD1-567A-DCBB-10A6-21BFBF972676}"/>
              </a:ext>
            </a:extLst>
          </p:cNvPr>
          <p:cNvSpPr txBox="1"/>
          <p:nvPr/>
        </p:nvSpPr>
        <p:spPr>
          <a:xfrm>
            <a:off x="1632436" y="1243841"/>
            <a:ext cx="8927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Aumento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risco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cibersegurança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pessoal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fracas 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reutilizadas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são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vulnerabilidade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comum</a:t>
            </a:r>
            <a:r>
              <a:rPr lang="en-GB" sz="28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B9220-E76C-F554-42A4-C15A84B53DF4}"/>
              </a:ext>
            </a:extLst>
          </p:cNvPr>
          <p:cNvSpPr txBox="1"/>
          <p:nvPr/>
        </p:nvSpPr>
        <p:spPr>
          <a:xfrm>
            <a:off x="1632435" y="3453585"/>
            <a:ext cx="1989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A41B1-44C5-5B03-29C8-D22B207EE198}"/>
              </a:ext>
            </a:extLst>
          </p:cNvPr>
          <p:cNvSpPr txBox="1"/>
          <p:nvPr/>
        </p:nvSpPr>
        <p:spPr>
          <a:xfrm>
            <a:off x="1304190" y="4777024"/>
            <a:ext cx="2646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dos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utilizadores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internet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já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sofreram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violação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dados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devido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fraca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20BF4-904F-F4A1-BC68-DE2A72A853D7}"/>
              </a:ext>
            </a:extLst>
          </p:cNvPr>
          <p:cNvSpPr txBox="1"/>
          <p:nvPr/>
        </p:nvSpPr>
        <p:spPr>
          <a:xfrm>
            <a:off x="5101001" y="3453585"/>
            <a:ext cx="1989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4947D-0280-4362-7A30-06A68303C78C}"/>
              </a:ext>
            </a:extLst>
          </p:cNvPr>
          <p:cNvSpPr txBox="1"/>
          <p:nvPr/>
        </p:nvSpPr>
        <p:spPr>
          <a:xfrm>
            <a:off x="4772756" y="4777024"/>
            <a:ext cx="2646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população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Americana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datas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nascimento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nomes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palvra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1E2E6-D794-8618-6667-1C29C0294337}"/>
              </a:ext>
            </a:extLst>
          </p:cNvPr>
          <p:cNvSpPr txBox="1"/>
          <p:nvPr/>
        </p:nvSpPr>
        <p:spPr>
          <a:xfrm>
            <a:off x="8569568" y="3453585"/>
            <a:ext cx="1989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53E73-0F67-A697-C29C-6F63D9E83F1E}"/>
              </a:ext>
            </a:extLst>
          </p:cNvPr>
          <p:cNvSpPr txBox="1"/>
          <p:nvPr/>
        </p:nvSpPr>
        <p:spPr>
          <a:xfrm>
            <a:off x="8241323" y="4777024"/>
            <a:ext cx="2646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população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Americana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admite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frustração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gerir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B4F7A0-53DD-8CEC-AF4E-A3E7FDD0B5E1}"/>
              </a:ext>
            </a:extLst>
          </p:cNvPr>
          <p:cNvCxnSpPr/>
          <p:nvPr/>
        </p:nvCxnSpPr>
        <p:spPr>
          <a:xfrm>
            <a:off x="4278923" y="3347351"/>
            <a:ext cx="0" cy="2625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40463-7629-7E0E-4640-397B2C575CD8}"/>
              </a:ext>
            </a:extLst>
          </p:cNvPr>
          <p:cNvCxnSpPr/>
          <p:nvPr/>
        </p:nvCxnSpPr>
        <p:spPr>
          <a:xfrm>
            <a:off x="7924800" y="3347351"/>
            <a:ext cx="0" cy="2625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8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FD0BC-5978-02EC-68A1-9485DB512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915B2D-0FCE-8691-C9E4-EDF2A1D5F59E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O nosso sistema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02957-831A-8502-53EF-E34C4AB4763B}"/>
              </a:ext>
            </a:extLst>
          </p:cNvPr>
          <p:cNvSpPr txBox="1"/>
          <p:nvPr/>
        </p:nvSpPr>
        <p:spPr>
          <a:xfrm>
            <a:off x="1632436" y="1243841"/>
            <a:ext cx="8927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 de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deteção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comprometimentos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endParaRPr lang="en-GB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AF8AC-2217-0804-7FEC-4336EAF3DECB}"/>
              </a:ext>
            </a:extLst>
          </p:cNvPr>
          <p:cNvSpPr txBox="1"/>
          <p:nvPr/>
        </p:nvSpPr>
        <p:spPr>
          <a:xfrm>
            <a:off x="1502758" y="3024518"/>
            <a:ext cx="26347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</a:t>
            </a:r>
            <a:r>
              <a:rPr lang="en-GB" sz="8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ï</a:t>
            </a:r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 Bayes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E9105-C6C7-D03A-0526-D97862FB2761}"/>
              </a:ext>
            </a:extLst>
          </p:cNvPr>
          <p:cNvSpPr txBox="1"/>
          <p:nvPr/>
        </p:nvSpPr>
        <p:spPr>
          <a:xfrm>
            <a:off x="4350734" y="3059614"/>
            <a:ext cx="3292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Bloom</a:t>
            </a:r>
            <a:endParaRPr lang="pt-PT" sz="8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PT" sz="8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Filter</a:t>
            </a:r>
            <a:endParaRPr lang="en-PT" sz="8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CE565D-8A30-DB7C-99CA-F6EA70CB63DD}"/>
              </a:ext>
            </a:extLst>
          </p:cNvPr>
          <p:cNvCxnSpPr/>
          <p:nvPr/>
        </p:nvCxnSpPr>
        <p:spPr>
          <a:xfrm>
            <a:off x="4350734" y="2982996"/>
            <a:ext cx="0" cy="2625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4620F8-289F-DBEA-9C07-FD5C7F10994F}"/>
              </a:ext>
            </a:extLst>
          </p:cNvPr>
          <p:cNvCxnSpPr/>
          <p:nvPr/>
        </p:nvCxnSpPr>
        <p:spPr>
          <a:xfrm>
            <a:off x="7643447" y="2953094"/>
            <a:ext cx="0" cy="2625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9C5915-5E4D-1CD4-0B95-6EF8E5D0A944}"/>
              </a:ext>
            </a:extLst>
          </p:cNvPr>
          <p:cNvSpPr txBox="1"/>
          <p:nvPr/>
        </p:nvSpPr>
        <p:spPr>
          <a:xfrm>
            <a:off x="7930660" y="3604358"/>
            <a:ext cx="3903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MinHash</a:t>
            </a:r>
            <a:endParaRPr lang="pt-PT" sz="8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7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92665-0607-2DC1-1271-E3429CA3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6B6E78-650E-7824-9840-4FF16E8372F6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Visão Geral do Sistema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4E2D1-FBAF-DE6D-4DA2-BFF5A4641923}"/>
              </a:ext>
            </a:extLst>
          </p:cNvPr>
          <p:cNvSpPr txBox="1"/>
          <p:nvPr/>
        </p:nvSpPr>
        <p:spPr>
          <a:xfrm>
            <a:off x="1632436" y="941200"/>
            <a:ext cx="892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A8344-EE60-8434-D259-D458630815D5}"/>
              </a:ext>
            </a:extLst>
          </p:cNvPr>
          <p:cNvSpPr txBox="1"/>
          <p:nvPr/>
        </p:nvSpPr>
        <p:spPr>
          <a:xfrm>
            <a:off x="1632436" y="1739799"/>
            <a:ext cx="8927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utilizador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avaliada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usando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três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módulos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probabilísticos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Bloom Filter: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Verifica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correspondências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exatas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no dataset de 10.000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comuns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Naïve Bayes: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Avalia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composição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determinar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compromisso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MinHash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Mede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similaridade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conhecidas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5AE3CE-FD18-5942-B67A-73C971DBBCE6}"/>
              </a:ext>
            </a:extLst>
          </p:cNvPr>
          <p:cNvCxnSpPr>
            <a:cxnSpLocks/>
          </p:cNvCxnSpPr>
          <p:nvPr/>
        </p:nvCxnSpPr>
        <p:spPr>
          <a:xfrm>
            <a:off x="756136" y="5275385"/>
            <a:ext cx="10679723" cy="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3D378-1ADB-829C-5DC3-8AF0A6154792}"/>
              </a:ext>
            </a:extLst>
          </p:cNvPr>
          <p:cNvCxnSpPr>
            <a:cxnSpLocks/>
          </p:cNvCxnSpPr>
          <p:nvPr/>
        </p:nvCxnSpPr>
        <p:spPr>
          <a:xfrm>
            <a:off x="2004646" y="463061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74D08C-4F2E-72C8-D6E0-2D4C7B6EE9A0}"/>
              </a:ext>
            </a:extLst>
          </p:cNvPr>
          <p:cNvSpPr/>
          <p:nvPr/>
        </p:nvSpPr>
        <p:spPr>
          <a:xfrm>
            <a:off x="1567960" y="4116840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PT" sz="1200" dirty="0">
                <a:solidFill>
                  <a:schemeClr val="bg1"/>
                </a:solidFill>
              </a:rPr>
              <a:t>input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7C5561-3A9E-9F67-6338-57004F24DA13}"/>
              </a:ext>
            </a:extLst>
          </p:cNvPr>
          <p:cNvCxnSpPr>
            <a:cxnSpLocks/>
          </p:cNvCxnSpPr>
          <p:nvPr/>
        </p:nvCxnSpPr>
        <p:spPr>
          <a:xfrm>
            <a:off x="3771902" y="527538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4A451E-D171-348D-4D6C-CE826CE9D46B}"/>
              </a:ext>
            </a:extLst>
          </p:cNvPr>
          <p:cNvSpPr/>
          <p:nvPr/>
        </p:nvSpPr>
        <p:spPr>
          <a:xfrm>
            <a:off x="3335216" y="5734625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PT" sz="1200" dirty="0">
                <a:solidFill>
                  <a:schemeClr val="bg1"/>
                </a:solidFill>
              </a:rPr>
              <a:t>Bloom Filter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DB3288-C5DC-04B1-CC7E-8E9C39126879}"/>
              </a:ext>
            </a:extLst>
          </p:cNvPr>
          <p:cNvCxnSpPr>
            <a:cxnSpLocks/>
          </p:cNvCxnSpPr>
          <p:nvPr/>
        </p:nvCxnSpPr>
        <p:spPr>
          <a:xfrm>
            <a:off x="5846882" y="463061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D64195B-D785-7D68-7DEC-0F0AB586EC95}"/>
              </a:ext>
            </a:extLst>
          </p:cNvPr>
          <p:cNvSpPr/>
          <p:nvPr/>
        </p:nvSpPr>
        <p:spPr>
          <a:xfrm>
            <a:off x="5410196" y="4116840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PT" sz="1200" dirty="0">
                <a:solidFill>
                  <a:schemeClr val="bg1"/>
                </a:solidFill>
              </a:rPr>
              <a:t>Na</a:t>
            </a:r>
            <a:r>
              <a:rPr lang="en-GB" sz="1200" dirty="0" err="1">
                <a:solidFill>
                  <a:schemeClr val="bg1"/>
                </a:solidFill>
              </a:rPr>
              <a:t>ï</a:t>
            </a:r>
            <a:r>
              <a:rPr lang="en-PT" sz="1200" dirty="0">
                <a:solidFill>
                  <a:schemeClr val="bg1"/>
                </a:solidFill>
              </a:rPr>
              <a:t>ve Bayes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3DDD2A-11E5-34DE-6B18-1CAA3E6462DD}"/>
              </a:ext>
            </a:extLst>
          </p:cNvPr>
          <p:cNvCxnSpPr>
            <a:cxnSpLocks/>
          </p:cNvCxnSpPr>
          <p:nvPr/>
        </p:nvCxnSpPr>
        <p:spPr>
          <a:xfrm>
            <a:off x="10125804" y="463061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098C1DD-7A87-996B-0D39-74D35A7395C5}"/>
              </a:ext>
            </a:extLst>
          </p:cNvPr>
          <p:cNvSpPr/>
          <p:nvPr/>
        </p:nvSpPr>
        <p:spPr>
          <a:xfrm>
            <a:off x="9689118" y="4116840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" bIns="1800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Output</a:t>
            </a:r>
            <a:endParaRPr lang="en-PT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7C6353-1452-4651-C3BD-EBF0F0FF17B3}"/>
              </a:ext>
            </a:extLst>
          </p:cNvPr>
          <p:cNvCxnSpPr>
            <a:cxnSpLocks/>
          </p:cNvCxnSpPr>
          <p:nvPr/>
        </p:nvCxnSpPr>
        <p:spPr>
          <a:xfrm>
            <a:off x="8420101" y="527538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8EE113C-0366-D7C9-63EC-ADBEC8BCA65B}"/>
              </a:ext>
            </a:extLst>
          </p:cNvPr>
          <p:cNvSpPr/>
          <p:nvPr/>
        </p:nvSpPr>
        <p:spPr>
          <a:xfrm>
            <a:off x="7983415" y="5734625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PT" sz="1200" dirty="0">
                <a:solidFill>
                  <a:schemeClr val="bg1"/>
                </a:solidFill>
              </a:rPr>
              <a:t>MinHash</a:t>
            </a:r>
          </a:p>
        </p:txBody>
      </p:sp>
    </p:spTree>
    <p:extLst>
      <p:ext uri="{BB962C8B-B14F-4D97-AF65-F5344CB8AC3E}">
        <p14:creationId xmlns:p14="http://schemas.microsoft.com/office/powerpoint/2010/main" val="174730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77F0C-A3B4-4532-E330-EE08B3F53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78E25B-8C8C-4CF5-265A-CC18379F1575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 Módulo 1 – Bloom 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FD0D4-5874-5B95-794D-B04BEF1DF612}"/>
              </a:ext>
            </a:extLst>
          </p:cNvPr>
          <p:cNvSpPr txBox="1"/>
          <p:nvPr/>
        </p:nvSpPr>
        <p:spPr>
          <a:xfrm>
            <a:off x="1632436" y="2413337"/>
            <a:ext cx="8927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Objetivo</a:t>
            </a:r>
            <a:r>
              <a:rPr lang="en-GB" b="1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Verifica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forma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eficiente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se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está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no dataset.</a:t>
            </a:r>
          </a:p>
          <a:p>
            <a:pPr algn="l"/>
            <a:r>
              <a:rPr lang="en-GB" b="1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en-GB" b="1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r>
              <a:rPr lang="en-GB" b="1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Usa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múltiplas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funções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 hash para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armazenar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consultar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Permite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pesquisas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rápidas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pequena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probabilidade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falsos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positivos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/>
            <a:r>
              <a:rPr lang="en-GB" b="1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Principal </a:t>
            </a:r>
            <a:r>
              <a:rPr lang="en-GB" b="1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Benefício</a:t>
            </a:r>
            <a:r>
              <a:rPr lang="en-GB" b="1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Eficiência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termos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memória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velocidade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deteção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6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55A4B-DC48-68E7-5837-7FFCFEAC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95CA8-C12F-6836-6E46-1D5118AE84CC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Módulo 2 – Na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ï</a:t>
            </a:r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F7A46-7B08-FD7C-A165-950ACB15020E}"/>
              </a:ext>
            </a:extLst>
          </p:cNvPr>
          <p:cNvSpPr txBox="1"/>
          <p:nvPr/>
        </p:nvSpPr>
        <p:spPr>
          <a:xfrm>
            <a:off x="1226524" y="1720840"/>
            <a:ext cx="9738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Objetivo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Classifica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com base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composição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Calcula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priori (P(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 P(forte)).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condicionais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Classificadores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o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Exemplo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de Entrada: "passw@rd4"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Calcular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P(4 | compromised) = 0.011336, P(@ | compromised) = 0.000015,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Calcular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classificadores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nbc_compromised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8.9909e-17;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nbc_strong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1.2970e-16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u="none" strike="noStrike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A4EF9E-F044-3032-D634-177072D8A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65055-6786-C07F-B05F-E8F85373D9B2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6. Módulo 3 – MinHash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790C2-0746-3B7A-8127-32C3E514DC75}"/>
              </a:ext>
            </a:extLst>
          </p:cNvPr>
          <p:cNvSpPr txBox="1"/>
          <p:nvPr/>
        </p:nvSpPr>
        <p:spPr>
          <a:xfrm>
            <a:off x="1226524" y="2274838"/>
            <a:ext cx="9738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Objetivo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Mede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similaridade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entre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de entrada e as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no dataset.</a:t>
            </a:r>
          </a:p>
          <a:p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Aproxima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similaridade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Jaccard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usando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subconjuntos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(shingles)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aos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quais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vão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ser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aplicadas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funções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 hash.</a:t>
            </a:r>
          </a:p>
          <a:p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Principal </a:t>
            </a:r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Benefício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Deteta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semelhantes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às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conhecidas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mesmo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variações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mínimas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u="none" strike="noStrike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4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7ED59B-01EC-D1D7-79B3-6CD691AE4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EACB4-F32B-AB5A-8299-162F8F0B8099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7. Testes e Validação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964B8-64BE-580F-8A01-7B8A334C13EA}"/>
              </a:ext>
            </a:extLst>
          </p:cNvPr>
          <p:cNvSpPr txBox="1"/>
          <p:nvPr/>
        </p:nvSpPr>
        <p:spPr>
          <a:xfrm>
            <a:off x="0" y="1243841"/>
            <a:ext cx="609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sets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779306-7F93-3C36-25C7-977067738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635395"/>
              </p:ext>
            </p:extLst>
          </p:nvPr>
        </p:nvGraphicFramePr>
        <p:xfrm>
          <a:off x="332153" y="2080791"/>
          <a:ext cx="5763847" cy="4028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F044E0-E04B-A708-0B78-F331B8B8FBD3}"/>
              </a:ext>
            </a:extLst>
          </p:cNvPr>
          <p:cNvSpPr txBox="1"/>
          <p:nvPr/>
        </p:nvSpPr>
        <p:spPr>
          <a:xfrm>
            <a:off x="5990493" y="1243841"/>
            <a:ext cx="609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67CCD-CA8B-5148-E7A5-7488A0E91E81}"/>
              </a:ext>
            </a:extLst>
          </p:cNvPr>
          <p:cNvSpPr txBox="1"/>
          <p:nvPr/>
        </p:nvSpPr>
        <p:spPr>
          <a:xfrm>
            <a:off x="6764216" y="2413337"/>
            <a:ext cx="4548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Cenários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Testados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do dataset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com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comuns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com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similares</a:t>
            </a:r>
            <a:endParaRPr lang="en-GB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completamente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únicas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/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Métricas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Accuracy, Precision, Recall e F1.</a:t>
            </a:r>
          </a:p>
        </p:txBody>
      </p:sp>
    </p:spTree>
    <p:extLst>
      <p:ext uri="{BB962C8B-B14F-4D97-AF65-F5344CB8AC3E}">
        <p14:creationId xmlns:p14="http://schemas.microsoft.com/office/powerpoint/2010/main" val="291331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7A9DD-9BFF-1399-1DBC-8077B636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0D51B-A7E7-2754-13BB-D94AABB8D163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8. Referências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69A90-0ED9-0C94-DFEF-CC5A6D9A5EA1}"/>
              </a:ext>
            </a:extLst>
          </p:cNvPr>
          <p:cNvSpPr txBox="1"/>
          <p:nvPr/>
        </p:nvSpPr>
        <p:spPr>
          <a:xfrm>
            <a:off x="1226524" y="2274838"/>
            <a:ext cx="9738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https://github.com/OWASP/passfault/blob/master/wordlists/wordlists/10k-worst-passwords.tx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https://storage.googleapis.com/gweb-uniblog-publish-prod/documents/PasswordCheckup-HarrisPoll-InfographicFINAL.pdf</a:t>
            </a:r>
            <a:endParaRPr lang="en-GB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GB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9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493</Words>
  <Application>Microsoft Office PowerPoint</Application>
  <PresentationFormat>Ecrã Panorâmico</PresentationFormat>
  <Paragraphs>82</Paragraphs>
  <Slides>9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 Light</vt:lpstr>
      <vt:lpstr>Office Theme</vt:lpstr>
      <vt:lpstr>Compromised Password Checker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 Dias Rosario Ferreira Cruz</dc:creator>
  <cp:lastModifiedBy>Matilde Rodrigues</cp:lastModifiedBy>
  <cp:revision>3</cp:revision>
  <dcterms:created xsi:type="dcterms:W3CDTF">2024-12-12T14:39:35Z</dcterms:created>
  <dcterms:modified xsi:type="dcterms:W3CDTF">2024-12-15T23:31:18Z</dcterms:modified>
</cp:coreProperties>
</file>