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0" autoAdjust="0"/>
    <p:restoredTop sz="94703"/>
  </p:normalViewPr>
  <p:slideViewPr>
    <p:cSldViewPr snapToGrid="0">
      <p:cViewPr varScale="1">
        <p:scale>
          <a:sx n="128" d="100"/>
          <a:sy n="128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6C9A2-AD4E-452B-98A0-4180AD45389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C493AE-52DC-4E29-8C19-D5A1B2E170C9}">
      <dgm:prSet/>
      <dgm:spPr/>
      <dgm:t>
        <a:bodyPr/>
        <a:lstStyle/>
        <a:p>
          <a:r>
            <a:rPr lang="pt-PT" dirty="0"/>
            <a:t>Sistema que avalia as palavras-passes (comprometida </a:t>
          </a:r>
          <a:r>
            <a:rPr lang="pt-PT"/>
            <a:t>ou não)</a:t>
          </a:r>
          <a:endParaRPr lang="en-US" dirty="0"/>
        </a:p>
      </dgm:t>
    </dgm:pt>
    <dgm:pt modelId="{E00D24AA-DAD7-43A5-AA54-E78303B83011}" type="parTrans" cxnId="{551054B1-18B9-43C3-821B-65D3C59DFBED}">
      <dgm:prSet/>
      <dgm:spPr/>
      <dgm:t>
        <a:bodyPr/>
        <a:lstStyle/>
        <a:p>
          <a:endParaRPr lang="en-US"/>
        </a:p>
      </dgm:t>
    </dgm:pt>
    <dgm:pt modelId="{B5D64CBF-E405-47C5-A0E7-34C4ACE7053E}" type="sibTrans" cxnId="{551054B1-18B9-43C3-821B-65D3C59DFBED}">
      <dgm:prSet/>
      <dgm:spPr/>
      <dgm:t>
        <a:bodyPr/>
        <a:lstStyle/>
        <a:p>
          <a:endParaRPr lang="en-US"/>
        </a:p>
      </dgm:t>
    </dgm:pt>
    <dgm:pt modelId="{87605B46-6DC2-4798-BDA1-EB09C54ECF56}">
      <dgm:prSet/>
      <dgm:spPr/>
      <dgm:t>
        <a:bodyPr/>
        <a:lstStyle/>
        <a:p>
          <a:r>
            <a:rPr lang="pt-PT" dirty="0"/>
            <a:t>Deteta comprometimentos de segurança com as palavras-passes (nomeadamente fracas)</a:t>
          </a:r>
          <a:endParaRPr lang="en-US" dirty="0"/>
        </a:p>
      </dgm:t>
    </dgm:pt>
    <dgm:pt modelId="{9F117F21-9836-4167-881A-8D6AC73384E5}" type="parTrans" cxnId="{A9FE2B76-D9F5-4129-8397-69703D8B479C}">
      <dgm:prSet/>
      <dgm:spPr/>
      <dgm:t>
        <a:bodyPr/>
        <a:lstStyle/>
        <a:p>
          <a:endParaRPr lang="en-US"/>
        </a:p>
      </dgm:t>
    </dgm:pt>
    <dgm:pt modelId="{BB09C2A9-05EA-4918-BB10-406044C4D436}" type="sibTrans" cxnId="{A9FE2B76-D9F5-4129-8397-69703D8B479C}">
      <dgm:prSet/>
      <dgm:spPr/>
      <dgm:t>
        <a:bodyPr/>
        <a:lstStyle/>
        <a:p>
          <a:endParaRPr lang="en-US"/>
        </a:p>
      </dgm:t>
    </dgm:pt>
    <dgm:pt modelId="{40C03D0A-163D-45B4-A4EC-85490F999D73}" type="pres">
      <dgm:prSet presAssocID="{4276C9A2-AD4E-452B-98A0-4180AD4538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3159E1-DA36-4D9B-8F15-A93428B1FC46}" type="pres">
      <dgm:prSet presAssocID="{ABC493AE-52DC-4E29-8C19-D5A1B2E170C9}" presName="hierRoot1" presStyleCnt="0"/>
      <dgm:spPr/>
    </dgm:pt>
    <dgm:pt modelId="{75150493-6809-42C1-9251-A3DF7E1F0895}" type="pres">
      <dgm:prSet presAssocID="{ABC493AE-52DC-4E29-8C19-D5A1B2E170C9}" presName="composite" presStyleCnt="0"/>
      <dgm:spPr/>
    </dgm:pt>
    <dgm:pt modelId="{831DEE00-56D3-48E1-92DC-1EEAFE73B583}" type="pres">
      <dgm:prSet presAssocID="{ABC493AE-52DC-4E29-8C19-D5A1B2E170C9}" presName="background" presStyleLbl="node0" presStyleIdx="0" presStyleCnt="2"/>
      <dgm:spPr/>
    </dgm:pt>
    <dgm:pt modelId="{4AEA45A9-06B4-433C-8B27-37F16402EFBC}" type="pres">
      <dgm:prSet presAssocID="{ABC493AE-52DC-4E29-8C19-D5A1B2E170C9}" presName="text" presStyleLbl="fgAcc0" presStyleIdx="0" presStyleCnt="2">
        <dgm:presLayoutVars>
          <dgm:chPref val="3"/>
        </dgm:presLayoutVars>
      </dgm:prSet>
      <dgm:spPr/>
    </dgm:pt>
    <dgm:pt modelId="{2BE28234-B98C-4EB1-AE19-8E38C52B6E54}" type="pres">
      <dgm:prSet presAssocID="{ABC493AE-52DC-4E29-8C19-D5A1B2E170C9}" presName="hierChild2" presStyleCnt="0"/>
      <dgm:spPr/>
    </dgm:pt>
    <dgm:pt modelId="{89A1464A-CD1D-4A61-910C-50ACF4C59D66}" type="pres">
      <dgm:prSet presAssocID="{87605B46-6DC2-4798-BDA1-EB09C54ECF56}" presName="hierRoot1" presStyleCnt="0"/>
      <dgm:spPr/>
    </dgm:pt>
    <dgm:pt modelId="{81848134-ED7B-4FDC-BAE1-989CE7DFD273}" type="pres">
      <dgm:prSet presAssocID="{87605B46-6DC2-4798-BDA1-EB09C54ECF56}" presName="composite" presStyleCnt="0"/>
      <dgm:spPr/>
    </dgm:pt>
    <dgm:pt modelId="{D520FADF-1E32-448B-B7A7-03629A9DD64B}" type="pres">
      <dgm:prSet presAssocID="{87605B46-6DC2-4798-BDA1-EB09C54ECF56}" presName="background" presStyleLbl="node0" presStyleIdx="1" presStyleCnt="2"/>
      <dgm:spPr/>
    </dgm:pt>
    <dgm:pt modelId="{E5AB3E0E-AEC8-4018-9749-F8ED079975C9}" type="pres">
      <dgm:prSet presAssocID="{87605B46-6DC2-4798-BDA1-EB09C54ECF56}" presName="text" presStyleLbl="fgAcc0" presStyleIdx="1" presStyleCnt="2">
        <dgm:presLayoutVars>
          <dgm:chPref val="3"/>
        </dgm:presLayoutVars>
      </dgm:prSet>
      <dgm:spPr/>
    </dgm:pt>
    <dgm:pt modelId="{AB7C1D8B-72BF-40FC-BB7B-98548B4BB2FC}" type="pres">
      <dgm:prSet presAssocID="{87605B46-6DC2-4798-BDA1-EB09C54ECF56}" presName="hierChild2" presStyleCnt="0"/>
      <dgm:spPr/>
    </dgm:pt>
  </dgm:ptLst>
  <dgm:cxnLst>
    <dgm:cxn modelId="{EF040023-3466-4EDA-AC00-C2957290C9E2}" type="presOf" srcId="{87605B46-6DC2-4798-BDA1-EB09C54ECF56}" destId="{E5AB3E0E-AEC8-4018-9749-F8ED079975C9}" srcOrd="0" destOrd="0" presId="urn:microsoft.com/office/officeart/2005/8/layout/hierarchy1"/>
    <dgm:cxn modelId="{A9FE2B76-D9F5-4129-8397-69703D8B479C}" srcId="{4276C9A2-AD4E-452B-98A0-4180AD453898}" destId="{87605B46-6DC2-4798-BDA1-EB09C54ECF56}" srcOrd="1" destOrd="0" parTransId="{9F117F21-9836-4167-881A-8D6AC73384E5}" sibTransId="{BB09C2A9-05EA-4918-BB10-406044C4D436}"/>
    <dgm:cxn modelId="{44572989-EED9-4F5D-BD96-2AAEB2284B99}" type="presOf" srcId="{4276C9A2-AD4E-452B-98A0-4180AD453898}" destId="{40C03D0A-163D-45B4-A4EC-85490F999D73}" srcOrd="0" destOrd="0" presId="urn:microsoft.com/office/officeart/2005/8/layout/hierarchy1"/>
    <dgm:cxn modelId="{5097A991-3CD7-4FAF-8E56-67F3810BC8F5}" type="presOf" srcId="{ABC493AE-52DC-4E29-8C19-D5A1B2E170C9}" destId="{4AEA45A9-06B4-433C-8B27-37F16402EFBC}" srcOrd="0" destOrd="0" presId="urn:microsoft.com/office/officeart/2005/8/layout/hierarchy1"/>
    <dgm:cxn modelId="{551054B1-18B9-43C3-821B-65D3C59DFBED}" srcId="{4276C9A2-AD4E-452B-98A0-4180AD453898}" destId="{ABC493AE-52DC-4E29-8C19-D5A1B2E170C9}" srcOrd="0" destOrd="0" parTransId="{E00D24AA-DAD7-43A5-AA54-E78303B83011}" sibTransId="{B5D64CBF-E405-47C5-A0E7-34C4ACE7053E}"/>
    <dgm:cxn modelId="{D7D887CA-0576-494E-927A-616D9CEBD2F7}" type="presParOf" srcId="{40C03D0A-163D-45B4-A4EC-85490F999D73}" destId="{323159E1-DA36-4D9B-8F15-A93428B1FC46}" srcOrd="0" destOrd="0" presId="urn:microsoft.com/office/officeart/2005/8/layout/hierarchy1"/>
    <dgm:cxn modelId="{7F3CC327-ED5C-4F17-BA53-CC9A774A8544}" type="presParOf" srcId="{323159E1-DA36-4D9B-8F15-A93428B1FC46}" destId="{75150493-6809-42C1-9251-A3DF7E1F0895}" srcOrd="0" destOrd="0" presId="urn:microsoft.com/office/officeart/2005/8/layout/hierarchy1"/>
    <dgm:cxn modelId="{126528C4-4D28-4A4E-A6F5-6F31F115F445}" type="presParOf" srcId="{75150493-6809-42C1-9251-A3DF7E1F0895}" destId="{831DEE00-56D3-48E1-92DC-1EEAFE73B583}" srcOrd="0" destOrd="0" presId="urn:microsoft.com/office/officeart/2005/8/layout/hierarchy1"/>
    <dgm:cxn modelId="{72B42804-E743-402D-9B0C-FD56B9B4B624}" type="presParOf" srcId="{75150493-6809-42C1-9251-A3DF7E1F0895}" destId="{4AEA45A9-06B4-433C-8B27-37F16402EFBC}" srcOrd="1" destOrd="0" presId="urn:microsoft.com/office/officeart/2005/8/layout/hierarchy1"/>
    <dgm:cxn modelId="{5DB7A25F-0B88-4B4F-A801-E302675CA69E}" type="presParOf" srcId="{323159E1-DA36-4D9B-8F15-A93428B1FC46}" destId="{2BE28234-B98C-4EB1-AE19-8E38C52B6E54}" srcOrd="1" destOrd="0" presId="urn:microsoft.com/office/officeart/2005/8/layout/hierarchy1"/>
    <dgm:cxn modelId="{F4FAA26E-48F2-4946-AA74-4EDCD50F55B1}" type="presParOf" srcId="{40C03D0A-163D-45B4-A4EC-85490F999D73}" destId="{89A1464A-CD1D-4A61-910C-50ACF4C59D66}" srcOrd="1" destOrd="0" presId="urn:microsoft.com/office/officeart/2005/8/layout/hierarchy1"/>
    <dgm:cxn modelId="{B816BEB0-CFD3-41B7-8FAB-CBC5EFDA446A}" type="presParOf" srcId="{89A1464A-CD1D-4A61-910C-50ACF4C59D66}" destId="{81848134-ED7B-4FDC-BAE1-989CE7DFD273}" srcOrd="0" destOrd="0" presId="urn:microsoft.com/office/officeart/2005/8/layout/hierarchy1"/>
    <dgm:cxn modelId="{4A2D58B9-BABA-4A4B-B4DD-A0E8622D2D84}" type="presParOf" srcId="{81848134-ED7B-4FDC-BAE1-989CE7DFD273}" destId="{D520FADF-1E32-448B-B7A7-03629A9DD64B}" srcOrd="0" destOrd="0" presId="urn:microsoft.com/office/officeart/2005/8/layout/hierarchy1"/>
    <dgm:cxn modelId="{324E6200-BDDB-4339-B53B-9BDD6BC1246A}" type="presParOf" srcId="{81848134-ED7B-4FDC-BAE1-989CE7DFD273}" destId="{E5AB3E0E-AEC8-4018-9749-F8ED079975C9}" srcOrd="1" destOrd="0" presId="urn:microsoft.com/office/officeart/2005/8/layout/hierarchy1"/>
    <dgm:cxn modelId="{EE528A46-5744-4059-93CA-53F35321ED05}" type="presParOf" srcId="{89A1464A-CD1D-4A61-910C-50ACF4C59D66}" destId="{AB7C1D8B-72BF-40FC-BB7B-98548B4BB2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FE7DB2-7C83-4465-AEDC-74781A49AE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10F365-BFDA-46F2-BEA8-704E9F0C10AF}">
      <dgm:prSet/>
      <dgm:spPr/>
      <dgm:t>
        <a:bodyPr/>
        <a:lstStyle/>
        <a:p>
          <a:r>
            <a:rPr lang="pt-PT" dirty="0"/>
            <a:t>Classificador </a:t>
          </a:r>
          <a:r>
            <a:rPr lang="pt-PT" dirty="0" err="1"/>
            <a:t>Naive</a:t>
          </a:r>
          <a:r>
            <a:rPr lang="pt-PT" dirty="0"/>
            <a:t> </a:t>
          </a:r>
          <a:r>
            <a:rPr lang="pt-PT" dirty="0" err="1"/>
            <a:t>Bayes</a:t>
          </a:r>
          <a:r>
            <a:rPr lang="pt-PT" dirty="0"/>
            <a:t> – classifica as palavras-passe como “comprometida” ou “forte”</a:t>
          </a:r>
          <a:endParaRPr lang="en-US" dirty="0"/>
        </a:p>
      </dgm:t>
    </dgm:pt>
    <dgm:pt modelId="{BE66A2EB-67DD-4981-A65F-8388F99A12D0}" type="parTrans" cxnId="{6FA87827-8F64-45A6-9D6B-A75EDFAB1AAF}">
      <dgm:prSet/>
      <dgm:spPr/>
      <dgm:t>
        <a:bodyPr/>
        <a:lstStyle/>
        <a:p>
          <a:endParaRPr lang="en-US"/>
        </a:p>
      </dgm:t>
    </dgm:pt>
    <dgm:pt modelId="{5611C7AA-5568-4714-8E7C-91A7372F1557}" type="sibTrans" cxnId="{6FA87827-8F64-45A6-9D6B-A75EDFAB1AAF}">
      <dgm:prSet/>
      <dgm:spPr/>
      <dgm:t>
        <a:bodyPr/>
        <a:lstStyle/>
        <a:p>
          <a:endParaRPr lang="en-US"/>
        </a:p>
      </dgm:t>
    </dgm:pt>
    <dgm:pt modelId="{3B4A23F0-04E0-44B0-A2FB-27203D9D7DA5}">
      <dgm:prSet/>
      <dgm:spPr/>
      <dgm:t>
        <a:bodyPr/>
        <a:lstStyle/>
        <a:p>
          <a:r>
            <a:rPr lang="pt-PT" dirty="0" err="1"/>
            <a:t>MinHash</a:t>
          </a:r>
          <a:r>
            <a:rPr lang="pt-PT" dirty="0"/>
            <a:t> – identifica se existe semelhança estrutural da palavra-passe com as que já foram comprometidas</a:t>
          </a:r>
          <a:endParaRPr lang="en-US" dirty="0"/>
        </a:p>
      </dgm:t>
    </dgm:pt>
    <dgm:pt modelId="{A0BA6A67-E45C-4F02-8566-32E42DCE7533}" type="parTrans" cxnId="{618F508C-D003-4731-A9CB-6E3A290D396A}">
      <dgm:prSet/>
      <dgm:spPr/>
      <dgm:t>
        <a:bodyPr/>
        <a:lstStyle/>
        <a:p>
          <a:endParaRPr lang="en-US"/>
        </a:p>
      </dgm:t>
    </dgm:pt>
    <dgm:pt modelId="{609DAE74-162A-4044-93D5-945098A0C873}" type="sibTrans" cxnId="{618F508C-D003-4731-A9CB-6E3A290D396A}">
      <dgm:prSet/>
      <dgm:spPr/>
      <dgm:t>
        <a:bodyPr/>
        <a:lstStyle/>
        <a:p>
          <a:endParaRPr lang="en-US"/>
        </a:p>
      </dgm:t>
    </dgm:pt>
    <dgm:pt modelId="{9BEAB804-D7EA-9B44-90C9-D51181AD6D95}">
      <dgm:prSet/>
      <dgm:spPr/>
      <dgm:t>
        <a:bodyPr/>
        <a:lstStyle/>
        <a:p>
          <a:r>
            <a:rPr lang="pt-PT" dirty="0" err="1"/>
            <a:t>Bloom</a:t>
          </a:r>
          <a:r>
            <a:rPr lang="pt-PT" dirty="0"/>
            <a:t> </a:t>
          </a:r>
          <a:r>
            <a:rPr lang="pt-PT" dirty="0" err="1"/>
            <a:t>Filter</a:t>
          </a:r>
          <a:r>
            <a:rPr lang="pt-PT" dirty="0"/>
            <a:t> – verifica se a palavra-passe pertence a uma lista de palavras-passe já comprometidas</a:t>
          </a:r>
          <a:endParaRPr lang="en-US" dirty="0"/>
        </a:p>
      </dgm:t>
    </dgm:pt>
    <dgm:pt modelId="{9BE89B17-9551-8644-9EC8-CC2FAEF1665A}" type="parTrans" cxnId="{BEC27CE0-53DE-6748-9F70-A6C8F3E1394D}">
      <dgm:prSet/>
      <dgm:spPr/>
    </dgm:pt>
    <dgm:pt modelId="{BC8A5529-0CF1-684B-BAE4-A7CFA2DAAE81}" type="sibTrans" cxnId="{BEC27CE0-53DE-6748-9F70-A6C8F3E1394D}">
      <dgm:prSet/>
      <dgm:spPr/>
    </dgm:pt>
    <dgm:pt modelId="{4B55D73F-AC99-46D2-8314-7AAFDACA2F17}" type="pres">
      <dgm:prSet presAssocID="{2EFE7DB2-7C83-4465-AEDC-74781A49AE47}" presName="linear" presStyleCnt="0">
        <dgm:presLayoutVars>
          <dgm:animLvl val="lvl"/>
          <dgm:resizeHandles val="exact"/>
        </dgm:presLayoutVars>
      </dgm:prSet>
      <dgm:spPr/>
    </dgm:pt>
    <dgm:pt modelId="{513ED979-5A69-417B-B5E3-1DBCD03B2147}" type="pres">
      <dgm:prSet presAssocID="{3510F365-BFDA-46F2-BEA8-704E9F0C10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1DDE7C-8916-4EDA-9C2C-881C884D1F77}" type="pres">
      <dgm:prSet presAssocID="{5611C7AA-5568-4714-8E7C-91A7372F1557}" presName="spacer" presStyleCnt="0"/>
      <dgm:spPr/>
    </dgm:pt>
    <dgm:pt modelId="{CFC59CD4-35A2-AD4F-93DC-F9E74C312E48}" type="pres">
      <dgm:prSet presAssocID="{9BEAB804-D7EA-9B44-90C9-D51181AD6D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30D58F-1589-4547-A709-99160A39086E}" type="pres">
      <dgm:prSet presAssocID="{BC8A5529-0CF1-684B-BAE4-A7CFA2DAAE81}" presName="spacer" presStyleCnt="0"/>
      <dgm:spPr/>
    </dgm:pt>
    <dgm:pt modelId="{A39742DA-C991-4F3D-A833-05C3F2EA8683}" type="pres">
      <dgm:prSet presAssocID="{3B4A23F0-04E0-44B0-A2FB-27203D9D7DA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1F4B102-B038-9541-BAAF-F624C2A5D208}" type="presOf" srcId="{9BEAB804-D7EA-9B44-90C9-D51181AD6D95}" destId="{CFC59CD4-35A2-AD4F-93DC-F9E74C312E48}" srcOrd="0" destOrd="0" presId="urn:microsoft.com/office/officeart/2005/8/layout/vList2"/>
    <dgm:cxn modelId="{221DAB06-AC2B-48E3-BEFB-AA429A63242A}" type="presOf" srcId="{2EFE7DB2-7C83-4465-AEDC-74781A49AE47}" destId="{4B55D73F-AC99-46D2-8314-7AAFDACA2F17}" srcOrd="0" destOrd="0" presId="urn:microsoft.com/office/officeart/2005/8/layout/vList2"/>
    <dgm:cxn modelId="{6FA87827-8F64-45A6-9D6B-A75EDFAB1AAF}" srcId="{2EFE7DB2-7C83-4465-AEDC-74781A49AE47}" destId="{3510F365-BFDA-46F2-BEA8-704E9F0C10AF}" srcOrd="0" destOrd="0" parTransId="{BE66A2EB-67DD-4981-A65F-8388F99A12D0}" sibTransId="{5611C7AA-5568-4714-8E7C-91A7372F1557}"/>
    <dgm:cxn modelId="{618F508C-D003-4731-A9CB-6E3A290D396A}" srcId="{2EFE7DB2-7C83-4465-AEDC-74781A49AE47}" destId="{3B4A23F0-04E0-44B0-A2FB-27203D9D7DA5}" srcOrd="2" destOrd="0" parTransId="{A0BA6A67-E45C-4F02-8566-32E42DCE7533}" sibTransId="{609DAE74-162A-4044-93D5-945098A0C873}"/>
    <dgm:cxn modelId="{F33FAA8E-C073-4904-BAFD-5AA7C79883CB}" type="presOf" srcId="{3510F365-BFDA-46F2-BEA8-704E9F0C10AF}" destId="{513ED979-5A69-417B-B5E3-1DBCD03B2147}" srcOrd="0" destOrd="0" presId="urn:microsoft.com/office/officeart/2005/8/layout/vList2"/>
    <dgm:cxn modelId="{DEF9AAA3-DDAB-476A-B960-1A1846CDDF23}" type="presOf" srcId="{3B4A23F0-04E0-44B0-A2FB-27203D9D7DA5}" destId="{A39742DA-C991-4F3D-A833-05C3F2EA8683}" srcOrd="0" destOrd="0" presId="urn:microsoft.com/office/officeart/2005/8/layout/vList2"/>
    <dgm:cxn modelId="{BEC27CE0-53DE-6748-9F70-A6C8F3E1394D}" srcId="{2EFE7DB2-7C83-4465-AEDC-74781A49AE47}" destId="{9BEAB804-D7EA-9B44-90C9-D51181AD6D95}" srcOrd="1" destOrd="0" parTransId="{9BE89B17-9551-8644-9EC8-CC2FAEF1665A}" sibTransId="{BC8A5529-0CF1-684B-BAE4-A7CFA2DAAE81}"/>
    <dgm:cxn modelId="{31E07C82-B2E2-4FDF-B965-BFDB0DE3C964}" type="presParOf" srcId="{4B55D73F-AC99-46D2-8314-7AAFDACA2F17}" destId="{513ED979-5A69-417B-B5E3-1DBCD03B2147}" srcOrd="0" destOrd="0" presId="urn:microsoft.com/office/officeart/2005/8/layout/vList2"/>
    <dgm:cxn modelId="{D00757B8-CA4B-49CC-8DFF-9E8D7BA7BFCC}" type="presParOf" srcId="{4B55D73F-AC99-46D2-8314-7AAFDACA2F17}" destId="{DB1DDE7C-8916-4EDA-9C2C-881C884D1F77}" srcOrd="1" destOrd="0" presId="urn:microsoft.com/office/officeart/2005/8/layout/vList2"/>
    <dgm:cxn modelId="{4889C04E-E382-0A43-8494-10C024270F0C}" type="presParOf" srcId="{4B55D73F-AC99-46D2-8314-7AAFDACA2F17}" destId="{CFC59CD4-35A2-AD4F-93DC-F9E74C312E48}" srcOrd="2" destOrd="0" presId="urn:microsoft.com/office/officeart/2005/8/layout/vList2"/>
    <dgm:cxn modelId="{E78D160A-0A0F-EB49-BB28-CA414D1B3C92}" type="presParOf" srcId="{4B55D73F-AC99-46D2-8314-7AAFDACA2F17}" destId="{1130D58F-1589-4547-A709-99160A39086E}" srcOrd="3" destOrd="0" presId="urn:microsoft.com/office/officeart/2005/8/layout/vList2"/>
    <dgm:cxn modelId="{927D5283-76FE-4D32-9372-6AB60587E07F}" type="presParOf" srcId="{4B55D73F-AC99-46D2-8314-7AAFDACA2F17}" destId="{A39742DA-C991-4F3D-A833-05C3F2EA86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3DD6B2-14BC-3845-9E78-7FA756F49866}" type="doc">
      <dgm:prSet loTypeId="urn:microsoft.com/office/officeart/2005/8/layout/hProcess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3CA387B-6412-314A-A722-3B4C6FCBC3D6}">
      <dgm:prSet phldrT="[Text]"/>
      <dgm:spPr/>
      <dgm:t>
        <a:bodyPr/>
        <a:lstStyle/>
        <a:p>
          <a:r>
            <a:rPr lang="en-GB" dirty="0"/>
            <a:t>Pré-</a:t>
          </a:r>
          <a:r>
            <a:rPr lang="en-GB" dirty="0" err="1"/>
            <a:t>processamento</a:t>
          </a:r>
          <a:endParaRPr lang="en-GB" dirty="0"/>
        </a:p>
      </dgm:t>
    </dgm:pt>
    <dgm:pt modelId="{09426F24-4EF1-B74A-8710-25E536F8A709}" type="parTrans" cxnId="{E0A27F51-19CA-904F-B0EB-E074B0D512B1}">
      <dgm:prSet/>
      <dgm:spPr/>
      <dgm:t>
        <a:bodyPr/>
        <a:lstStyle/>
        <a:p>
          <a:endParaRPr lang="en-GB"/>
        </a:p>
      </dgm:t>
    </dgm:pt>
    <dgm:pt modelId="{93F2FE5B-2111-5546-B867-FCB2084C628F}" type="sibTrans" cxnId="{E0A27F51-19CA-904F-B0EB-E074B0D512B1}">
      <dgm:prSet/>
      <dgm:spPr/>
      <dgm:t>
        <a:bodyPr/>
        <a:lstStyle/>
        <a:p>
          <a:endParaRPr lang="en-GB"/>
        </a:p>
      </dgm:t>
    </dgm:pt>
    <dgm:pt modelId="{D20D762F-087F-1E4C-A8FB-BE86AAEC8C64}">
      <dgm:prSet phldrT="[Text]"/>
      <dgm:spPr/>
      <dgm:t>
        <a:bodyPr/>
        <a:lstStyle/>
        <a:p>
          <a:r>
            <a:rPr lang="en-GB" dirty="0"/>
            <a:t>O Sistema </a:t>
          </a:r>
          <a:r>
            <a:rPr lang="en-GB" dirty="0" err="1"/>
            <a:t>recebe</a:t>
          </a:r>
          <a:r>
            <a:rPr lang="en-GB" dirty="0"/>
            <a:t> </a:t>
          </a:r>
          <a:r>
            <a:rPr lang="en-GB" dirty="0" err="1"/>
            <a:t>uma</a:t>
          </a:r>
          <a:r>
            <a:rPr lang="en-GB" dirty="0"/>
            <a:t> dada </a:t>
          </a:r>
          <a:r>
            <a:rPr lang="en-GB" dirty="0" err="1"/>
            <a:t>palavra</a:t>
          </a:r>
          <a:r>
            <a:rPr lang="en-GB" dirty="0"/>
            <a:t>-passe e </a:t>
          </a:r>
          <a:r>
            <a:rPr lang="en-GB" dirty="0" err="1"/>
            <a:t>analisa</a:t>
          </a:r>
          <a:r>
            <a:rPr lang="en-GB" dirty="0"/>
            <a:t> </a:t>
          </a:r>
          <a:r>
            <a:rPr lang="en-GB" dirty="0" err="1"/>
            <a:t>os</a:t>
          </a:r>
          <a:r>
            <a:rPr lang="en-GB" dirty="0"/>
            <a:t> </a:t>
          </a:r>
          <a:r>
            <a:rPr lang="en-GB" dirty="0" err="1"/>
            <a:t>caracteres</a:t>
          </a:r>
          <a:r>
            <a:rPr lang="en-GB" dirty="0"/>
            <a:t> que a </a:t>
          </a:r>
          <a:r>
            <a:rPr lang="en-GB" dirty="0" err="1"/>
            <a:t>compõem</a:t>
          </a:r>
          <a:endParaRPr lang="en-GB" dirty="0"/>
        </a:p>
      </dgm:t>
    </dgm:pt>
    <dgm:pt modelId="{85EED523-0028-BF4A-8FA9-360FA19DF8BB}" type="parTrans" cxnId="{99F44979-307E-F44B-A45D-DE62120FBA6D}">
      <dgm:prSet/>
      <dgm:spPr/>
      <dgm:t>
        <a:bodyPr/>
        <a:lstStyle/>
        <a:p>
          <a:endParaRPr lang="en-GB"/>
        </a:p>
      </dgm:t>
    </dgm:pt>
    <dgm:pt modelId="{023C3BB7-CF6F-0843-A747-ABAA179611C3}" type="sibTrans" cxnId="{99F44979-307E-F44B-A45D-DE62120FBA6D}">
      <dgm:prSet/>
      <dgm:spPr/>
      <dgm:t>
        <a:bodyPr/>
        <a:lstStyle/>
        <a:p>
          <a:endParaRPr lang="en-GB"/>
        </a:p>
      </dgm:t>
    </dgm:pt>
    <dgm:pt modelId="{690DC160-EE7A-1C4C-9742-D95DC43CDEC3}">
      <dgm:prSet phldrT="[Text]"/>
      <dgm:spPr/>
      <dgm:t>
        <a:bodyPr/>
        <a:lstStyle/>
        <a:p>
          <a:r>
            <a:rPr lang="en-GB" dirty="0" err="1"/>
            <a:t>Filtro</a:t>
          </a:r>
          <a:r>
            <a:rPr lang="en-GB" dirty="0"/>
            <a:t> de Bloom</a:t>
          </a:r>
        </a:p>
      </dgm:t>
    </dgm:pt>
    <dgm:pt modelId="{7C674472-C27F-4B42-9D68-BBD50F0845A2}" type="parTrans" cxnId="{29DFA87C-E6BC-1A42-B944-2B2D29A41D8A}">
      <dgm:prSet/>
      <dgm:spPr/>
      <dgm:t>
        <a:bodyPr/>
        <a:lstStyle/>
        <a:p>
          <a:endParaRPr lang="en-GB"/>
        </a:p>
      </dgm:t>
    </dgm:pt>
    <dgm:pt modelId="{E360E195-4FFC-FD45-B9FA-378611CCD351}" type="sibTrans" cxnId="{29DFA87C-E6BC-1A42-B944-2B2D29A41D8A}">
      <dgm:prSet/>
      <dgm:spPr/>
      <dgm:t>
        <a:bodyPr/>
        <a:lstStyle/>
        <a:p>
          <a:endParaRPr lang="en-GB"/>
        </a:p>
      </dgm:t>
    </dgm:pt>
    <dgm:pt modelId="{72C64AED-5AD8-2147-956B-7C9F568524B3}">
      <dgm:prSet phldrT="[Text]"/>
      <dgm:spPr/>
      <dgm:t>
        <a:bodyPr/>
        <a:lstStyle/>
        <a:p>
          <a:r>
            <a:rPr lang="en-GB" dirty="0" err="1"/>
            <a:t>Verifica</a:t>
          </a:r>
          <a:r>
            <a:rPr lang="en-GB" dirty="0"/>
            <a:t> se a </a:t>
          </a:r>
          <a:r>
            <a:rPr lang="en-GB" dirty="0" err="1"/>
            <a:t>palavra</a:t>
          </a:r>
          <a:r>
            <a:rPr lang="en-GB" dirty="0"/>
            <a:t>-passe </a:t>
          </a:r>
          <a:r>
            <a:rPr lang="en-GB" dirty="0" err="1"/>
            <a:t>já</a:t>
          </a:r>
          <a:r>
            <a:rPr lang="en-GB" dirty="0"/>
            <a:t> </a:t>
          </a:r>
          <a:r>
            <a:rPr lang="en-GB" dirty="0" err="1"/>
            <a:t>comprometidas</a:t>
          </a:r>
          <a:endParaRPr lang="en-GB" dirty="0"/>
        </a:p>
        <a:p>
          <a:r>
            <a:rPr lang="en-GB" dirty="0"/>
            <a:t>Se sim, </a:t>
          </a:r>
          <a:r>
            <a:rPr lang="en-GB" dirty="0" err="1"/>
            <a:t>marca</a:t>
          </a:r>
          <a:r>
            <a:rPr lang="en-GB" dirty="0"/>
            <a:t> </a:t>
          </a:r>
          <a:r>
            <a:rPr lang="en-GB" dirty="0" err="1"/>
            <a:t>imediatamente</a:t>
          </a:r>
          <a:r>
            <a:rPr lang="en-GB" dirty="0"/>
            <a:t> </a:t>
          </a:r>
          <a:r>
            <a:rPr lang="en-GB" dirty="0" err="1"/>
            <a:t>como</a:t>
          </a:r>
          <a:r>
            <a:rPr lang="en-GB" dirty="0"/>
            <a:t> </a:t>
          </a:r>
          <a:r>
            <a:rPr lang="en-GB" dirty="0" err="1"/>
            <a:t>sendo</a:t>
          </a:r>
          <a:r>
            <a:rPr lang="en-GB" dirty="0"/>
            <a:t> </a:t>
          </a:r>
          <a:r>
            <a:rPr lang="en-GB" dirty="0" err="1"/>
            <a:t>uma</a:t>
          </a:r>
          <a:r>
            <a:rPr lang="en-GB" dirty="0"/>
            <a:t> </a:t>
          </a:r>
          <a:r>
            <a:rPr lang="en-GB" dirty="0" err="1"/>
            <a:t>palavra</a:t>
          </a:r>
          <a:r>
            <a:rPr lang="en-GB" dirty="0"/>
            <a:t>-passe </a:t>
          </a:r>
          <a:r>
            <a:rPr lang="en-GB" dirty="0" err="1"/>
            <a:t>comprometida</a:t>
          </a:r>
          <a:r>
            <a:rPr lang="en-GB" dirty="0"/>
            <a:t>.</a:t>
          </a:r>
        </a:p>
      </dgm:t>
    </dgm:pt>
    <dgm:pt modelId="{8CFA16FE-9012-F247-96D8-2FDDE81AB6ED}" type="parTrans" cxnId="{6DF741D8-E7E1-664E-921E-326C285FFD66}">
      <dgm:prSet/>
      <dgm:spPr/>
      <dgm:t>
        <a:bodyPr/>
        <a:lstStyle/>
        <a:p>
          <a:endParaRPr lang="en-GB"/>
        </a:p>
      </dgm:t>
    </dgm:pt>
    <dgm:pt modelId="{35F99C8E-C67B-DC49-BC03-8FDA0D296C68}" type="sibTrans" cxnId="{6DF741D8-E7E1-664E-921E-326C285FFD66}">
      <dgm:prSet/>
      <dgm:spPr/>
      <dgm:t>
        <a:bodyPr/>
        <a:lstStyle/>
        <a:p>
          <a:endParaRPr lang="en-GB"/>
        </a:p>
      </dgm:t>
    </dgm:pt>
    <dgm:pt modelId="{394D47E7-DB69-D94E-93D0-1F7A0ED772D6}">
      <dgm:prSet phldrT="[Text]"/>
      <dgm:spPr/>
      <dgm:t>
        <a:bodyPr/>
        <a:lstStyle/>
        <a:p>
          <a:r>
            <a:rPr lang="en-GB" dirty="0" err="1"/>
            <a:t>Classificação</a:t>
          </a:r>
          <a:endParaRPr lang="en-GB" dirty="0"/>
        </a:p>
      </dgm:t>
    </dgm:pt>
    <dgm:pt modelId="{71AB93D6-5525-C740-ABE2-D9800F6D5F87}" type="parTrans" cxnId="{1308B1AC-DA65-9B45-8B4D-6A65429BAA77}">
      <dgm:prSet/>
      <dgm:spPr/>
      <dgm:t>
        <a:bodyPr/>
        <a:lstStyle/>
        <a:p>
          <a:endParaRPr lang="en-GB"/>
        </a:p>
      </dgm:t>
    </dgm:pt>
    <dgm:pt modelId="{4D9A2E38-DFC0-EB46-9415-7D1FE5D4BB25}" type="sibTrans" cxnId="{1308B1AC-DA65-9B45-8B4D-6A65429BAA77}">
      <dgm:prSet/>
      <dgm:spPr/>
      <dgm:t>
        <a:bodyPr/>
        <a:lstStyle/>
        <a:p>
          <a:endParaRPr lang="en-GB"/>
        </a:p>
      </dgm:t>
    </dgm:pt>
    <dgm:pt modelId="{8D9D3278-C457-7B42-8443-9EA7555F94C1}">
      <dgm:prSet phldrT="[Text]"/>
      <dgm:spPr/>
      <dgm:t>
        <a:bodyPr/>
        <a:lstStyle/>
        <a:p>
          <a:r>
            <a:rPr lang="en-GB" dirty="0"/>
            <a:t>Se </a:t>
          </a:r>
          <a:r>
            <a:rPr lang="en-GB" dirty="0" err="1"/>
            <a:t>não</a:t>
          </a:r>
          <a:r>
            <a:rPr lang="en-GB" dirty="0"/>
            <a:t> </a:t>
          </a:r>
          <a:r>
            <a:rPr lang="en-GB" dirty="0" err="1"/>
            <a:t>houver</a:t>
          </a:r>
          <a:r>
            <a:rPr lang="en-GB" dirty="0"/>
            <a:t> </a:t>
          </a:r>
          <a:r>
            <a:rPr lang="en-GB" dirty="0" err="1"/>
            <a:t>correspondência</a:t>
          </a:r>
          <a:r>
            <a:rPr lang="en-GB" dirty="0"/>
            <a:t> no </a:t>
          </a:r>
          <a:r>
            <a:rPr lang="en-GB" dirty="0" err="1"/>
            <a:t>filtro</a:t>
          </a:r>
          <a:r>
            <a:rPr lang="en-GB" dirty="0"/>
            <a:t> de Bloom, o modulo de Naïve Bayes </a:t>
          </a:r>
          <a:r>
            <a:rPr lang="en-GB" dirty="0" err="1"/>
            <a:t>analisa</a:t>
          </a:r>
          <a:r>
            <a:rPr lang="en-GB" dirty="0"/>
            <a:t> a </a:t>
          </a:r>
          <a:r>
            <a:rPr lang="en-GB" dirty="0" err="1"/>
            <a:t>palavra</a:t>
          </a:r>
          <a:r>
            <a:rPr lang="en-GB" dirty="0"/>
            <a:t>-passe e </a:t>
          </a:r>
          <a:r>
            <a:rPr lang="en-GB" dirty="0" err="1"/>
            <a:t>calcula</a:t>
          </a:r>
          <a:r>
            <a:rPr lang="en-GB" dirty="0"/>
            <a:t> a </a:t>
          </a:r>
          <a:r>
            <a:rPr lang="en-GB" dirty="0" err="1"/>
            <a:t>probabilidade</a:t>
          </a:r>
          <a:r>
            <a:rPr lang="en-GB" dirty="0"/>
            <a:t> de </a:t>
          </a:r>
          <a:r>
            <a:rPr lang="en-GB" dirty="0" err="1"/>
            <a:t>comprometimento</a:t>
          </a:r>
          <a:r>
            <a:rPr lang="en-GB" dirty="0"/>
            <a:t>.</a:t>
          </a:r>
        </a:p>
      </dgm:t>
    </dgm:pt>
    <dgm:pt modelId="{FBBCA71D-B203-B748-AA28-0C2D823D2149}" type="parTrans" cxnId="{6A0F33D8-77FF-0B49-94D7-C5D4A06B6B60}">
      <dgm:prSet/>
      <dgm:spPr/>
      <dgm:t>
        <a:bodyPr/>
        <a:lstStyle/>
        <a:p>
          <a:endParaRPr lang="en-GB"/>
        </a:p>
      </dgm:t>
    </dgm:pt>
    <dgm:pt modelId="{E50AE0B9-0FFC-3B49-B86B-90D654EA5256}" type="sibTrans" cxnId="{6A0F33D8-77FF-0B49-94D7-C5D4A06B6B60}">
      <dgm:prSet/>
      <dgm:spPr/>
      <dgm:t>
        <a:bodyPr/>
        <a:lstStyle/>
        <a:p>
          <a:endParaRPr lang="en-GB"/>
        </a:p>
      </dgm:t>
    </dgm:pt>
    <dgm:pt modelId="{5CBF9C56-BE17-1546-B60B-3D014FEBE909}">
      <dgm:prSet phldrT="[Text]"/>
      <dgm:spPr/>
      <dgm:t>
        <a:bodyPr/>
        <a:lstStyle/>
        <a:p>
          <a:r>
            <a:rPr lang="en-GB" dirty="0" err="1"/>
            <a:t>Similaridade</a:t>
          </a:r>
          <a:endParaRPr lang="en-GB" dirty="0"/>
        </a:p>
      </dgm:t>
    </dgm:pt>
    <dgm:pt modelId="{B3653497-BED4-1347-A78D-15AED71AD6DF}" type="parTrans" cxnId="{02BB2F91-BB0E-834A-9678-8EE3745675F8}">
      <dgm:prSet/>
      <dgm:spPr/>
      <dgm:t>
        <a:bodyPr/>
        <a:lstStyle/>
        <a:p>
          <a:endParaRPr lang="en-GB"/>
        </a:p>
      </dgm:t>
    </dgm:pt>
    <dgm:pt modelId="{A7FC947C-DD6F-FE4A-B760-27D40623CEE9}" type="sibTrans" cxnId="{02BB2F91-BB0E-834A-9678-8EE3745675F8}">
      <dgm:prSet/>
      <dgm:spPr/>
      <dgm:t>
        <a:bodyPr/>
        <a:lstStyle/>
        <a:p>
          <a:endParaRPr lang="en-GB"/>
        </a:p>
      </dgm:t>
    </dgm:pt>
    <dgm:pt modelId="{8A245C2A-BD0F-4A49-8D98-D72959743DB4}">
      <dgm:prSet phldrT="[Text]"/>
      <dgm:spPr/>
      <dgm:t>
        <a:bodyPr/>
        <a:lstStyle/>
        <a:p>
          <a:r>
            <a:rPr lang="en-GB" dirty="0"/>
            <a:t>O modulo </a:t>
          </a:r>
          <a:r>
            <a:rPr lang="en-GB" dirty="0" err="1"/>
            <a:t>MinHash</a:t>
          </a:r>
          <a:r>
            <a:rPr lang="en-GB" dirty="0"/>
            <a:t> </a:t>
          </a:r>
          <a:r>
            <a:rPr lang="en-GB" dirty="0" err="1"/>
            <a:t>compara</a:t>
          </a:r>
          <a:r>
            <a:rPr lang="en-GB" dirty="0"/>
            <a:t> a </a:t>
          </a:r>
          <a:r>
            <a:rPr lang="en-GB" dirty="0" err="1"/>
            <a:t>palavra</a:t>
          </a:r>
          <a:r>
            <a:rPr lang="en-GB" dirty="0"/>
            <a:t>-passe </a:t>
          </a:r>
          <a:r>
            <a:rPr lang="en-GB" dirty="0" err="1"/>
            <a:t>passada</a:t>
          </a:r>
          <a:r>
            <a:rPr lang="en-GB" dirty="0"/>
            <a:t> com as que </a:t>
          </a:r>
          <a:r>
            <a:rPr lang="en-GB" dirty="0" err="1"/>
            <a:t>estão</a:t>
          </a:r>
          <a:r>
            <a:rPr lang="en-GB" dirty="0"/>
            <a:t> </a:t>
          </a:r>
          <a:r>
            <a:rPr lang="en-GB" dirty="0" err="1"/>
            <a:t>na</a:t>
          </a:r>
          <a:r>
            <a:rPr lang="en-GB" dirty="0"/>
            <a:t> </a:t>
          </a:r>
          <a:r>
            <a:rPr lang="en-GB" dirty="0" err="1"/>
            <a:t>lista</a:t>
          </a:r>
          <a:r>
            <a:rPr lang="en-GB" dirty="0"/>
            <a:t> de </a:t>
          </a:r>
          <a:r>
            <a:rPr lang="en-GB" dirty="0" err="1"/>
            <a:t>plavaras</a:t>
          </a:r>
          <a:r>
            <a:rPr lang="en-GB" dirty="0"/>
            <a:t>-passe </a:t>
          </a:r>
          <a:r>
            <a:rPr lang="en-GB" dirty="0" err="1"/>
            <a:t>comprometidas</a:t>
          </a:r>
          <a:r>
            <a:rPr lang="en-GB" dirty="0"/>
            <a:t> e </a:t>
          </a:r>
          <a:r>
            <a:rPr lang="en-GB" dirty="0" err="1"/>
            <a:t>avalia</a:t>
          </a:r>
          <a:r>
            <a:rPr lang="en-GB" dirty="0"/>
            <a:t> a </a:t>
          </a:r>
          <a:r>
            <a:rPr lang="en-GB" dirty="0" err="1"/>
            <a:t>sua</a:t>
          </a:r>
          <a:r>
            <a:rPr lang="en-GB" dirty="0"/>
            <a:t> </a:t>
          </a:r>
          <a:r>
            <a:rPr lang="en-GB" dirty="0" err="1"/>
            <a:t>similaridade</a:t>
          </a:r>
          <a:r>
            <a:rPr lang="en-GB" dirty="0"/>
            <a:t>.</a:t>
          </a:r>
        </a:p>
      </dgm:t>
    </dgm:pt>
    <dgm:pt modelId="{9B0E023B-576D-5943-A5D2-E273472D3CD2}" type="parTrans" cxnId="{D1A71092-5A15-E443-BB91-E2DED98E71BA}">
      <dgm:prSet/>
      <dgm:spPr/>
      <dgm:t>
        <a:bodyPr/>
        <a:lstStyle/>
        <a:p>
          <a:endParaRPr lang="en-GB"/>
        </a:p>
      </dgm:t>
    </dgm:pt>
    <dgm:pt modelId="{9CB48E86-2BD7-A149-91C5-20350E736F2F}" type="sibTrans" cxnId="{D1A71092-5A15-E443-BB91-E2DED98E71BA}">
      <dgm:prSet/>
      <dgm:spPr/>
      <dgm:t>
        <a:bodyPr/>
        <a:lstStyle/>
        <a:p>
          <a:endParaRPr lang="en-GB"/>
        </a:p>
      </dgm:t>
    </dgm:pt>
    <dgm:pt modelId="{6D4426BE-E166-3440-B7BD-723B090C26B3}">
      <dgm:prSet phldrT="[Text]"/>
      <dgm:spPr/>
      <dgm:t>
        <a:bodyPr/>
        <a:lstStyle/>
        <a:p>
          <a:r>
            <a:rPr lang="en-GB" dirty="0" err="1"/>
            <a:t>Decisão</a:t>
          </a:r>
          <a:r>
            <a:rPr lang="en-GB" dirty="0"/>
            <a:t> final</a:t>
          </a:r>
        </a:p>
      </dgm:t>
    </dgm:pt>
    <dgm:pt modelId="{2E9561C6-5894-2C4D-AA86-E3D69B73F204}" type="parTrans" cxnId="{559482A0-7EAD-F040-8760-1F80730F7F04}">
      <dgm:prSet/>
      <dgm:spPr/>
      <dgm:t>
        <a:bodyPr/>
        <a:lstStyle/>
        <a:p>
          <a:endParaRPr lang="en-GB"/>
        </a:p>
      </dgm:t>
    </dgm:pt>
    <dgm:pt modelId="{879B944D-2E05-C240-B316-3F754AC84C41}" type="sibTrans" cxnId="{559482A0-7EAD-F040-8760-1F80730F7F04}">
      <dgm:prSet/>
      <dgm:spPr/>
      <dgm:t>
        <a:bodyPr/>
        <a:lstStyle/>
        <a:p>
          <a:endParaRPr lang="en-GB"/>
        </a:p>
      </dgm:t>
    </dgm:pt>
    <dgm:pt modelId="{1B7F6AF7-0680-0C49-BEE3-F1F6B1E60129}">
      <dgm:prSet phldrT="[Text]"/>
      <dgm:spPr/>
      <dgm:t>
        <a:bodyPr/>
        <a:lstStyle/>
        <a:p>
          <a:r>
            <a:rPr lang="en-GB" dirty="0"/>
            <a:t>O Sistema </a:t>
          </a:r>
          <a:r>
            <a:rPr lang="en-GB" dirty="0" err="1"/>
            <a:t>marca</a:t>
          </a:r>
          <a:r>
            <a:rPr lang="en-GB" dirty="0"/>
            <a:t> a </a:t>
          </a:r>
          <a:r>
            <a:rPr lang="en-GB" dirty="0" err="1"/>
            <a:t>palavra</a:t>
          </a:r>
          <a:r>
            <a:rPr lang="en-GB" dirty="0"/>
            <a:t>-passe </a:t>
          </a:r>
          <a:r>
            <a:rPr lang="en-GB" dirty="0" err="1"/>
            <a:t>como</a:t>
          </a:r>
          <a:r>
            <a:rPr lang="en-GB" dirty="0"/>
            <a:t> </a:t>
          </a:r>
          <a:r>
            <a:rPr lang="en-GB" dirty="0" err="1"/>
            <a:t>comprometida</a:t>
          </a:r>
          <a:r>
            <a:rPr lang="en-GB" dirty="0"/>
            <a:t> </a:t>
          </a:r>
          <a:r>
            <a:rPr lang="en-GB" dirty="0" err="1"/>
            <a:t>ou</a:t>
          </a:r>
          <a:r>
            <a:rPr lang="en-GB" dirty="0"/>
            <a:t> </a:t>
          </a:r>
          <a:r>
            <a:rPr lang="en-GB" dirty="0" err="1"/>
            <a:t>não</a:t>
          </a:r>
          <a:r>
            <a:rPr lang="en-GB" dirty="0"/>
            <a:t> com base </a:t>
          </a:r>
          <a:r>
            <a:rPr lang="en-GB" dirty="0" err="1"/>
            <a:t>nos</a:t>
          </a:r>
          <a:r>
            <a:rPr lang="en-GB" dirty="0"/>
            <a:t> </a:t>
          </a:r>
          <a:r>
            <a:rPr lang="en-GB" dirty="0" err="1"/>
            <a:t>resultados</a:t>
          </a:r>
          <a:r>
            <a:rPr lang="en-GB" dirty="0"/>
            <a:t> dos </a:t>
          </a:r>
          <a:r>
            <a:rPr lang="en-GB" dirty="0" err="1"/>
            <a:t>módulos</a:t>
          </a:r>
          <a:r>
            <a:rPr lang="en-GB" dirty="0"/>
            <a:t> </a:t>
          </a:r>
          <a:r>
            <a:rPr lang="en-GB" dirty="0" err="1"/>
            <a:t>implementados</a:t>
          </a:r>
          <a:r>
            <a:rPr lang="en-GB" dirty="0"/>
            <a:t>.</a:t>
          </a:r>
        </a:p>
      </dgm:t>
    </dgm:pt>
    <dgm:pt modelId="{628CE101-9E81-AD4E-81BE-479DEE75A3F5}" type="parTrans" cxnId="{D48B36D7-BA41-8543-8C15-2A478062D34E}">
      <dgm:prSet/>
      <dgm:spPr/>
      <dgm:t>
        <a:bodyPr/>
        <a:lstStyle/>
        <a:p>
          <a:endParaRPr lang="en-GB"/>
        </a:p>
      </dgm:t>
    </dgm:pt>
    <dgm:pt modelId="{208F7D2B-0826-0344-B627-C23A61813E6D}" type="sibTrans" cxnId="{D48B36D7-BA41-8543-8C15-2A478062D34E}">
      <dgm:prSet/>
      <dgm:spPr/>
      <dgm:t>
        <a:bodyPr/>
        <a:lstStyle/>
        <a:p>
          <a:endParaRPr lang="en-GB"/>
        </a:p>
      </dgm:t>
    </dgm:pt>
    <dgm:pt modelId="{EFF9E689-BE25-4344-937F-62BD8E363010}" type="pres">
      <dgm:prSet presAssocID="{C23DD6B2-14BC-3845-9E78-7FA756F49866}" presName="Name0" presStyleCnt="0">
        <dgm:presLayoutVars>
          <dgm:dir/>
          <dgm:animLvl val="lvl"/>
          <dgm:resizeHandles val="exact"/>
        </dgm:presLayoutVars>
      </dgm:prSet>
      <dgm:spPr/>
    </dgm:pt>
    <dgm:pt modelId="{2296F3DD-6639-FC46-955F-878D91F96377}" type="pres">
      <dgm:prSet presAssocID="{D3CA387B-6412-314A-A722-3B4C6FCBC3D6}" presName="compositeNode" presStyleCnt="0">
        <dgm:presLayoutVars>
          <dgm:bulletEnabled val="1"/>
        </dgm:presLayoutVars>
      </dgm:prSet>
      <dgm:spPr/>
    </dgm:pt>
    <dgm:pt modelId="{07917D51-5BAB-1143-9786-5E1E9A522959}" type="pres">
      <dgm:prSet presAssocID="{D3CA387B-6412-314A-A722-3B4C6FCBC3D6}" presName="bgRect" presStyleLbl="node1" presStyleIdx="0" presStyleCnt="5"/>
      <dgm:spPr/>
    </dgm:pt>
    <dgm:pt modelId="{96E2C9E4-564C-0841-907A-EDE987B94E75}" type="pres">
      <dgm:prSet presAssocID="{D3CA387B-6412-314A-A722-3B4C6FCBC3D6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83AFA379-4219-2C4C-8DD2-2C35E18D9706}" type="pres">
      <dgm:prSet presAssocID="{D3CA387B-6412-314A-A722-3B4C6FCBC3D6}" presName="childNode" presStyleLbl="node1" presStyleIdx="0" presStyleCnt="5">
        <dgm:presLayoutVars>
          <dgm:bulletEnabled val="1"/>
        </dgm:presLayoutVars>
      </dgm:prSet>
      <dgm:spPr/>
    </dgm:pt>
    <dgm:pt modelId="{5B49FE1C-D964-3647-AD43-482D9F9F1838}" type="pres">
      <dgm:prSet presAssocID="{93F2FE5B-2111-5546-B867-FCB2084C628F}" presName="hSp" presStyleCnt="0"/>
      <dgm:spPr/>
    </dgm:pt>
    <dgm:pt modelId="{D2751F0A-C69F-3046-8055-F463E65BBD87}" type="pres">
      <dgm:prSet presAssocID="{93F2FE5B-2111-5546-B867-FCB2084C628F}" presName="vProcSp" presStyleCnt="0"/>
      <dgm:spPr/>
    </dgm:pt>
    <dgm:pt modelId="{38813B5D-72B0-F04B-AFFF-197FF06DF2ED}" type="pres">
      <dgm:prSet presAssocID="{93F2FE5B-2111-5546-B867-FCB2084C628F}" presName="vSp1" presStyleCnt="0"/>
      <dgm:spPr/>
    </dgm:pt>
    <dgm:pt modelId="{6757ADA5-6687-3547-8948-88F6455FDA78}" type="pres">
      <dgm:prSet presAssocID="{93F2FE5B-2111-5546-B867-FCB2084C628F}" presName="simulatedConn" presStyleLbl="solidFgAcc1" presStyleIdx="0" presStyleCnt="4"/>
      <dgm:spPr/>
    </dgm:pt>
    <dgm:pt modelId="{08526C53-B008-EA40-8D31-47C3DCCF223E}" type="pres">
      <dgm:prSet presAssocID="{93F2FE5B-2111-5546-B867-FCB2084C628F}" presName="vSp2" presStyleCnt="0"/>
      <dgm:spPr/>
    </dgm:pt>
    <dgm:pt modelId="{171A3208-608D-6748-81C3-D1309A654F8E}" type="pres">
      <dgm:prSet presAssocID="{93F2FE5B-2111-5546-B867-FCB2084C628F}" presName="sibTrans" presStyleCnt="0"/>
      <dgm:spPr/>
    </dgm:pt>
    <dgm:pt modelId="{551364EF-6F03-9341-89E6-55C04C0A66AF}" type="pres">
      <dgm:prSet presAssocID="{690DC160-EE7A-1C4C-9742-D95DC43CDEC3}" presName="compositeNode" presStyleCnt="0">
        <dgm:presLayoutVars>
          <dgm:bulletEnabled val="1"/>
        </dgm:presLayoutVars>
      </dgm:prSet>
      <dgm:spPr/>
    </dgm:pt>
    <dgm:pt modelId="{0A124B8D-1166-9D48-BF08-6572AD80BFEA}" type="pres">
      <dgm:prSet presAssocID="{690DC160-EE7A-1C4C-9742-D95DC43CDEC3}" presName="bgRect" presStyleLbl="node1" presStyleIdx="1" presStyleCnt="5"/>
      <dgm:spPr/>
    </dgm:pt>
    <dgm:pt modelId="{0C687803-E5E1-054A-9F23-F98A3506B486}" type="pres">
      <dgm:prSet presAssocID="{690DC160-EE7A-1C4C-9742-D95DC43CDEC3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48308EB4-7CDA-C446-9CF2-2E3F366EEFF3}" type="pres">
      <dgm:prSet presAssocID="{690DC160-EE7A-1C4C-9742-D95DC43CDEC3}" presName="childNode" presStyleLbl="node1" presStyleIdx="1" presStyleCnt="5">
        <dgm:presLayoutVars>
          <dgm:bulletEnabled val="1"/>
        </dgm:presLayoutVars>
      </dgm:prSet>
      <dgm:spPr/>
    </dgm:pt>
    <dgm:pt modelId="{C0671507-B334-174F-8915-D834D723CCB3}" type="pres">
      <dgm:prSet presAssocID="{E360E195-4FFC-FD45-B9FA-378611CCD351}" presName="hSp" presStyleCnt="0"/>
      <dgm:spPr/>
    </dgm:pt>
    <dgm:pt modelId="{C5863EB2-8E1C-FD4E-ACCE-D08C09CA640C}" type="pres">
      <dgm:prSet presAssocID="{E360E195-4FFC-FD45-B9FA-378611CCD351}" presName="vProcSp" presStyleCnt="0"/>
      <dgm:spPr/>
    </dgm:pt>
    <dgm:pt modelId="{1C8CDA6E-4F71-5641-9C9D-BF1AC4DA449F}" type="pres">
      <dgm:prSet presAssocID="{E360E195-4FFC-FD45-B9FA-378611CCD351}" presName="vSp1" presStyleCnt="0"/>
      <dgm:spPr/>
    </dgm:pt>
    <dgm:pt modelId="{EBFE382A-7B18-7F4B-A6D6-33BF33016FF6}" type="pres">
      <dgm:prSet presAssocID="{E360E195-4FFC-FD45-B9FA-378611CCD351}" presName="simulatedConn" presStyleLbl="solidFgAcc1" presStyleIdx="1" presStyleCnt="4"/>
      <dgm:spPr/>
    </dgm:pt>
    <dgm:pt modelId="{0131464E-2F7E-4C44-AEDF-D3ACFEC28F88}" type="pres">
      <dgm:prSet presAssocID="{E360E195-4FFC-FD45-B9FA-378611CCD351}" presName="vSp2" presStyleCnt="0"/>
      <dgm:spPr/>
    </dgm:pt>
    <dgm:pt modelId="{B3E1042B-FFFA-A144-AACB-304A6BCE3C5C}" type="pres">
      <dgm:prSet presAssocID="{E360E195-4FFC-FD45-B9FA-378611CCD351}" presName="sibTrans" presStyleCnt="0"/>
      <dgm:spPr/>
    </dgm:pt>
    <dgm:pt modelId="{48673F40-1EF8-7E49-BEC9-C94E6AD8097B}" type="pres">
      <dgm:prSet presAssocID="{394D47E7-DB69-D94E-93D0-1F7A0ED772D6}" presName="compositeNode" presStyleCnt="0">
        <dgm:presLayoutVars>
          <dgm:bulletEnabled val="1"/>
        </dgm:presLayoutVars>
      </dgm:prSet>
      <dgm:spPr/>
    </dgm:pt>
    <dgm:pt modelId="{A28AE455-FC64-EA47-877C-FE2756B58504}" type="pres">
      <dgm:prSet presAssocID="{394D47E7-DB69-D94E-93D0-1F7A0ED772D6}" presName="bgRect" presStyleLbl="node1" presStyleIdx="2" presStyleCnt="5" custLinFactNeighborX="23" custLinFactNeighborY="289"/>
      <dgm:spPr/>
    </dgm:pt>
    <dgm:pt modelId="{CB183E2F-B7C2-274F-B233-CE8BABCBF9A7}" type="pres">
      <dgm:prSet presAssocID="{394D47E7-DB69-D94E-93D0-1F7A0ED772D6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33DBF7F1-7843-3547-ABA2-7748AB09B699}" type="pres">
      <dgm:prSet presAssocID="{394D47E7-DB69-D94E-93D0-1F7A0ED772D6}" presName="childNode" presStyleLbl="node1" presStyleIdx="2" presStyleCnt="5">
        <dgm:presLayoutVars>
          <dgm:bulletEnabled val="1"/>
        </dgm:presLayoutVars>
      </dgm:prSet>
      <dgm:spPr/>
    </dgm:pt>
    <dgm:pt modelId="{B19EE21E-B2AF-6A47-B006-9658E9B16D92}" type="pres">
      <dgm:prSet presAssocID="{4D9A2E38-DFC0-EB46-9415-7D1FE5D4BB25}" presName="hSp" presStyleCnt="0"/>
      <dgm:spPr/>
    </dgm:pt>
    <dgm:pt modelId="{16E21AEB-9423-094D-86BF-D443EFFA1C21}" type="pres">
      <dgm:prSet presAssocID="{4D9A2E38-DFC0-EB46-9415-7D1FE5D4BB25}" presName="vProcSp" presStyleCnt="0"/>
      <dgm:spPr/>
    </dgm:pt>
    <dgm:pt modelId="{E28264C6-86A0-C64E-BCE7-C9A788DE790C}" type="pres">
      <dgm:prSet presAssocID="{4D9A2E38-DFC0-EB46-9415-7D1FE5D4BB25}" presName="vSp1" presStyleCnt="0"/>
      <dgm:spPr/>
    </dgm:pt>
    <dgm:pt modelId="{7A2C7FD6-F494-BC40-AF2B-3F20D2608D82}" type="pres">
      <dgm:prSet presAssocID="{4D9A2E38-DFC0-EB46-9415-7D1FE5D4BB25}" presName="simulatedConn" presStyleLbl="solidFgAcc1" presStyleIdx="2" presStyleCnt="4"/>
      <dgm:spPr/>
    </dgm:pt>
    <dgm:pt modelId="{6EE833E7-15A8-2C4A-A198-7AB8EAD8B062}" type="pres">
      <dgm:prSet presAssocID="{4D9A2E38-DFC0-EB46-9415-7D1FE5D4BB25}" presName="vSp2" presStyleCnt="0"/>
      <dgm:spPr/>
    </dgm:pt>
    <dgm:pt modelId="{D298EE42-0632-6F4A-8D94-0971E6484645}" type="pres">
      <dgm:prSet presAssocID="{4D9A2E38-DFC0-EB46-9415-7D1FE5D4BB25}" presName="sibTrans" presStyleCnt="0"/>
      <dgm:spPr/>
    </dgm:pt>
    <dgm:pt modelId="{742F1C4D-A75E-974C-9AFE-E8F8955BAE5D}" type="pres">
      <dgm:prSet presAssocID="{5CBF9C56-BE17-1546-B60B-3D014FEBE909}" presName="compositeNode" presStyleCnt="0">
        <dgm:presLayoutVars>
          <dgm:bulletEnabled val="1"/>
        </dgm:presLayoutVars>
      </dgm:prSet>
      <dgm:spPr/>
    </dgm:pt>
    <dgm:pt modelId="{3816AC54-3F22-3A4A-A7B4-95C80EC1AE10}" type="pres">
      <dgm:prSet presAssocID="{5CBF9C56-BE17-1546-B60B-3D014FEBE909}" presName="bgRect" presStyleLbl="node1" presStyleIdx="3" presStyleCnt="5" custLinFactNeighborX="23" custLinFactNeighborY="289"/>
      <dgm:spPr/>
    </dgm:pt>
    <dgm:pt modelId="{675E2C02-29CE-3740-9919-5B1A9B3F6039}" type="pres">
      <dgm:prSet presAssocID="{5CBF9C56-BE17-1546-B60B-3D014FEBE909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38893638-90F6-C543-B4F3-81A8DB656D08}" type="pres">
      <dgm:prSet presAssocID="{5CBF9C56-BE17-1546-B60B-3D014FEBE909}" presName="childNode" presStyleLbl="node1" presStyleIdx="3" presStyleCnt="5">
        <dgm:presLayoutVars>
          <dgm:bulletEnabled val="1"/>
        </dgm:presLayoutVars>
      </dgm:prSet>
      <dgm:spPr/>
    </dgm:pt>
    <dgm:pt modelId="{ED61DE21-7622-7A42-A351-924D2E5E0FE9}" type="pres">
      <dgm:prSet presAssocID="{A7FC947C-DD6F-FE4A-B760-27D40623CEE9}" presName="hSp" presStyleCnt="0"/>
      <dgm:spPr/>
    </dgm:pt>
    <dgm:pt modelId="{B02348C6-4962-BF49-A9B6-44DBAE971ED2}" type="pres">
      <dgm:prSet presAssocID="{A7FC947C-DD6F-FE4A-B760-27D40623CEE9}" presName="vProcSp" presStyleCnt="0"/>
      <dgm:spPr/>
    </dgm:pt>
    <dgm:pt modelId="{8F759450-62EF-6C42-8C24-ECD1B95AA5F3}" type="pres">
      <dgm:prSet presAssocID="{A7FC947C-DD6F-FE4A-B760-27D40623CEE9}" presName="vSp1" presStyleCnt="0"/>
      <dgm:spPr/>
    </dgm:pt>
    <dgm:pt modelId="{A2075D6D-65DF-3346-AFC8-1BFDF06CBC0D}" type="pres">
      <dgm:prSet presAssocID="{A7FC947C-DD6F-FE4A-B760-27D40623CEE9}" presName="simulatedConn" presStyleLbl="solidFgAcc1" presStyleIdx="3" presStyleCnt="4"/>
      <dgm:spPr/>
    </dgm:pt>
    <dgm:pt modelId="{A667CA32-9E75-D243-8F66-E7018BD8A8A6}" type="pres">
      <dgm:prSet presAssocID="{A7FC947C-DD6F-FE4A-B760-27D40623CEE9}" presName="vSp2" presStyleCnt="0"/>
      <dgm:spPr/>
    </dgm:pt>
    <dgm:pt modelId="{87CE9F26-56B4-254E-B41A-C5638670103D}" type="pres">
      <dgm:prSet presAssocID="{A7FC947C-DD6F-FE4A-B760-27D40623CEE9}" presName="sibTrans" presStyleCnt="0"/>
      <dgm:spPr/>
    </dgm:pt>
    <dgm:pt modelId="{8C0AA095-894B-2042-A4A0-806E1AA26770}" type="pres">
      <dgm:prSet presAssocID="{6D4426BE-E166-3440-B7BD-723B090C26B3}" presName="compositeNode" presStyleCnt="0">
        <dgm:presLayoutVars>
          <dgm:bulletEnabled val="1"/>
        </dgm:presLayoutVars>
      </dgm:prSet>
      <dgm:spPr/>
    </dgm:pt>
    <dgm:pt modelId="{97D5145E-85A1-6F41-BF70-9D617115A30A}" type="pres">
      <dgm:prSet presAssocID="{6D4426BE-E166-3440-B7BD-723B090C26B3}" presName="bgRect" presStyleLbl="node1" presStyleIdx="4" presStyleCnt="5" custLinFactNeighborX="23" custLinFactNeighborY="289"/>
      <dgm:spPr/>
    </dgm:pt>
    <dgm:pt modelId="{ED263CA9-3130-C24D-8A81-5B5773511566}" type="pres">
      <dgm:prSet presAssocID="{6D4426BE-E166-3440-B7BD-723B090C26B3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2F6BFB18-9DE7-FE4A-BF6B-B595ABE4B683}" type="pres">
      <dgm:prSet presAssocID="{6D4426BE-E166-3440-B7BD-723B090C26B3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B4B94205-D162-6747-9BA2-7C0D8BED816E}" type="presOf" srcId="{8D9D3278-C457-7B42-8443-9EA7555F94C1}" destId="{33DBF7F1-7843-3547-ABA2-7748AB09B699}" srcOrd="0" destOrd="0" presId="urn:microsoft.com/office/officeart/2005/8/layout/hProcess7"/>
    <dgm:cxn modelId="{D2C27D18-216F-B949-9384-BAEFC1A8075F}" type="presOf" srcId="{C23DD6B2-14BC-3845-9E78-7FA756F49866}" destId="{EFF9E689-BE25-4344-937F-62BD8E363010}" srcOrd="0" destOrd="0" presId="urn:microsoft.com/office/officeart/2005/8/layout/hProcess7"/>
    <dgm:cxn modelId="{9FBA4225-5911-2F44-97D1-C02B479BDC51}" type="presOf" srcId="{5CBF9C56-BE17-1546-B60B-3D014FEBE909}" destId="{3816AC54-3F22-3A4A-A7B4-95C80EC1AE10}" srcOrd="0" destOrd="0" presId="urn:microsoft.com/office/officeart/2005/8/layout/hProcess7"/>
    <dgm:cxn modelId="{52F0AC2B-494D-A347-A0BD-2085A442923B}" type="presOf" srcId="{1B7F6AF7-0680-0C49-BEE3-F1F6B1E60129}" destId="{2F6BFB18-9DE7-FE4A-BF6B-B595ABE4B683}" srcOrd="0" destOrd="0" presId="urn:microsoft.com/office/officeart/2005/8/layout/hProcess7"/>
    <dgm:cxn modelId="{F5A7D92D-1D8A-F24F-973C-0C398954B6F0}" type="presOf" srcId="{6D4426BE-E166-3440-B7BD-723B090C26B3}" destId="{97D5145E-85A1-6F41-BF70-9D617115A30A}" srcOrd="0" destOrd="0" presId="urn:microsoft.com/office/officeart/2005/8/layout/hProcess7"/>
    <dgm:cxn modelId="{045DA532-63CA-364C-A7D4-C491D33054D1}" type="presOf" srcId="{6D4426BE-E166-3440-B7BD-723B090C26B3}" destId="{ED263CA9-3130-C24D-8A81-5B5773511566}" srcOrd="1" destOrd="0" presId="urn:microsoft.com/office/officeart/2005/8/layout/hProcess7"/>
    <dgm:cxn modelId="{4753493B-D349-7645-8F12-CD6F1A27D0AA}" type="presOf" srcId="{72C64AED-5AD8-2147-956B-7C9F568524B3}" destId="{48308EB4-7CDA-C446-9CF2-2E3F366EEFF3}" srcOrd="0" destOrd="0" presId="urn:microsoft.com/office/officeart/2005/8/layout/hProcess7"/>
    <dgm:cxn modelId="{E0A27F51-19CA-904F-B0EB-E074B0D512B1}" srcId="{C23DD6B2-14BC-3845-9E78-7FA756F49866}" destId="{D3CA387B-6412-314A-A722-3B4C6FCBC3D6}" srcOrd="0" destOrd="0" parTransId="{09426F24-4EF1-B74A-8710-25E536F8A709}" sibTransId="{93F2FE5B-2111-5546-B867-FCB2084C628F}"/>
    <dgm:cxn modelId="{F152345C-8EAC-044F-8743-250E381F61EA}" type="presOf" srcId="{690DC160-EE7A-1C4C-9742-D95DC43CDEC3}" destId="{0A124B8D-1166-9D48-BF08-6572AD80BFEA}" srcOrd="0" destOrd="0" presId="urn:microsoft.com/office/officeart/2005/8/layout/hProcess7"/>
    <dgm:cxn modelId="{99F44979-307E-F44B-A45D-DE62120FBA6D}" srcId="{D3CA387B-6412-314A-A722-3B4C6FCBC3D6}" destId="{D20D762F-087F-1E4C-A8FB-BE86AAEC8C64}" srcOrd="0" destOrd="0" parTransId="{85EED523-0028-BF4A-8FA9-360FA19DF8BB}" sibTransId="{023C3BB7-CF6F-0843-A747-ABAA179611C3}"/>
    <dgm:cxn modelId="{29DFA87C-E6BC-1A42-B944-2B2D29A41D8A}" srcId="{C23DD6B2-14BC-3845-9E78-7FA756F49866}" destId="{690DC160-EE7A-1C4C-9742-D95DC43CDEC3}" srcOrd="1" destOrd="0" parTransId="{7C674472-C27F-4B42-9D68-BBD50F0845A2}" sibTransId="{E360E195-4FFC-FD45-B9FA-378611CCD351}"/>
    <dgm:cxn modelId="{C014478B-060F-DE4F-ACEA-CCFFE8A09C8A}" type="presOf" srcId="{D3CA387B-6412-314A-A722-3B4C6FCBC3D6}" destId="{07917D51-5BAB-1143-9786-5E1E9A522959}" srcOrd="0" destOrd="0" presId="urn:microsoft.com/office/officeart/2005/8/layout/hProcess7"/>
    <dgm:cxn modelId="{A331928F-AE80-0543-803C-68AE7B70F856}" type="presOf" srcId="{394D47E7-DB69-D94E-93D0-1F7A0ED772D6}" destId="{CB183E2F-B7C2-274F-B233-CE8BABCBF9A7}" srcOrd="1" destOrd="0" presId="urn:microsoft.com/office/officeart/2005/8/layout/hProcess7"/>
    <dgm:cxn modelId="{0C6EF18F-294F-4D48-A4EA-45FF93A9EA3D}" type="presOf" srcId="{8A245C2A-BD0F-4A49-8D98-D72959743DB4}" destId="{38893638-90F6-C543-B4F3-81A8DB656D08}" srcOrd="0" destOrd="0" presId="urn:microsoft.com/office/officeart/2005/8/layout/hProcess7"/>
    <dgm:cxn modelId="{02BB2F91-BB0E-834A-9678-8EE3745675F8}" srcId="{C23DD6B2-14BC-3845-9E78-7FA756F49866}" destId="{5CBF9C56-BE17-1546-B60B-3D014FEBE909}" srcOrd="3" destOrd="0" parTransId="{B3653497-BED4-1347-A78D-15AED71AD6DF}" sibTransId="{A7FC947C-DD6F-FE4A-B760-27D40623CEE9}"/>
    <dgm:cxn modelId="{D1A71092-5A15-E443-BB91-E2DED98E71BA}" srcId="{5CBF9C56-BE17-1546-B60B-3D014FEBE909}" destId="{8A245C2A-BD0F-4A49-8D98-D72959743DB4}" srcOrd="0" destOrd="0" parTransId="{9B0E023B-576D-5943-A5D2-E273472D3CD2}" sibTransId="{9CB48E86-2BD7-A149-91C5-20350E736F2F}"/>
    <dgm:cxn modelId="{559482A0-7EAD-F040-8760-1F80730F7F04}" srcId="{C23DD6B2-14BC-3845-9E78-7FA756F49866}" destId="{6D4426BE-E166-3440-B7BD-723B090C26B3}" srcOrd="4" destOrd="0" parTransId="{2E9561C6-5894-2C4D-AA86-E3D69B73F204}" sibTransId="{879B944D-2E05-C240-B316-3F754AC84C41}"/>
    <dgm:cxn modelId="{59F072A7-528E-9241-BD31-6D8A9B90C3DE}" type="presOf" srcId="{690DC160-EE7A-1C4C-9742-D95DC43CDEC3}" destId="{0C687803-E5E1-054A-9F23-F98A3506B486}" srcOrd="1" destOrd="0" presId="urn:microsoft.com/office/officeart/2005/8/layout/hProcess7"/>
    <dgm:cxn modelId="{B0D314AA-4289-1247-BB41-4006AD24A471}" type="presOf" srcId="{D20D762F-087F-1E4C-A8FB-BE86AAEC8C64}" destId="{83AFA379-4219-2C4C-8DD2-2C35E18D9706}" srcOrd="0" destOrd="0" presId="urn:microsoft.com/office/officeart/2005/8/layout/hProcess7"/>
    <dgm:cxn modelId="{1308B1AC-DA65-9B45-8B4D-6A65429BAA77}" srcId="{C23DD6B2-14BC-3845-9E78-7FA756F49866}" destId="{394D47E7-DB69-D94E-93D0-1F7A0ED772D6}" srcOrd="2" destOrd="0" parTransId="{71AB93D6-5525-C740-ABE2-D9800F6D5F87}" sibTransId="{4D9A2E38-DFC0-EB46-9415-7D1FE5D4BB25}"/>
    <dgm:cxn modelId="{9565B1B3-B864-624E-B6FE-190786DFEA49}" type="presOf" srcId="{394D47E7-DB69-D94E-93D0-1F7A0ED772D6}" destId="{A28AE455-FC64-EA47-877C-FE2756B58504}" srcOrd="0" destOrd="0" presId="urn:microsoft.com/office/officeart/2005/8/layout/hProcess7"/>
    <dgm:cxn modelId="{F1D1BBB6-DEDA-E74B-8316-B2BB1D404D09}" type="presOf" srcId="{5CBF9C56-BE17-1546-B60B-3D014FEBE909}" destId="{675E2C02-29CE-3740-9919-5B1A9B3F6039}" srcOrd="1" destOrd="0" presId="urn:microsoft.com/office/officeart/2005/8/layout/hProcess7"/>
    <dgm:cxn modelId="{D48B36D7-BA41-8543-8C15-2A478062D34E}" srcId="{6D4426BE-E166-3440-B7BD-723B090C26B3}" destId="{1B7F6AF7-0680-0C49-BEE3-F1F6B1E60129}" srcOrd="0" destOrd="0" parTransId="{628CE101-9E81-AD4E-81BE-479DEE75A3F5}" sibTransId="{208F7D2B-0826-0344-B627-C23A61813E6D}"/>
    <dgm:cxn modelId="{6A0F33D8-77FF-0B49-94D7-C5D4A06B6B60}" srcId="{394D47E7-DB69-D94E-93D0-1F7A0ED772D6}" destId="{8D9D3278-C457-7B42-8443-9EA7555F94C1}" srcOrd="0" destOrd="0" parTransId="{FBBCA71D-B203-B748-AA28-0C2D823D2149}" sibTransId="{E50AE0B9-0FFC-3B49-B86B-90D654EA5256}"/>
    <dgm:cxn modelId="{6DF741D8-E7E1-664E-921E-326C285FFD66}" srcId="{690DC160-EE7A-1C4C-9742-D95DC43CDEC3}" destId="{72C64AED-5AD8-2147-956B-7C9F568524B3}" srcOrd="0" destOrd="0" parTransId="{8CFA16FE-9012-F247-96D8-2FDDE81AB6ED}" sibTransId="{35F99C8E-C67B-DC49-BC03-8FDA0D296C68}"/>
    <dgm:cxn modelId="{F6C2BBE1-8722-CC49-B99E-DBBED06363F1}" type="presOf" srcId="{D3CA387B-6412-314A-A722-3B4C6FCBC3D6}" destId="{96E2C9E4-564C-0841-907A-EDE987B94E75}" srcOrd="1" destOrd="0" presId="urn:microsoft.com/office/officeart/2005/8/layout/hProcess7"/>
    <dgm:cxn modelId="{88087924-DB14-D942-9CAA-82629180F247}" type="presParOf" srcId="{EFF9E689-BE25-4344-937F-62BD8E363010}" destId="{2296F3DD-6639-FC46-955F-878D91F96377}" srcOrd="0" destOrd="0" presId="urn:microsoft.com/office/officeart/2005/8/layout/hProcess7"/>
    <dgm:cxn modelId="{CC8712C4-4447-7046-BF6E-3EFC43B5EFB1}" type="presParOf" srcId="{2296F3DD-6639-FC46-955F-878D91F96377}" destId="{07917D51-5BAB-1143-9786-5E1E9A522959}" srcOrd="0" destOrd="0" presId="urn:microsoft.com/office/officeart/2005/8/layout/hProcess7"/>
    <dgm:cxn modelId="{D3FB4307-2105-974C-8110-3587492FD099}" type="presParOf" srcId="{2296F3DD-6639-FC46-955F-878D91F96377}" destId="{96E2C9E4-564C-0841-907A-EDE987B94E75}" srcOrd="1" destOrd="0" presId="urn:microsoft.com/office/officeart/2005/8/layout/hProcess7"/>
    <dgm:cxn modelId="{FE6606A1-1C40-D346-A95B-CA19D9A3D5CC}" type="presParOf" srcId="{2296F3DD-6639-FC46-955F-878D91F96377}" destId="{83AFA379-4219-2C4C-8DD2-2C35E18D9706}" srcOrd="2" destOrd="0" presId="urn:microsoft.com/office/officeart/2005/8/layout/hProcess7"/>
    <dgm:cxn modelId="{A3DAB164-F241-2C41-BBB9-D354A2AB172A}" type="presParOf" srcId="{EFF9E689-BE25-4344-937F-62BD8E363010}" destId="{5B49FE1C-D964-3647-AD43-482D9F9F1838}" srcOrd="1" destOrd="0" presId="urn:microsoft.com/office/officeart/2005/8/layout/hProcess7"/>
    <dgm:cxn modelId="{85DD0194-2EAA-9849-B833-5E0759E614E8}" type="presParOf" srcId="{EFF9E689-BE25-4344-937F-62BD8E363010}" destId="{D2751F0A-C69F-3046-8055-F463E65BBD87}" srcOrd="2" destOrd="0" presId="urn:microsoft.com/office/officeart/2005/8/layout/hProcess7"/>
    <dgm:cxn modelId="{3EC58FCD-19A6-EC4D-A188-0C7DB62B7C6A}" type="presParOf" srcId="{D2751F0A-C69F-3046-8055-F463E65BBD87}" destId="{38813B5D-72B0-F04B-AFFF-197FF06DF2ED}" srcOrd="0" destOrd="0" presId="urn:microsoft.com/office/officeart/2005/8/layout/hProcess7"/>
    <dgm:cxn modelId="{B71EA5B4-E4FF-7A4E-987E-C38F307CF1AA}" type="presParOf" srcId="{D2751F0A-C69F-3046-8055-F463E65BBD87}" destId="{6757ADA5-6687-3547-8948-88F6455FDA78}" srcOrd="1" destOrd="0" presId="urn:microsoft.com/office/officeart/2005/8/layout/hProcess7"/>
    <dgm:cxn modelId="{34C5B35C-CE78-754B-B5B3-2A383145BD5E}" type="presParOf" srcId="{D2751F0A-C69F-3046-8055-F463E65BBD87}" destId="{08526C53-B008-EA40-8D31-47C3DCCF223E}" srcOrd="2" destOrd="0" presId="urn:microsoft.com/office/officeart/2005/8/layout/hProcess7"/>
    <dgm:cxn modelId="{E6F29883-D5F4-3D46-BDB8-B0F7CC927B5E}" type="presParOf" srcId="{EFF9E689-BE25-4344-937F-62BD8E363010}" destId="{171A3208-608D-6748-81C3-D1309A654F8E}" srcOrd="3" destOrd="0" presId="urn:microsoft.com/office/officeart/2005/8/layout/hProcess7"/>
    <dgm:cxn modelId="{FE884EAD-D514-0345-B973-083DB57F1C90}" type="presParOf" srcId="{EFF9E689-BE25-4344-937F-62BD8E363010}" destId="{551364EF-6F03-9341-89E6-55C04C0A66AF}" srcOrd="4" destOrd="0" presId="urn:microsoft.com/office/officeart/2005/8/layout/hProcess7"/>
    <dgm:cxn modelId="{AFA943E4-1578-594D-A156-E0BE8B323A2C}" type="presParOf" srcId="{551364EF-6F03-9341-89E6-55C04C0A66AF}" destId="{0A124B8D-1166-9D48-BF08-6572AD80BFEA}" srcOrd="0" destOrd="0" presId="urn:microsoft.com/office/officeart/2005/8/layout/hProcess7"/>
    <dgm:cxn modelId="{7CE7354A-C0F7-7244-9740-EF23F08348F8}" type="presParOf" srcId="{551364EF-6F03-9341-89E6-55C04C0A66AF}" destId="{0C687803-E5E1-054A-9F23-F98A3506B486}" srcOrd="1" destOrd="0" presId="urn:microsoft.com/office/officeart/2005/8/layout/hProcess7"/>
    <dgm:cxn modelId="{2266DB59-1B85-6F4C-BCEA-9874E58B1C4F}" type="presParOf" srcId="{551364EF-6F03-9341-89E6-55C04C0A66AF}" destId="{48308EB4-7CDA-C446-9CF2-2E3F366EEFF3}" srcOrd="2" destOrd="0" presId="urn:microsoft.com/office/officeart/2005/8/layout/hProcess7"/>
    <dgm:cxn modelId="{29DC5223-1E06-AB47-ADE7-C652A2AC3B3C}" type="presParOf" srcId="{EFF9E689-BE25-4344-937F-62BD8E363010}" destId="{C0671507-B334-174F-8915-D834D723CCB3}" srcOrd="5" destOrd="0" presId="urn:microsoft.com/office/officeart/2005/8/layout/hProcess7"/>
    <dgm:cxn modelId="{4CE27FAB-EA10-9747-A9C6-A521A2140457}" type="presParOf" srcId="{EFF9E689-BE25-4344-937F-62BD8E363010}" destId="{C5863EB2-8E1C-FD4E-ACCE-D08C09CA640C}" srcOrd="6" destOrd="0" presId="urn:microsoft.com/office/officeart/2005/8/layout/hProcess7"/>
    <dgm:cxn modelId="{9630D9AA-6C04-F545-B919-1B8EE7028898}" type="presParOf" srcId="{C5863EB2-8E1C-FD4E-ACCE-D08C09CA640C}" destId="{1C8CDA6E-4F71-5641-9C9D-BF1AC4DA449F}" srcOrd="0" destOrd="0" presId="urn:microsoft.com/office/officeart/2005/8/layout/hProcess7"/>
    <dgm:cxn modelId="{8432D859-52A3-F84F-BDFA-D2D99DD208B7}" type="presParOf" srcId="{C5863EB2-8E1C-FD4E-ACCE-D08C09CA640C}" destId="{EBFE382A-7B18-7F4B-A6D6-33BF33016FF6}" srcOrd="1" destOrd="0" presId="urn:microsoft.com/office/officeart/2005/8/layout/hProcess7"/>
    <dgm:cxn modelId="{6DDB8878-E6DE-9647-85F3-356B5A4E2D06}" type="presParOf" srcId="{C5863EB2-8E1C-FD4E-ACCE-D08C09CA640C}" destId="{0131464E-2F7E-4C44-AEDF-D3ACFEC28F88}" srcOrd="2" destOrd="0" presId="urn:microsoft.com/office/officeart/2005/8/layout/hProcess7"/>
    <dgm:cxn modelId="{33443DFF-EC9C-6B40-9196-6CCD49C655CA}" type="presParOf" srcId="{EFF9E689-BE25-4344-937F-62BD8E363010}" destId="{B3E1042B-FFFA-A144-AACB-304A6BCE3C5C}" srcOrd="7" destOrd="0" presId="urn:microsoft.com/office/officeart/2005/8/layout/hProcess7"/>
    <dgm:cxn modelId="{0DF008F3-2465-F54E-A184-20EBEA69F19E}" type="presParOf" srcId="{EFF9E689-BE25-4344-937F-62BD8E363010}" destId="{48673F40-1EF8-7E49-BEC9-C94E6AD8097B}" srcOrd="8" destOrd="0" presId="urn:microsoft.com/office/officeart/2005/8/layout/hProcess7"/>
    <dgm:cxn modelId="{98EB43E8-C6B6-E448-A880-FEE8D8630E2F}" type="presParOf" srcId="{48673F40-1EF8-7E49-BEC9-C94E6AD8097B}" destId="{A28AE455-FC64-EA47-877C-FE2756B58504}" srcOrd="0" destOrd="0" presId="urn:microsoft.com/office/officeart/2005/8/layout/hProcess7"/>
    <dgm:cxn modelId="{D3F1D498-8A2A-6E4D-9948-83C34BEB1163}" type="presParOf" srcId="{48673F40-1EF8-7E49-BEC9-C94E6AD8097B}" destId="{CB183E2F-B7C2-274F-B233-CE8BABCBF9A7}" srcOrd="1" destOrd="0" presId="urn:microsoft.com/office/officeart/2005/8/layout/hProcess7"/>
    <dgm:cxn modelId="{E19B9D4F-72C0-3940-946E-E9AAFC516A0A}" type="presParOf" srcId="{48673F40-1EF8-7E49-BEC9-C94E6AD8097B}" destId="{33DBF7F1-7843-3547-ABA2-7748AB09B699}" srcOrd="2" destOrd="0" presId="urn:microsoft.com/office/officeart/2005/8/layout/hProcess7"/>
    <dgm:cxn modelId="{67EEBB32-57C4-3D4A-BC45-EBC963442603}" type="presParOf" srcId="{EFF9E689-BE25-4344-937F-62BD8E363010}" destId="{B19EE21E-B2AF-6A47-B006-9658E9B16D92}" srcOrd="9" destOrd="0" presId="urn:microsoft.com/office/officeart/2005/8/layout/hProcess7"/>
    <dgm:cxn modelId="{E0DEC302-64F6-8348-B179-522EEE091C31}" type="presParOf" srcId="{EFF9E689-BE25-4344-937F-62BD8E363010}" destId="{16E21AEB-9423-094D-86BF-D443EFFA1C21}" srcOrd="10" destOrd="0" presId="urn:microsoft.com/office/officeart/2005/8/layout/hProcess7"/>
    <dgm:cxn modelId="{5827931E-E528-474A-8210-5791BB9A5ACF}" type="presParOf" srcId="{16E21AEB-9423-094D-86BF-D443EFFA1C21}" destId="{E28264C6-86A0-C64E-BCE7-C9A788DE790C}" srcOrd="0" destOrd="0" presId="urn:microsoft.com/office/officeart/2005/8/layout/hProcess7"/>
    <dgm:cxn modelId="{A4031164-6C4F-774C-B032-A04DAAE11529}" type="presParOf" srcId="{16E21AEB-9423-094D-86BF-D443EFFA1C21}" destId="{7A2C7FD6-F494-BC40-AF2B-3F20D2608D82}" srcOrd="1" destOrd="0" presId="urn:microsoft.com/office/officeart/2005/8/layout/hProcess7"/>
    <dgm:cxn modelId="{9AF0517D-B235-0346-AC7C-38CBBD3946B6}" type="presParOf" srcId="{16E21AEB-9423-094D-86BF-D443EFFA1C21}" destId="{6EE833E7-15A8-2C4A-A198-7AB8EAD8B062}" srcOrd="2" destOrd="0" presId="urn:microsoft.com/office/officeart/2005/8/layout/hProcess7"/>
    <dgm:cxn modelId="{3C17F7E5-9FB3-6B41-81FE-A5919FFE7E61}" type="presParOf" srcId="{EFF9E689-BE25-4344-937F-62BD8E363010}" destId="{D298EE42-0632-6F4A-8D94-0971E6484645}" srcOrd="11" destOrd="0" presId="urn:microsoft.com/office/officeart/2005/8/layout/hProcess7"/>
    <dgm:cxn modelId="{B9F62801-4113-3949-8DEA-4264EA8931E7}" type="presParOf" srcId="{EFF9E689-BE25-4344-937F-62BD8E363010}" destId="{742F1C4D-A75E-974C-9AFE-E8F8955BAE5D}" srcOrd="12" destOrd="0" presId="urn:microsoft.com/office/officeart/2005/8/layout/hProcess7"/>
    <dgm:cxn modelId="{EA8C2FD7-DDD3-8B4E-9845-2FEA6879D4A9}" type="presParOf" srcId="{742F1C4D-A75E-974C-9AFE-E8F8955BAE5D}" destId="{3816AC54-3F22-3A4A-A7B4-95C80EC1AE10}" srcOrd="0" destOrd="0" presId="urn:microsoft.com/office/officeart/2005/8/layout/hProcess7"/>
    <dgm:cxn modelId="{F64A9FFA-CA3E-0741-9159-D27B0DB55E6E}" type="presParOf" srcId="{742F1C4D-A75E-974C-9AFE-E8F8955BAE5D}" destId="{675E2C02-29CE-3740-9919-5B1A9B3F6039}" srcOrd="1" destOrd="0" presId="urn:microsoft.com/office/officeart/2005/8/layout/hProcess7"/>
    <dgm:cxn modelId="{D29255E0-EADA-7F4F-8FB9-A8D4BF172FF0}" type="presParOf" srcId="{742F1C4D-A75E-974C-9AFE-E8F8955BAE5D}" destId="{38893638-90F6-C543-B4F3-81A8DB656D08}" srcOrd="2" destOrd="0" presId="urn:microsoft.com/office/officeart/2005/8/layout/hProcess7"/>
    <dgm:cxn modelId="{15363231-81C2-654B-A22E-34AC4A7AC34D}" type="presParOf" srcId="{EFF9E689-BE25-4344-937F-62BD8E363010}" destId="{ED61DE21-7622-7A42-A351-924D2E5E0FE9}" srcOrd="13" destOrd="0" presId="urn:microsoft.com/office/officeart/2005/8/layout/hProcess7"/>
    <dgm:cxn modelId="{025122FD-4016-134C-ACAF-252F981EAE10}" type="presParOf" srcId="{EFF9E689-BE25-4344-937F-62BD8E363010}" destId="{B02348C6-4962-BF49-A9B6-44DBAE971ED2}" srcOrd="14" destOrd="0" presId="urn:microsoft.com/office/officeart/2005/8/layout/hProcess7"/>
    <dgm:cxn modelId="{B209B036-E70A-4146-B121-66251B42EA36}" type="presParOf" srcId="{B02348C6-4962-BF49-A9B6-44DBAE971ED2}" destId="{8F759450-62EF-6C42-8C24-ECD1B95AA5F3}" srcOrd="0" destOrd="0" presId="urn:microsoft.com/office/officeart/2005/8/layout/hProcess7"/>
    <dgm:cxn modelId="{14899EF0-716E-C649-97EF-10F4007EFCBA}" type="presParOf" srcId="{B02348C6-4962-BF49-A9B6-44DBAE971ED2}" destId="{A2075D6D-65DF-3346-AFC8-1BFDF06CBC0D}" srcOrd="1" destOrd="0" presId="urn:microsoft.com/office/officeart/2005/8/layout/hProcess7"/>
    <dgm:cxn modelId="{0B806024-8B9D-844A-A769-531A13EB57B9}" type="presParOf" srcId="{B02348C6-4962-BF49-A9B6-44DBAE971ED2}" destId="{A667CA32-9E75-D243-8F66-E7018BD8A8A6}" srcOrd="2" destOrd="0" presId="urn:microsoft.com/office/officeart/2005/8/layout/hProcess7"/>
    <dgm:cxn modelId="{91F615CC-8127-4846-8335-B15013073A1F}" type="presParOf" srcId="{EFF9E689-BE25-4344-937F-62BD8E363010}" destId="{87CE9F26-56B4-254E-B41A-C5638670103D}" srcOrd="15" destOrd="0" presId="urn:microsoft.com/office/officeart/2005/8/layout/hProcess7"/>
    <dgm:cxn modelId="{8244A778-923E-F04A-811C-557744CDB826}" type="presParOf" srcId="{EFF9E689-BE25-4344-937F-62BD8E363010}" destId="{8C0AA095-894B-2042-A4A0-806E1AA26770}" srcOrd="16" destOrd="0" presId="urn:microsoft.com/office/officeart/2005/8/layout/hProcess7"/>
    <dgm:cxn modelId="{4D3BAFF0-EB91-5945-8152-06B4B793B65A}" type="presParOf" srcId="{8C0AA095-894B-2042-A4A0-806E1AA26770}" destId="{97D5145E-85A1-6F41-BF70-9D617115A30A}" srcOrd="0" destOrd="0" presId="urn:microsoft.com/office/officeart/2005/8/layout/hProcess7"/>
    <dgm:cxn modelId="{3E3CF73D-31FB-0940-A314-708E942CCC9D}" type="presParOf" srcId="{8C0AA095-894B-2042-A4A0-806E1AA26770}" destId="{ED263CA9-3130-C24D-8A81-5B5773511566}" srcOrd="1" destOrd="0" presId="urn:microsoft.com/office/officeart/2005/8/layout/hProcess7"/>
    <dgm:cxn modelId="{89CF262A-E818-DC4D-81AD-F90FDEE11C1D}" type="presParOf" srcId="{8C0AA095-894B-2042-A4A0-806E1AA26770}" destId="{2F6BFB18-9DE7-FE4A-BF6B-B595ABE4B68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2B3E01-6696-5449-ADEE-4CF02D38DDBC}" type="doc">
      <dgm:prSet loTypeId="urn:microsoft.com/office/officeart/2005/8/layout/h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2DBC58-0CD5-EF45-975C-ECB203AC3ACF}">
      <dgm:prSet phldrT="[Text]"/>
      <dgm:spPr/>
      <dgm:t>
        <a:bodyPr/>
        <a:lstStyle/>
        <a:p>
          <a:r>
            <a:rPr lang="en-GB" dirty="0"/>
            <a:t>10 000 </a:t>
          </a:r>
          <a:r>
            <a:rPr lang="en-GB" dirty="0" err="1"/>
            <a:t>palavras</a:t>
          </a:r>
          <a:r>
            <a:rPr lang="en-GB" dirty="0"/>
            <a:t>-passe </a:t>
          </a:r>
          <a:r>
            <a:rPr lang="en-GB" dirty="0" err="1"/>
            <a:t>mais</a:t>
          </a:r>
          <a:r>
            <a:rPr lang="en-GB" dirty="0"/>
            <a:t> </a:t>
          </a:r>
          <a:r>
            <a:rPr lang="en-GB" dirty="0" err="1"/>
            <a:t>comuns</a:t>
          </a:r>
          <a:endParaRPr lang="en-GB" i="1" dirty="0"/>
        </a:p>
      </dgm:t>
    </dgm:pt>
    <dgm:pt modelId="{7C90F4B6-C462-004A-9E58-C8F6CD86F7E0}" type="parTrans" cxnId="{EB881341-1B3F-DA48-9E5C-F22E075C5F2D}">
      <dgm:prSet/>
      <dgm:spPr/>
      <dgm:t>
        <a:bodyPr/>
        <a:lstStyle/>
        <a:p>
          <a:endParaRPr lang="en-GB"/>
        </a:p>
      </dgm:t>
    </dgm:pt>
    <dgm:pt modelId="{64B73D11-D092-1241-9051-4FB93F1616B4}" type="sibTrans" cxnId="{EB881341-1B3F-DA48-9E5C-F22E075C5F2D}">
      <dgm:prSet/>
      <dgm:spPr/>
      <dgm:t>
        <a:bodyPr/>
        <a:lstStyle/>
        <a:p>
          <a:endParaRPr lang="en-GB"/>
        </a:p>
      </dgm:t>
    </dgm:pt>
    <dgm:pt modelId="{A77C5FDC-583C-FE41-9A03-753C7A771811}">
      <dgm:prSet phldrT="[Text]"/>
      <dgm:spPr/>
      <dgm:t>
        <a:bodyPr/>
        <a:lstStyle/>
        <a:p>
          <a:r>
            <a:rPr lang="en-GB" dirty="0" err="1"/>
            <a:t>Disponível</a:t>
          </a:r>
          <a:r>
            <a:rPr lang="en-GB" dirty="0"/>
            <a:t> </a:t>
          </a:r>
          <a:r>
            <a:rPr lang="en-GB" dirty="0" err="1"/>
            <a:t>em</a:t>
          </a:r>
          <a:r>
            <a:rPr lang="en-GB" dirty="0"/>
            <a:t>: https://</a:t>
          </a:r>
          <a:r>
            <a:rPr lang="en-GB" dirty="0" err="1"/>
            <a:t>github.com</a:t>
          </a:r>
          <a:r>
            <a:rPr lang="en-GB" dirty="0"/>
            <a:t>/OWASP/</a:t>
          </a:r>
          <a:r>
            <a:rPr lang="en-GB" dirty="0" err="1"/>
            <a:t>passfault</a:t>
          </a:r>
          <a:r>
            <a:rPr lang="en-GB" dirty="0"/>
            <a:t> /blob/master/wordlists/wordlists/10k-worst-passwords.txt</a:t>
          </a:r>
        </a:p>
      </dgm:t>
    </dgm:pt>
    <dgm:pt modelId="{B0540C78-A701-664B-BC1A-69E8A44C37B1}" type="parTrans" cxnId="{5D8AC4D1-EF06-6748-AFE9-230BB82FA127}">
      <dgm:prSet/>
      <dgm:spPr/>
      <dgm:t>
        <a:bodyPr/>
        <a:lstStyle/>
        <a:p>
          <a:endParaRPr lang="en-GB"/>
        </a:p>
      </dgm:t>
    </dgm:pt>
    <dgm:pt modelId="{C10725B3-E46F-6E49-867D-81E492EA8CE1}" type="sibTrans" cxnId="{5D8AC4D1-EF06-6748-AFE9-230BB82FA127}">
      <dgm:prSet/>
      <dgm:spPr/>
      <dgm:t>
        <a:bodyPr/>
        <a:lstStyle/>
        <a:p>
          <a:endParaRPr lang="en-GB"/>
        </a:p>
      </dgm:t>
    </dgm:pt>
    <dgm:pt modelId="{FE692CF8-F719-464F-BF7C-2FCFAC819577}">
      <dgm:prSet phldrT="[Text]"/>
      <dgm:spPr/>
      <dgm:t>
        <a:bodyPr/>
        <a:lstStyle/>
        <a:p>
          <a:r>
            <a:rPr lang="en-GB" dirty="0"/>
            <a:t>10 000 </a:t>
          </a:r>
          <a:r>
            <a:rPr lang="en-GB" dirty="0" err="1"/>
            <a:t>palavras</a:t>
          </a:r>
          <a:r>
            <a:rPr lang="en-GB" dirty="0"/>
            <a:t>-passe </a:t>
          </a:r>
          <a:r>
            <a:rPr lang="en-GB" dirty="0" err="1"/>
            <a:t>consideradas</a:t>
          </a:r>
          <a:r>
            <a:rPr lang="en-GB" dirty="0"/>
            <a:t> “fortes”</a:t>
          </a:r>
        </a:p>
      </dgm:t>
    </dgm:pt>
    <dgm:pt modelId="{42D77C9F-91BD-8942-8A31-92E3DF08A9E4}" type="parTrans" cxnId="{72C33D9D-EED2-5949-9011-17AD597C9607}">
      <dgm:prSet/>
      <dgm:spPr/>
      <dgm:t>
        <a:bodyPr/>
        <a:lstStyle/>
        <a:p>
          <a:endParaRPr lang="en-GB"/>
        </a:p>
      </dgm:t>
    </dgm:pt>
    <dgm:pt modelId="{8AC04F27-48CB-2A47-919D-1FA560F896F0}" type="sibTrans" cxnId="{72C33D9D-EED2-5949-9011-17AD597C9607}">
      <dgm:prSet/>
      <dgm:spPr/>
      <dgm:t>
        <a:bodyPr/>
        <a:lstStyle/>
        <a:p>
          <a:endParaRPr lang="en-GB"/>
        </a:p>
      </dgm:t>
    </dgm:pt>
    <dgm:pt modelId="{C341C1D4-B959-7A4C-AF7C-E2266C2516FC}">
      <dgm:prSet phldrT="[Text]"/>
      <dgm:spPr/>
      <dgm:t>
        <a:bodyPr/>
        <a:lstStyle/>
        <a:p>
          <a:r>
            <a:rPr lang="en-GB" dirty="0"/>
            <a:t>8 </a:t>
          </a:r>
          <a:r>
            <a:rPr lang="en-GB" dirty="0" err="1"/>
            <a:t>ou</a:t>
          </a:r>
          <a:r>
            <a:rPr lang="en-GB" dirty="0"/>
            <a:t> </a:t>
          </a:r>
          <a:r>
            <a:rPr lang="en-GB" dirty="0" err="1"/>
            <a:t>mais</a:t>
          </a:r>
          <a:r>
            <a:rPr lang="en-GB" dirty="0"/>
            <a:t> </a:t>
          </a:r>
          <a:r>
            <a:rPr lang="en-GB" dirty="0" err="1"/>
            <a:t>caracteres</a:t>
          </a:r>
          <a:r>
            <a:rPr lang="en-GB" dirty="0"/>
            <a:t>;</a:t>
          </a:r>
        </a:p>
      </dgm:t>
    </dgm:pt>
    <dgm:pt modelId="{05850514-678F-1C43-A9D2-3599132F9A3C}" type="parTrans" cxnId="{978509C3-74EE-FE42-9066-DE60961F88E9}">
      <dgm:prSet/>
      <dgm:spPr/>
      <dgm:t>
        <a:bodyPr/>
        <a:lstStyle/>
        <a:p>
          <a:endParaRPr lang="en-GB"/>
        </a:p>
      </dgm:t>
    </dgm:pt>
    <dgm:pt modelId="{9EBB439B-BC66-6F4D-A077-542BFAB03863}" type="sibTrans" cxnId="{978509C3-74EE-FE42-9066-DE60961F88E9}">
      <dgm:prSet/>
      <dgm:spPr/>
      <dgm:t>
        <a:bodyPr/>
        <a:lstStyle/>
        <a:p>
          <a:endParaRPr lang="en-GB"/>
        </a:p>
      </dgm:t>
    </dgm:pt>
    <dgm:pt modelId="{D9A7E8DA-68AD-D340-ADB9-9A8D31218F03}">
      <dgm:prSet phldrT="[Text]"/>
      <dgm:spPr/>
      <dgm:t>
        <a:bodyPr/>
        <a:lstStyle/>
        <a:p>
          <a:r>
            <a:rPr lang="en-GB" dirty="0" err="1"/>
            <a:t>Letras</a:t>
          </a:r>
          <a:r>
            <a:rPr lang="en-GB" dirty="0"/>
            <a:t> </a:t>
          </a:r>
          <a:r>
            <a:rPr lang="en-GB" dirty="0" err="1"/>
            <a:t>maísculas</a:t>
          </a:r>
          <a:r>
            <a:rPr lang="en-GB" dirty="0"/>
            <a:t> e </a:t>
          </a:r>
          <a:r>
            <a:rPr lang="en-GB" dirty="0" err="1"/>
            <a:t>minúsculas</a:t>
          </a:r>
          <a:r>
            <a:rPr lang="en-GB" dirty="0"/>
            <a:t>;</a:t>
          </a:r>
        </a:p>
      </dgm:t>
    </dgm:pt>
    <dgm:pt modelId="{D5E08520-4917-6D41-9D6E-3E2736DD17A1}" type="parTrans" cxnId="{084F98AB-BA88-104F-A40E-F02B259C6585}">
      <dgm:prSet/>
      <dgm:spPr/>
      <dgm:t>
        <a:bodyPr/>
        <a:lstStyle/>
        <a:p>
          <a:endParaRPr lang="en-GB"/>
        </a:p>
      </dgm:t>
    </dgm:pt>
    <dgm:pt modelId="{5C87E765-2801-6045-ABCA-8EE4DD97BC6D}" type="sibTrans" cxnId="{084F98AB-BA88-104F-A40E-F02B259C6585}">
      <dgm:prSet/>
      <dgm:spPr/>
      <dgm:t>
        <a:bodyPr/>
        <a:lstStyle/>
        <a:p>
          <a:endParaRPr lang="en-GB"/>
        </a:p>
      </dgm:t>
    </dgm:pt>
    <dgm:pt modelId="{FF1785A3-18E1-204F-AAE8-46EF6864C1DC}">
      <dgm:prSet phldrT="[Text]"/>
      <dgm:spPr/>
      <dgm:t>
        <a:bodyPr/>
        <a:lstStyle/>
        <a:p>
          <a:r>
            <a:rPr lang="en-GB" dirty="0" err="1"/>
            <a:t>Caracteres</a:t>
          </a:r>
          <a:r>
            <a:rPr lang="en-GB" dirty="0"/>
            <a:t> </a:t>
          </a:r>
          <a:r>
            <a:rPr lang="en-GB" dirty="0" err="1"/>
            <a:t>especiais</a:t>
          </a:r>
          <a:r>
            <a:rPr lang="en-GB" dirty="0"/>
            <a:t>;</a:t>
          </a:r>
        </a:p>
      </dgm:t>
    </dgm:pt>
    <dgm:pt modelId="{24B6B73B-57D0-034F-8605-43492119EB01}" type="parTrans" cxnId="{C1A8FFFC-B36F-E34A-AF27-2F90ED3B0027}">
      <dgm:prSet/>
      <dgm:spPr/>
      <dgm:t>
        <a:bodyPr/>
        <a:lstStyle/>
        <a:p>
          <a:endParaRPr lang="en-GB"/>
        </a:p>
      </dgm:t>
    </dgm:pt>
    <dgm:pt modelId="{5688D412-5529-C544-91FF-248AADA0D102}" type="sibTrans" cxnId="{C1A8FFFC-B36F-E34A-AF27-2F90ED3B0027}">
      <dgm:prSet/>
      <dgm:spPr/>
      <dgm:t>
        <a:bodyPr/>
        <a:lstStyle/>
        <a:p>
          <a:endParaRPr lang="en-GB"/>
        </a:p>
      </dgm:t>
    </dgm:pt>
    <dgm:pt modelId="{2EE8C0B3-EE89-7747-8C61-1B4F8DB11E10}">
      <dgm:prSet phldrT="[Text]"/>
      <dgm:spPr/>
      <dgm:t>
        <a:bodyPr/>
        <a:lstStyle/>
        <a:p>
          <a:r>
            <a:rPr lang="en-GB" dirty="0" err="1"/>
            <a:t>Números</a:t>
          </a:r>
          <a:r>
            <a:rPr lang="en-GB" dirty="0"/>
            <a:t>;</a:t>
          </a:r>
        </a:p>
      </dgm:t>
    </dgm:pt>
    <dgm:pt modelId="{C9C70ED4-1FEF-4044-860B-1E030FA86DE0}" type="parTrans" cxnId="{C11B714F-70A9-A548-8DDE-66AE5BC9E1E1}">
      <dgm:prSet/>
      <dgm:spPr/>
      <dgm:t>
        <a:bodyPr/>
        <a:lstStyle/>
        <a:p>
          <a:endParaRPr lang="en-GB"/>
        </a:p>
      </dgm:t>
    </dgm:pt>
    <dgm:pt modelId="{9AB10469-652A-DC4F-8944-72D325C4891A}" type="sibTrans" cxnId="{C11B714F-70A9-A548-8DDE-66AE5BC9E1E1}">
      <dgm:prSet/>
      <dgm:spPr/>
      <dgm:t>
        <a:bodyPr/>
        <a:lstStyle/>
        <a:p>
          <a:endParaRPr lang="en-GB"/>
        </a:p>
      </dgm:t>
    </dgm:pt>
    <dgm:pt modelId="{A14E4098-AA62-914D-B7B2-AF55B0D006AE}" type="pres">
      <dgm:prSet presAssocID="{752B3E01-6696-5449-ADEE-4CF02D38DDBC}" presName="Name0" presStyleCnt="0">
        <dgm:presLayoutVars>
          <dgm:dir/>
          <dgm:resizeHandles val="exact"/>
        </dgm:presLayoutVars>
      </dgm:prSet>
      <dgm:spPr/>
    </dgm:pt>
    <dgm:pt modelId="{013A7267-7908-D748-A747-DD40C04130D9}" type="pres">
      <dgm:prSet presAssocID="{F12DBC58-0CD5-EF45-975C-ECB203AC3ACF}" presName="node" presStyleLbl="node1" presStyleIdx="0" presStyleCnt="2">
        <dgm:presLayoutVars>
          <dgm:bulletEnabled val="1"/>
        </dgm:presLayoutVars>
      </dgm:prSet>
      <dgm:spPr/>
    </dgm:pt>
    <dgm:pt modelId="{6DA0D989-ECDF-EE4D-9A0A-60DBE9C782C2}" type="pres">
      <dgm:prSet presAssocID="{64B73D11-D092-1241-9051-4FB93F1616B4}" presName="sibTrans" presStyleCnt="0"/>
      <dgm:spPr/>
    </dgm:pt>
    <dgm:pt modelId="{207ECABF-3A4E-AD4F-B7F7-397882C7132E}" type="pres">
      <dgm:prSet presAssocID="{FE692CF8-F719-464F-BF7C-2FCFAC819577}" presName="node" presStyleLbl="node1" presStyleIdx="1" presStyleCnt="2">
        <dgm:presLayoutVars>
          <dgm:bulletEnabled val="1"/>
        </dgm:presLayoutVars>
      </dgm:prSet>
      <dgm:spPr/>
    </dgm:pt>
  </dgm:ptLst>
  <dgm:cxnLst>
    <dgm:cxn modelId="{66807123-1F71-0346-841D-5063BC314566}" type="presOf" srcId="{FF1785A3-18E1-204F-AAE8-46EF6864C1DC}" destId="{207ECABF-3A4E-AD4F-B7F7-397882C7132E}" srcOrd="0" destOrd="3" presId="urn:microsoft.com/office/officeart/2005/8/layout/hList6"/>
    <dgm:cxn modelId="{92A3E22E-7B77-6447-A569-F08BE7D2079E}" type="presOf" srcId="{D9A7E8DA-68AD-D340-ADB9-9A8D31218F03}" destId="{207ECABF-3A4E-AD4F-B7F7-397882C7132E}" srcOrd="0" destOrd="2" presId="urn:microsoft.com/office/officeart/2005/8/layout/hList6"/>
    <dgm:cxn modelId="{ACB59235-DA44-0A49-AEB7-EA3A98DC858C}" type="presOf" srcId="{C341C1D4-B959-7A4C-AF7C-E2266C2516FC}" destId="{207ECABF-3A4E-AD4F-B7F7-397882C7132E}" srcOrd="0" destOrd="1" presId="urn:microsoft.com/office/officeart/2005/8/layout/hList6"/>
    <dgm:cxn modelId="{EB881341-1B3F-DA48-9E5C-F22E075C5F2D}" srcId="{752B3E01-6696-5449-ADEE-4CF02D38DDBC}" destId="{F12DBC58-0CD5-EF45-975C-ECB203AC3ACF}" srcOrd="0" destOrd="0" parTransId="{7C90F4B6-C462-004A-9E58-C8F6CD86F7E0}" sibTransId="{64B73D11-D092-1241-9051-4FB93F1616B4}"/>
    <dgm:cxn modelId="{C11B714F-70A9-A548-8DDE-66AE5BC9E1E1}" srcId="{FE692CF8-F719-464F-BF7C-2FCFAC819577}" destId="{2EE8C0B3-EE89-7747-8C61-1B4F8DB11E10}" srcOrd="3" destOrd="0" parTransId="{C9C70ED4-1FEF-4044-860B-1E030FA86DE0}" sibTransId="{9AB10469-652A-DC4F-8944-72D325C4891A}"/>
    <dgm:cxn modelId="{FCB60556-C4E1-BD4F-81AF-918D2FB0249E}" type="presOf" srcId="{FE692CF8-F719-464F-BF7C-2FCFAC819577}" destId="{207ECABF-3A4E-AD4F-B7F7-397882C7132E}" srcOrd="0" destOrd="0" presId="urn:microsoft.com/office/officeart/2005/8/layout/hList6"/>
    <dgm:cxn modelId="{72C33D9D-EED2-5949-9011-17AD597C9607}" srcId="{752B3E01-6696-5449-ADEE-4CF02D38DDBC}" destId="{FE692CF8-F719-464F-BF7C-2FCFAC819577}" srcOrd="1" destOrd="0" parTransId="{42D77C9F-91BD-8942-8A31-92E3DF08A9E4}" sibTransId="{8AC04F27-48CB-2A47-919D-1FA560F896F0}"/>
    <dgm:cxn modelId="{9EFCC6A1-1B65-CB48-910D-2F9FCBB348D5}" type="presOf" srcId="{F12DBC58-0CD5-EF45-975C-ECB203AC3ACF}" destId="{013A7267-7908-D748-A747-DD40C04130D9}" srcOrd="0" destOrd="0" presId="urn:microsoft.com/office/officeart/2005/8/layout/hList6"/>
    <dgm:cxn modelId="{084F98AB-BA88-104F-A40E-F02B259C6585}" srcId="{FE692CF8-F719-464F-BF7C-2FCFAC819577}" destId="{D9A7E8DA-68AD-D340-ADB9-9A8D31218F03}" srcOrd="1" destOrd="0" parTransId="{D5E08520-4917-6D41-9D6E-3E2736DD17A1}" sibTransId="{5C87E765-2801-6045-ABCA-8EE4DD97BC6D}"/>
    <dgm:cxn modelId="{423E7DB1-73C2-3140-8BB2-AB63A04363DE}" type="presOf" srcId="{752B3E01-6696-5449-ADEE-4CF02D38DDBC}" destId="{A14E4098-AA62-914D-B7B2-AF55B0D006AE}" srcOrd="0" destOrd="0" presId="urn:microsoft.com/office/officeart/2005/8/layout/hList6"/>
    <dgm:cxn modelId="{978509C3-74EE-FE42-9066-DE60961F88E9}" srcId="{FE692CF8-F719-464F-BF7C-2FCFAC819577}" destId="{C341C1D4-B959-7A4C-AF7C-E2266C2516FC}" srcOrd="0" destOrd="0" parTransId="{05850514-678F-1C43-A9D2-3599132F9A3C}" sibTransId="{9EBB439B-BC66-6F4D-A077-542BFAB03863}"/>
    <dgm:cxn modelId="{5D8AC4D1-EF06-6748-AFE9-230BB82FA127}" srcId="{F12DBC58-0CD5-EF45-975C-ECB203AC3ACF}" destId="{A77C5FDC-583C-FE41-9A03-753C7A771811}" srcOrd="0" destOrd="0" parTransId="{B0540C78-A701-664B-BC1A-69E8A44C37B1}" sibTransId="{C10725B3-E46F-6E49-867D-81E492EA8CE1}"/>
    <dgm:cxn modelId="{6A990ED5-C216-8B4E-AD74-BB23A6B7AC22}" type="presOf" srcId="{A77C5FDC-583C-FE41-9A03-753C7A771811}" destId="{013A7267-7908-D748-A747-DD40C04130D9}" srcOrd="0" destOrd="1" presId="urn:microsoft.com/office/officeart/2005/8/layout/hList6"/>
    <dgm:cxn modelId="{163969D9-CD48-6E46-9B59-6B366CB2EB85}" type="presOf" srcId="{2EE8C0B3-EE89-7747-8C61-1B4F8DB11E10}" destId="{207ECABF-3A4E-AD4F-B7F7-397882C7132E}" srcOrd="0" destOrd="4" presId="urn:microsoft.com/office/officeart/2005/8/layout/hList6"/>
    <dgm:cxn modelId="{C1A8FFFC-B36F-E34A-AF27-2F90ED3B0027}" srcId="{FE692CF8-F719-464F-BF7C-2FCFAC819577}" destId="{FF1785A3-18E1-204F-AAE8-46EF6864C1DC}" srcOrd="2" destOrd="0" parTransId="{24B6B73B-57D0-034F-8605-43492119EB01}" sibTransId="{5688D412-5529-C544-91FF-248AADA0D102}"/>
    <dgm:cxn modelId="{32284521-8D01-DA46-A1ED-BCECDD462908}" type="presParOf" srcId="{A14E4098-AA62-914D-B7B2-AF55B0D006AE}" destId="{013A7267-7908-D748-A747-DD40C04130D9}" srcOrd="0" destOrd="0" presId="urn:microsoft.com/office/officeart/2005/8/layout/hList6"/>
    <dgm:cxn modelId="{EA5BFBBB-E52C-4345-933C-53BE31DA4EB5}" type="presParOf" srcId="{A14E4098-AA62-914D-B7B2-AF55B0D006AE}" destId="{6DA0D989-ECDF-EE4D-9A0A-60DBE9C782C2}" srcOrd="1" destOrd="0" presId="urn:microsoft.com/office/officeart/2005/8/layout/hList6"/>
    <dgm:cxn modelId="{FA96DD7F-CEF6-D946-9B07-CE6068B6D721}" type="presParOf" srcId="{A14E4098-AA62-914D-B7B2-AF55B0D006AE}" destId="{207ECABF-3A4E-AD4F-B7F7-397882C7132E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DEE00-56D3-48E1-92DC-1EEAFE73B583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A45A9-06B4-433C-8B27-37F16402EFBC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dirty="0"/>
            <a:t>Sistema que avalia as palavras-passes (comprometida </a:t>
          </a:r>
          <a:r>
            <a:rPr lang="pt-PT" sz="3000" kern="1200"/>
            <a:t>ou não)</a:t>
          </a:r>
          <a:endParaRPr lang="en-US" sz="3000" kern="1200" dirty="0"/>
        </a:p>
      </dsp:txBody>
      <dsp:txXfrm>
        <a:off x="696297" y="538547"/>
        <a:ext cx="4171627" cy="2590157"/>
      </dsp:txXfrm>
    </dsp:sp>
    <dsp:sp modelId="{D520FADF-1E32-448B-B7A7-03629A9DD64B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B3E0E-AEC8-4018-9749-F8ED079975C9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dirty="0"/>
            <a:t>Deteta comprometimentos de segurança com as palavras-passes (nomeadamente fracas)</a:t>
          </a:r>
          <a:endParaRPr lang="en-US" sz="3000" kern="1200" dirty="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ED979-5A69-417B-B5E3-1DBCD03B2147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dirty="0"/>
            <a:t>Classificador </a:t>
          </a:r>
          <a:r>
            <a:rPr lang="pt-PT" sz="3400" kern="1200" dirty="0" err="1"/>
            <a:t>Naive</a:t>
          </a:r>
          <a:r>
            <a:rPr lang="pt-PT" sz="3400" kern="1200" dirty="0"/>
            <a:t> </a:t>
          </a:r>
          <a:r>
            <a:rPr lang="pt-PT" sz="3400" kern="1200" dirty="0" err="1"/>
            <a:t>Bayes</a:t>
          </a:r>
          <a:r>
            <a:rPr lang="pt-PT" sz="3400" kern="1200" dirty="0"/>
            <a:t> – classifica as palavras-passe como “comprometida” ou “forte”</a:t>
          </a:r>
          <a:endParaRPr lang="en-US" sz="3400" kern="1200" dirty="0"/>
        </a:p>
      </dsp:txBody>
      <dsp:txXfrm>
        <a:off x="66025" y="114994"/>
        <a:ext cx="10383550" cy="1220470"/>
      </dsp:txXfrm>
    </dsp:sp>
    <dsp:sp modelId="{CFC59CD4-35A2-AD4F-93DC-F9E74C312E48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dirty="0" err="1"/>
            <a:t>Bloom</a:t>
          </a:r>
          <a:r>
            <a:rPr lang="pt-PT" sz="3400" kern="1200" dirty="0"/>
            <a:t> </a:t>
          </a:r>
          <a:r>
            <a:rPr lang="pt-PT" sz="3400" kern="1200" dirty="0" err="1"/>
            <a:t>Filter</a:t>
          </a:r>
          <a:r>
            <a:rPr lang="pt-PT" sz="3400" kern="1200" dirty="0"/>
            <a:t> – verifica se a palavra-passe pertence a uma lista de palavras-passe já comprometidas</a:t>
          </a:r>
          <a:endParaRPr lang="en-US" sz="3400" kern="1200" dirty="0"/>
        </a:p>
      </dsp:txBody>
      <dsp:txXfrm>
        <a:off x="66025" y="1565434"/>
        <a:ext cx="10383550" cy="1220470"/>
      </dsp:txXfrm>
    </dsp:sp>
    <dsp:sp modelId="{A39742DA-C991-4F3D-A833-05C3F2EA8683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dirty="0" err="1"/>
            <a:t>MinHash</a:t>
          </a:r>
          <a:r>
            <a:rPr lang="pt-PT" sz="3400" kern="1200" dirty="0"/>
            <a:t> – identifica se existe semelhança estrutural da palavra-passe com as que já foram comprometidas</a:t>
          </a:r>
          <a:endParaRPr lang="en-US" sz="3400" kern="1200" dirty="0"/>
        </a:p>
      </dsp:txBody>
      <dsp:txXfrm>
        <a:off x="66025" y="3015873"/>
        <a:ext cx="10383550" cy="1220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17D51-5BAB-1143-9786-5E1E9A522959}">
      <dsp:nvSpPr>
        <dsp:cNvPr id="0" name=""/>
        <dsp:cNvSpPr/>
      </dsp:nvSpPr>
      <dsp:spPr>
        <a:xfrm>
          <a:off x="6458" y="1128082"/>
          <a:ext cx="2254680" cy="27056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Pré-</a:t>
          </a:r>
          <a:r>
            <a:rPr lang="en-GB" sz="1900" kern="1200" dirty="0" err="1"/>
            <a:t>processamento</a:t>
          </a:r>
          <a:endParaRPr lang="en-GB" sz="1900" kern="1200" dirty="0"/>
        </a:p>
      </dsp:txBody>
      <dsp:txXfrm rot="16200000">
        <a:off x="-877376" y="2011917"/>
        <a:ext cx="2218605" cy="450936"/>
      </dsp:txXfrm>
    </dsp:sp>
    <dsp:sp modelId="{83AFA379-4219-2C4C-8DD2-2C35E18D9706}">
      <dsp:nvSpPr>
        <dsp:cNvPr id="0" name=""/>
        <dsp:cNvSpPr/>
      </dsp:nvSpPr>
      <dsp:spPr>
        <a:xfrm>
          <a:off x="457394" y="1128082"/>
          <a:ext cx="1679736" cy="270561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 Sistema </a:t>
          </a:r>
          <a:r>
            <a:rPr lang="en-GB" sz="1500" kern="1200" dirty="0" err="1"/>
            <a:t>recebe</a:t>
          </a:r>
          <a:r>
            <a:rPr lang="en-GB" sz="1500" kern="1200" dirty="0"/>
            <a:t> </a:t>
          </a:r>
          <a:r>
            <a:rPr lang="en-GB" sz="1500" kern="1200" dirty="0" err="1"/>
            <a:t>uma</a:t>
          </a:r>
          <a:r>
            <a:rPr lang="en-GB" sz="1500" kern="1200" dirty="0"/>
            <a:t> dada </a:t>
          </a:r>
          <a:r>
            <a:rPr lang="en-GB" sz="1500" kern="1200" dirty="0" err="1"/>
            <a:t>palavra</a:t>
          </a:r>
          <a:r>
            <a:rPr lang="en-GB" sz="1500" kern="1200" dirty="0"/>
            <a:t>-passe e </a:t>
          </a:r>
          <a:r>
            <a:rPr lang="en-GB" sz="1500" kern="1200" dirty="0" err="1"/>
            <a:t>analisa</a:t>
          </a:r>
          <a:r>
            <a:rPr lang="en-GB" sz="1500" kern="1200" dirty="0"/>
            <a:t> </a:t>
          </a:r>
          <a:r>
            <a:rPr lang="en-GB" sz="1500" kern="1200" dirty="0" err="1"/>
            <a:t>os</a:t>
          </a:r>
          <a:r>
            <a:rPr lang="en-GB" sz="1500" kern="1200" dirty="0"/>
            <a:t> </a:t>
          </a:r>
          <a:r>
            <a:rPr lang="en-GB" sz="1500" kern="1200" dirty="0" err="1"/>
            <a:t>caracteres</a:t>
          </a:r>
          <a:r>
            <a:rPr lang="en-GB" sz="1500" kern="1200" dirty="0"/>
            <a:t> que a </a:t>
          </a:r>
          <a:r>
            <a:rPr lang="en-GB" sz="1500" kern="1200" dirty="0" err="1"/>
            <a:t>compõem</a:t>
          </a:r>
          <a:endParaRPr lang="en-GB" sz="1500" kern="1200" dirty="0"/>
        </a:p>
      </dsp:txBody>
      <dsp:txXfrm>
        <a:off x="457394" y="1128082"/>
        <a:ext cx="1679736" cy="2705616"/>
      </dsp:txXfrm>
    </dsp:sp>
    <dsp:sp modelId="{0A124B8D-1166-9D48-BF08-6572AD80BFEA}">
      <dsp:nvSpPr>
        <dsp:cNvPr id="0" name=""/>
        <dsp:cNvSpPr/>
      </dsp:nvSpPr>
      <dsp:spPr>
        <a:xfrm>
          <a:off x="2340052" y="1128082"/>
          <a:ext cx="2254680" cy="27056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Filtro</a:t>
          </a:r>
          <a:r>
            <a:rPr lang="en-GB" sz="1900" kern="1200" dirty="0"/>
            <a:t> de Bloom</a:t>
          </a:r>
        </a:p>
      </dsp:txBody>
      <dsp:txXfrm rot="16200000">
        <a:off x="1456217" y="2011917"/>
        <a:ext cx="2218605" cy="450936"/>
      </dsp:txXfrm>
    </dsp:sp>
    <dsp:sp modelId="{6757ADA5-6687-3547-8948-88F6455FDA78}">
      <dsp:nvSpPr>
        <dsp:cNvPr id="0" name=""/>
        <dsp:cNvSpPr/>
      </dsp:nvSpPr>
      <dsp:spPr>
        <a:xfrm rot="5400000">
          <a:off x="2152677" y="3276544"/>
          <a:ext cx="397296" cy="3382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08EB4-7CDA-C446-9CF2-2E3F366EEFF3}">
      <dsp:nvSpPr>
        <dsp:cNvPr id="0" name=""/>
        <dsp:cNvSpPr/>
      </dsp:nvSpPr>
      <dsp:spPr>
        <a:xfrm>
          <a:off x="2790988" y="1128082"/>
          <a:ext cx="1679736" cy="270561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Verifica</a:t>
          </a:r>
          <a:r>
            <a:rPr lang="en-GB" sz="1500" kern="1200" dirty="0"/>
            <a:t> se a </a:t>
          </a:r>
          <a:r>
            <a:rPr lang="en-GB" sz="1500" kern="1200" dirty="0" err="1"/>
            <a:t>palavra</a:t>
          </a:r>
          <a:r>
            <a:rPr lang="en-GB" sz="1500" kern="1200" dirty="0"/>
            <a:t>-passe </a:t>
          </a:r>
          <a:r>
            <a:rPr lang="en-GB" sz="1500" kern="1200" dirty="0" err="1"/>
            <a:t>já</a:t>
          </a:r>
          <a:r>
            <a:rPr lang="en-GB" sz="1500" kern="1200" dirty="0"/>
            <a:t> </a:t>
          </a:r>
          <a:r>
            <a:rPr lang="en-GB" sz="1500" kern="1200" dirty="0" err="1"/>
            <a:t>comprometidas</a:t>
          </a:r>
          <a:endParaRPr lang="en-GB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Se sim, </a:t>
          </a:r>
          <a:r>
            <a:rPr lang="en-GB" sz="1500" kern="1200" dirty="0" err="1"/>
            <a:t>marca</a:t>
          </a:r>
          <a:r>
            <a:rPr lang="en-GB" sz="1500" kern="1200" dirty="0"/>
            <a:t> </a:t>
          </a:r>
          <a:r>
            <a:rPr lang="en-GB" sz="1500" kern="1200" dirty="0" err="1"/>
            <a:t>imediatamente</a:t>
          </a:r>
          <a:r>
            <a:rPr lang="en-GB" sz="1500" kern="1200" dirty="0"/>
            <a:t> </a:t>
          </a:r>
          <a:r>
            <a:rPr lang="en-GB" sz="1500" kern="1200" dirty="0" err="1"/>
            <a:t>como</a:t>
          </a:r>
          <a:r>
            <a:rPr lang="en-GB" sz="1500" kern="1200" dirty="0"/>
            <a:t> </a:t>
          </a:r>
          <a:r>
            <a:rPr lang="en-GB" sz="1500" kern="1200" dirty="0" err="1"/>
            <a:t>sendo</a:t>
          </a:r>
          <a:r>
            <a:rPr lang="en-GB" sz="1500" kern="1200" dirty="0"/>
            <a:t> </a:t>
          </a:r>
          <a:r>
            <a:rPr lang="en-GB" sz="1500" kern="1200" dirty="0" err="1"/>
            <a:t>uma</a:t>
          </a:r>
          <a:r>
            <a:rPr lang="en-GB" sz="1500" kern="1200" dirty="0"/>
            <a:t> </a:t>
          </a:r>
          <a:r>
            <a:rPr lang="en-GB" sz="1500" kern="1200" dirty="0" err="1"/>
            <a:t>palavra</a:t>
          </a:r>
          <a:r>
            <a:rPr lang="en-GB" sz="1500" kern="1200" dirty="0"/>
            <a:t>-passe </a:t>
          </a:r>
          <a:r>
            <a:rPr lang="en-GB" sz="1500" kern="1200" dirty="0" err="1"/>
            <a:t>comprometida</a:t>
          </a:r>
          <a:r>
            <a:rPr lang="en-GB" sz="1500" kern="1200" dirty="0"/>
            <a:t>.</a:t>
          </a:r>
        </a:p>
      </dsp:txBody>
      <dsp:txXfrm>
        <a:off x="2790988" y="1128082"/>
        <a:ext cx="1679736" cy="2705616"/>
      </dsp:txXfrm>
    </dsp:sp>
    <dsp:sp modelId="{A28AE455-FC64-EA47-877C-FE2756B58504}">
      <dsp:nvSpPr>
        <dsp:cNvPr id="0" name=""/>
        <dsp:cNvSpPr/>
      </dsp:nvSpPr>
      <dsp:spPr>
        <a:xfrm>
          <a:off x="4674165" y="1135901"/>
          <a:ext cx="2254680" cy="27056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Classificação</a:t>
          </a:r>
          <a:endParaRPr lang="en-GB" sz="1900" kern="1200" dirty="0"/>
        </a:p>
      </dsp:txBody>
      <dsp:txXfrm rot="16200000">
        <a:off x="3790330" y="2019736"/>
        <a:ext cx="2218605" cy="450936"/>
      </dsp:txXfrm>
    </dsp:sp>
    <dsp:sp modelId="{EBFE382A-7B18-7F4B-A6D6-33BF33016FF6}">
      <dsp:nvSpPr>
        <dsp:cNvPr id="0" name=""/>
        <dsp:cNvSpPr/>
      </dsp:nvSpPr>
      <dsp:spPr>
        <a:xfrm rot="5400000">
          <a:off x="4486271" y="3276544"/>
          <a:ext cx="397296" cy="3382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BF7F1-7843-3547-ABA2-7748AB09B699}">
      <dsp:nvSpPr>
        <dsp:cNvPr id="0" name=""/>
        <dsp:cNvSpPr/>
      </dsp:nvSpPr>
      <dsp:spPr>
        <a:xfrm>
          <a:off x="5125101" y="1135901"/>
          <a:ext cx="1679736" cy="270561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Se </a:t>
          </a:r>
          <a:r>
            <a:rPr lang="en-GB" sz="1500" kern="1200" dirty="0" err="1"/>
            <a:t>não</a:t>
          </a:r>
          <a:r>
            <a:rPr lang="en-GB" sz="1500" kern="1200" dirty="0"/>
            <a:t> </a:t>
          </a:r>
          <a:r>
            <a:rPr lang="en-GB" sz="1500" kern="1200" dirty="0" err="1"/>
            <a:t>houver</a:t>
          </a:r>
          <a:r>
            <a:rPr lang="en-GB" sz="1500" kern="1200" dirty="0"/>
            <a:t> </a:t>
          </a:r>
          <a:r>
            <a:rPr lang="en-GB" sz="1500" kern="1200" dirty="0" err="1"/>
            <a:t>correspondência</a:t>
          </a:r>
          <a:r>
            <a:rPr lang="en-GB" sz="1500" kern="1200" dirty="0"/>
            <a:t> no </a:t>
          </a:r>
          <a:r>
            <a:rPr lang="en-GB" sz="1500" kern="1200" dirty="0" err="1"/>
            <a:t>filtro</a:t>
          </a:r>
          <a:r>
            <a:rPr lang="en-GB" sz="1500" kern="1200" dirty="0"/>
            <a:t> de Bloom, o modulo de Naïve Bayes </a:t>
          </a:r>
          <a:r>
            <a:rPr lang="en-GB" sz="1500" kern="1200" dirty="0" err="1"/>
            <a:t>analisa</a:t>
          </a:r>
          <a:r>
            <a:rPr lang="en-GB" sz="1500" kern="1200" dirty="0"/>
            <a:t> a </a:t>
          </a:r>
          <a:r>
            <a:rPr lang="en-GB" sz="1500" kern="1200" dirty="0" err="1"/>
            <a:t>palavra</a:t>
          </a:r>
          <a:r>
            <a:rPr lang="en-GB" sz="1500" kern="1200" dirty="0"/>
            <a:t>-passe e </a:t>
          </a:r>
          <a:r>
            <a:rPr lang="en-GB" sz="1500" kern="1200" dirty="0" err="1"/>
            <a:t>calcula</a:t>
          </a:r>
          <a:r>
            <a:rPr lang="en-GB" sz="1500" kern="1200" dirty="0"/>
            <a:t> a </a:t>
          </a:r>
          <a:r>
            <a:rPr lang="en-GB" sz="1500" kern="1200" dirty="0" err="1"/>
            <a:t>probabilidade</a:t>
          </a:r>
          <a:r>
            <a:rPr lang="en-GB" sz="1500" kern="1200" dirty="0"/>
            <a:t> de </a:t>
          </a:r>
          <a:r>
            <a:rPr lang="en-GB" sz="1500" kern="1200" dirty="0" err="1"/>
            <a:t>comprometimento</a:t>
          </a:r>
          <a:r>
            <a:rPr lang="en-GB" sz="1500" kern="1200" dirty="0"/>
            <a:t>.</a:t>
          </a:r>
        </a:p>
      </dsp:txBody>
      <dsp:txXfrm>
        <a:off x="5125101" y="1135901"/>
        <a:ext cx="1679736" cy="2705616"/>
      </dsp:txXfrm>
    </dsp:sp>
    <dsp:sp modelId="{3816AC54-3F22-3A4A-A7B4-95C80EC1AE10}">
      <dsp:nvSpPr>
        <dsp:cNvPr id="0" name=""/>
        <dsp:cNvSpPr/>
      </dsp:nvSpPr>
      <dsp:spPr>
        <a:xfrm>
          <a:off x="7007759" y="1135901"/>
          <a:ext cx="2254680" cy="27056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Similaridade</a:t>
          </a:r>
          <a:endParaRPr lang="en-GB" sz="1900" kern="1200" dirty="0"/>
        </a:p>
      </dsp:txBody>
      <dsp:txXfrm rot="16200000">
        <a:off x="6123924" y="2019736"/>
        <a:ext cx="2218605" cy="450936"/>
      </dsp:txXfrm>
    </dsp:sp>
    <dsp:sp modelId="{7A2C7FD6-F494-BC40-AF2B-3F20D2608D82}">
      <dsp:nvSpPr>
        <dsp:cNvPr id="0" name=""/>
        <dsp:cNvSpPr/>
      </dsp:nvSpPr>
      <dsp:spPr>
        <a:xfrm rot="5400000">
          <a:off x="6819866" y="3276544"/>
          <a:ext cx="397296" cy="3382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93638-90F6-C543-B4F3-81A8DB656D08}">
      <dsp:nvSpPr>
        <dsp:cNvPr id="0" name=""/>
        <dsp:cNvSpPr/>
      </dsp:nvSpPr>
      <dsp:spPr>
        <a:xfrm>
          <a:off x="7458695" y="1135901"/>
          <a:ext cx="1679736" cy="270561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 modulo </a:t>
          </a:r>
          <a:r>
            <a:rPr lang="en-GB" sz="1500" kern="1200" dirty="0" err="1"/>
            <a:t>MinHash</a:t>
          </a:r>
          <a:r>
            <a:rPr lang="en-GB" sz="1500" kern="1200" dirty="0"/>
            <a:t> </a:t>
          </a:r>
          <a:r>
            <a:rPr lang="en-GB" sz="1500" kern="1200" dirty="0" err="1"/>
            <a:t>compara</a:t>
          </a:r>
          <a:r>
            <a:rPr lang="en-GB" sz="1500" kern="1200" dirty="0"/>
            <a:t> a </a:t>
          </a:r>
          <a:r>
            <a:rPr lang="en-GB" sz="1500" kern="1200" dirty="0" err="1"/>
            <a:t>palavra</a:t>
          </a:r>
          <a:r>
            <a:rPr lang="en-GB" sz="1500" kern="1200" dirty="0"/>
            <a:t>-passe </a:t>
          </a:r>
          <a:r>
            <a:rPr lang="en-GB" sz="1500" kern="1200" dirty="0" err="1"/>
            <a:t>passada</a:t>
          </a:r>
          <a:r>
            <a:rPr lang="en-GB" sz="1500" kern="1200" dirty="0"/>
            <a:t> com as que </a:t>
          </a:r>
          <a:r>
            <a:rPr lang="en-GB" sz="1500" kern="1200" dirty="0" err="1"/>
            <a:t>estão</a:t>
          </a:r>
          <a:r>
            <a:rPr lang="en-GB" sz="1500" kern="1200" dirty="0"/>
            <a:t> </a:t>
          </a:r>
          <a:r>
            <a:rPr lang="en-GB" sz="1500" kern="1200" dirty="0" err="1"/>
            <a:t>na</a:t>
          </a:r>
          <a:r>
            <a:rPr lang="en-GB" sz="1500" kern="1200" dirty="0"/>
            <a:t> </a:t>
          </a:r>
          <a:r>
            <a:rPr lang="en-GB" sz="1500" kern="1200" dirty="0" err="1"/>
            <a:t>lista</a:t>
          </a:r>
          <a:r>
            <a:rPr lang="en-GB" sz="1500" kern="1200" dirty="0"/>
            <a:t> de </a:t>
          </a:r>
          <a:r>
            <a:rPr lang="en-GB" sz="1500" kern="1200" dirty="0" err="1"/>
            <a:t>plavaras</a:t>
          </a:r>
          <a:r>
            <a:rPr lang="en-GB" sz="1500" kern="1200" dirty="0"/>
            <a:t>-passe </a:t>
          </a:r>
          <a:r>
            <a:rPr lang="en-GB" sz="1500" kern="1200" dirty="0" err="1"/>
            <a:t>comprometidas</a:t>
          </a:r>
          <a:r>
            <a:rPr lang="en-GB" sz="1500" kern="1200" dirty="0"/>
            <a:t> e </a:t>
          </a:r>
          <a:r>
            <a:rPr lang="en-GB" sz="1500" kern="1200" dirty="0" err="1"/>
            <a:t>avalia</a:t>
          </a:r>
          <a:r>
            <a:rPr lang="en-GB" sz="1500" kern="1200" dirty="0"/>
            <a:t> a </a:t>
          </a:r>
          <a:r>
            <a:rPr lang="en-GB" sz="1500" kern="1200" dirty="0" err="1"/>
            <a:t>sua</a:t>
          </a:r>
          <a:r>
            <a:rPr lang="en-GB" sz="1500" kern="1200" dirty="0"/>
            <a:t> </a:t>
          </a:r>
          <a:r>
            <a:rPr lang="en-GB" sz="1500" kern="1200" dirty="0" err="1"/>
            <a:t>similaridade</a:t>
          </a:r>
          <a:r>
            <a:rPr lang="en-GB" sz="1500" kern="1200" dirty="0"/>
            <a:t>.</a:t>
          </a:r>
        </a:p>
      </dsp:txBody>
      <dsp:txXfrm>
        <a:off x="7458695" y="1135901"/>
        <a:ext cx="1679736" cy="2705616"/>
      </dsp:txXfrm>
    </dsp:sp>
    <dsp:sp modelId="{97D5145E-85A1-6F41-BF70-9D617115A30A}">
      <dsp:nvSpPr>
        <dsp:cNvPr id="0" name=""/>
        <dsp:cNvSpPr/>
      </dsp:nvSpPr>
      <dsp:spPr>
        <a:xfrm>
          <a:off x="9341353" y="1135901"/>
          <a:ext cx="2254680" cy="2705616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Decisão</a:t>
          </a:r>
          <a:r>
            <a:rPr lang="en-GB" sz="1900" kern="1200" dirty="0"/>
            <a:t> final</a:t>
          </a:r>
        </a:p>
      </dsp:txBody>
      <dsp:txXfrm rot="16200000">
        <a:off x="8457519" y="2019736"/>
        <a:ext cx="2218605" cy="450936"/>
      </dsp:txXfrm>
    </dsp:sp>
    <dsp:sp modelId="{A2075D6D-65DF-3346-AFC8-1BFDF06CBC0D}">
      <dsp:nvSpPr>
        <dsp:cNvPr id="0" name=""/>
        <dsp:cNvSpPr/>
      </dsp:nvSpPr>
      <dsp:spPr>
        <a:xfrm rot="5400000">
          <a:off x="9153460" y="3276544"/>
          <a:ext cx="397296" cy="3382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BFB18-9DE7-FE4A-BF6B-B595ABE4B683}">
      <dsp:nvSpPr>
        <dsp:cNvPr id="0" name=""/>
        <dsp:cNvSpPr/>
      </dsp:nvSpPr>
      <dsp:spPr>
        <a:xfrm>
          <a:off x="9792290" y="1135901"/>
          <a:ext cx="1679736" cy="270561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 Sistema </a:t>
          </a:r>
          <a:r>
            <a:rPr lang="en-GB" sz="1500" kern="1200" dirty="0" err="1"/>
            <a:t>marca</a:t>
          </a:r>
          <a:r>
            <a:rPr lang="en-GB" sz="1500" kern="1200" dirty="0"/>
            <a:t> a </a:t>
          </a:r>
          <a:r>
            <a:rPr lang="en-GB" sz="1500" kern="1200" dirty="0" err="1"/>
            <a:t>palavra</a:t>
          </a:r>
          <a:r>
            <a:rPr lang="en-GB" sz="1500" kern="1200" dirty="0"/>
            <a:t>-passe </a:t>
          </a:r>
          <a:r>
            <a:rPr lang="en-GB" sz="1500" kern="1200" dirty="0" err="1"/>
            <a:t>como</a:t>
          </a:r>
          <a:r>
            <a:rPr lang="en-GB" sz="1500" kern="1200" dirty="0"/>
            <a:t> </a:t>
          </a:r>
          <a:r>
            <a:rPr lang="en-GB" sz="1500" kern="1200" dirty="0" err="1"/>
            <a:t>comprometida</a:t>
          </a:r>
          <a:r>
            <a:rPr lang="en-GB" sz="1500" kern="1200" dirty="0"/>
            <a:t> </a:t>
          </a:r>
          <a:r>
            <a:rPr lang="en-GB" sz="1500" kern="1200" dirty="0" err="1"/>
            <a:t>ou</a:t>
          </a:r>
          <a:r>
            <a:rPr lang="en-GB" sz="1500" kern="1200" dirty="0"/>
            <a:t> </a:t>
          </a:r>
          <a:r>
            <a:rPr lang="en-GB" sz="1500" kern="1200" dirty="0" err="1"/>
            <a:t>não</a:t>
          </a:r>
          <a:r>
            <a:rPr lang="en-GB" sz="1500" kern="1200" dirty="0"/>
            <a:t> com base </a:t>
          </a:r>
          <a:r>
            <a:rPr lang="en-GB" sz="1500" kern="1200" dirty="0" err="1"/>
            <a:t>nos</a:t>
          </a:r>
          <a:r>
            <a:rPr lang="en-GB" sz="1500" kern="1200" dirty="0"/>
            <a:t> </a:t>
          </a:r>
          <a:r>
            <a:rPr lang="en-GB" sz="1500" kern="1200" dirty="0" err="1"/>
            <a:t>resultados</a:t>
          </a:r>
          <a:r>
            <a:rPr lang="en-GB" sz="1500" kern="1200" dirty="0"/>
            <a:t> dos </a:t>
          </a:r>
          <a:r>
            <a:rPr lang="en-GB" sz="1500" kern="1200" dirty="0" err="1"/>
            <a:t>módulos</a:t>
          </a:r>
          <a:r>
            <a:rPr lang="en-GB" sz="1500" kern="1200" dirty="0"/>
            <a:t> </a:t>
          </a:r>
          <a:r>
            <a:rPr lang="en-GB" sz="1500" kern="1200" dirty="0" err="1"/>
            <a:t>implementados</a:t>
          </a:r>
          <a:r>
            <a:rPr lang="en-GB" sz="1500" kern="1200" dirty="0"/>
            <a:t>.</a:t>
          </a:r>
        </a:p>
      </dsp:txBody>
      <dsp:txXfrm>
        <a:off x="9792290" y="1135901"/>
        <a:ext cx="1679736" cy="2705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A7267-7908-D748-A747-DD40C04130D9}">
      <dsp:nvSpPr>
        <dsp:cNvPr id="0" name=""/>
        <dsp:cNvSpPr/>
      </dsp:nvSpPr>
      <dsp:spPr>
        <a:xfrm rot="16200000">
          <a:off x="360937" y="-355674"/>
          <a:ext cx="4351338" cy="506268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16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10 000 </a:t>
          </a:r>
          <a:r>
            <a:rPr lang="en-GB" sz="2700" kern="1200" dirty="0" err="1"/>
            <a:t>palavras</a:t>
          </a:r>
          <a:r>
            <a:rPr lang="en-GB" sz="2700" kern="1200" dirty="0"/>
            <a:t>-passe </a:t>
          </a:r>
          <a:r>
            <a:rPr lang="en-GB" sz="2700" kern="1200" dirty="0" err="1"/>
            <a:t>mais</a:t>
          </a:r>
          <a:r>
            <a:rPr lang="en-GB" sz="2700" kern="1200" dirty="0"/>
            <a:t> </a:t>
          </a:r>
          <a:r>
            <a:rPr lang="en-GB" sz="2700" kern="1200" dirty="0" err="1"/>
            <a:t>comuns</a:t>
          </a:r>
          <a:endParaRPr lang="en-GB" sz="2700" i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 err="1"/>
            <a:t>Disponível</a:t>
          </a:r>
          <a:r>
            <a:rPr lang="en-GB" sz="2100" kern="1200" dirty="0"/>
            <a:t> </a:t>
          </a:r>
          <a:r>
            <a:rPr lang="en-GB" sz="2100" kern="1200" dirty="0" err="1"/>
            <a:t>em</a:t>
          </a:r>
          <a:r>
            <a:rPr lang="en-GB" sz="2100" kern="1200" dirty="0"/>
            <a:t>: https://</a:t>
          </a:r>
          <a:r>
            <a:rPr lang="en-GB" sz="2100" kern="1200" dirty="0" err="1"/>
            <a:t>github.com</a:t>
          </a:r>
          <a:r>
            <a:rPr lang="en-GB" sz="2100" kern="1200" dirty="0"/>
            <a:t>/OWASP/</a:t>
          </a:r>
          <a:r>
            <a:rPr lang="en-GB" sz="2100" kern="1200" dirty="0" err="1"/>
            <a:t>passfault</a:t>
          </a:r>
          <a:r>
            <a:rPr lang="en-GB" sz="2100" kern="1200" dirty="0"/>
            <a:t> /blob/master/wordlists/wordlists/10k-worst-passwords.txt</a:t>
          </a:r>
        </a:p>
      </dsp:txBody>
      <dsp:txXfrm rot="5400000">
        <a:off x="5263" y="870268"/>
        <a:ext cx="5062686" cy="2610802"/>
      </dsp:txXfrm>
    </dsp:sp>
    <dsp:sp modelId="{207ECABF-3A4E-AD4F-B7F7-397882C7132E}">
      <dsp:nvSpPr>
        <dsp:cNvPr id="0" name=""/>
        <dsp:cNvSpPr/>
      </dsp:nvSpPr>
      <dsp:spPr>
        <a:xfrm rot="16200000">
          <a:off x="5803324" y="-355674"/>
          <a:ext cx="4351338" cy="506268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416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10 000 </a:t>
          </a:r>
          <a:r>
            <a:rPr lang="en-GB" sz="2700" kern="1200" dirty="0" err="1"/>
            <a:t>palavras</a:t>
          </a:r>
          <a:r>
            <a:rPr lang="en-GB" sz="2700" kern="1200" dirty="0"/>
            <a:t>-passe </a:t>
          </a:r>
          <a:r>
            <a:rPr lang="en-GB" sz="2700" kern="1200" dirty="0" err="1"/>
            <a:t>consideradas</a:t>
          </a:r>
          <a:r>
            <a:rPr lang="en-GB" sz="2700" kern="1200" dirty="0"/>
            <a:t> “fortes”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8 </a:t>
          </a:r>
          <a:r>
            <a:rPr lang="en-GB" sz="2100" kern="1200" dirty="0" err="1"/>
            <a:t>ou</a:t>
          </a:r>
          <a:r>
            <a:rPr lang="en-GB" sz="2100" kern="1200" dirty="0"/>
            <a:t> </a:t>
          </a:r>
          <a:r>
            <a:rPr lang="en-GB" sz="2100" kern="1200" dirty="0" err="1"/>
            <a:t>mais</a:t>
          </a:r>
          <a:r>
            <a:rPr lang="en-GB" sz="2100" kern="1200" dirty="0"/>
            <a:t> </a:t>
          </a:r>
          <a:r>
            <a:rPr lang="en-GB" sz="2100" kern="1200" dirty="0" err="1"/>
            <a:t>caracteres</a:t>
          </a:r>
          <a:r>
            <a:rPr lang="en-GB" sz="2100" kern="1200" dirty="0"/>
            <a:t>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 err="1"/>
            <a:t>Letras</a:t>
          </a:r>
          <a:r>
            <a:rPr lang="en-GB" sz="2100" kern="1200" dirty="0"/>
            <a:t> </a:t>
          </a:r>
          <a:r>
            <a:rPr lang="en-GB" sz="2100" kern="1200" dirty="0" err="1"/>
            <a:t>maísculas</a:t>
          </a:r>
          <a:r>
            <a:rPr lang="en-GB" sz="2100" kern="1200" dirty="0"/>
            <a:t> e </a:t>
          </a:r>
          <a:r>
            <a:rPr lang="en-GB" sz="2100" kern="1200" dirty="0" err="1"/>
            <a:t>minúsculas</a:t>
          </a:r>
          <a:r>
            <a:rPr lang="en-GB" sz="2100" kern="1200" dirty="0"/>
            <a:t>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 err="1"/>
            <a:t>Caracteres</a:t>
          </a:r>
          <a:r>
            <a:rPr lang="en-GB" sz="2100" kern="1200" dirty="0"/>
            <a:t> </a:t>
          </a:r>
          <a:r>
            <a:rPr lang="en-GB" sz="2100" kern="1200" dirty="0" err="1"/>
            <a:t>especiais</a:t>
          </a:r>
          <a:r>
            <a:rPr lang="en-GB" sz="2100" kern="1200" dirty="0"/>
            <a:t>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 err="1"/>
            <a:t>Números</a:t>
          </a:r>
          <a:r>
            <a:rPr lang="en-GB" sz="2100" kern="1200" dirty="0"/>
            <a:t>;</a:t>
          </a:r>
        </a:p>
      </dsp:txBody>
      <dsp:txXfrm rot="5400000">
        <a:off x="5447650" y="870268"/>
        <a:ext cx="5062686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FD100-4C94-4F1F-9EFC-E09FBCC24483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25F40-E0FD-490F-9D60-3E8BB4A495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833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25F40-E0FD-490F-9D60-3E8BB4A4958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2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67415-227E-782C-6E1C-F79263A5C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43B7704A-0FA0-8B8D-5233-5DDFB76C3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84357EE-B354-BDAE-636F-9C9F88803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1DDF59C-9BBD-0AAC-ACCE-9040D21C0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25F40-E0FD-490F-9D60-3E8BB4A4958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13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64DBB-10B6-E6F6-87BD-110602F39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B2560B3-B33F-DE3C-6F21-2DAD498A26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A0788315-A0B7-1890-3F39-858A1E20B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EE34E0-1A16-54C5-BD6A-73AB1D8A5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25F40-E0FD-490F-9D60-3E8BB4A4958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78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AA4A-B5F5-58CC-27AB-55A85ED2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535D087-317F-35AF-B7CE-D789972BD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B7B0C22-6A86-9462-F7C6-09F25C523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0832F4-185D-83A8-EDCD-4EBCCE92A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25F40-E0FD-490F-9D60-3E8BB4A4958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567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7147B-3C38-6880-4939-A7FEC2FF0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949105-1A4A-45E0-8CCA-C89FD7438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C8E0F6A-3800-EB4C-9477-0C6BF0BD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87CEF0-00EB-ECCD-E8F5-61834078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0BE555-C366-2CE9-BD99-BDE11AB5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712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FC552-A01B-0428-726A-E5A2C327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B52D227-0A53-A337-1018-4B1F65EEB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3C5F50-9A18-3DE3-BD71-AD819DAC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5AC9C1-67D4-D6E6-3AC5-B9D7F6A4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5B955E-ED43-92D0-D0D9-7B9CE8A0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93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0AB762-CD62-932C-B855-29D9714B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712C307-B398-00C9-7C76-8DC7DD646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03EBB5-9A6A-D335-C1E4-C102B715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FA5CE84-7986-D253-6F19-9702D7AF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38F8C7-CE1F-EA48-8452-764B9250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008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02E36-A1C5-9793-0E8D-142B3BB7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2D57AB-C68C-3288-1A14-1F02A2A4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1B1F46-848E-E750-0560-C43CF7F8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ADF804-434D-96D6-FE05-466E6C73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4E2422-5E79-F680-11B2-291701F4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925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D56E-19EB-8F2B-69C1-B5644586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41A4A8-32AF-EE9E-76CD-A3C01A0B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D1A8F8-28EB-4CFA-3941-7979F156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8C5CCE-1A74-4711-7DB0-9BC0EA65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D04D85-6BE5-34E1-F5F0-327D3C53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49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8E7D2-A469-D911-44FE-6239E76C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9925FF-3257-CDFA-A967-17C68BC97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3561BC8-9B9B-00B2-9CCD-18E45BE0D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3EE7D89-89BF-3689-4709-B3CC6033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6014DF-E83B-7936-13B8-B985AF60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3411A4-2A34-C08C-34E2-179896A9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DCB95-86FA-735D-ABED-4C832917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6A45A4-D9B5-593A-355D-92B7A8BB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8D63940-D6CF-F927-22D2-7049999C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CB61D45-CBFC-CD1F-4E1E-C3CB76CD1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FE37921-09A5-5B48-9D84-38B9B954E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8B84791-7239-1D7D-4119-1FA4C748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B29BE9F-5BE5-8B76-7122-3F6C9FBE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09F865E-3A42-5313-5ADA-A6CD7D09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4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F4CEC-4723-DD2F-1B30-AB269C74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4B0B5B9-5E10-C9BE-0009-FC91B9E2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7184F23-66D5-8A88-320E-137121E1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1A17F16-D239-6968-E0E8-86434C23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138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D802FDC-7CC2-5571-7F69-FB0D3E8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E017528-3D48-A0BE-25A1-D7756CEB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1F0F35-583F-CC00-0CB3-E994AE82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604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E3CB1-8A17-4C8D-0A40-4BC8209A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222AB4-7916-49DA-2A87-A1262A9D4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82CEE16-577A-711F-201D-FB98D586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CD6266-1CDA-F40A-7D0D-8F7A4C2E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36B8C56-81B0-C8EF-8BCC-D0838E97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5EA00AD-63E2-0208-DCDC-E167B9D6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069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AEA3-7E7D-F8D8-2665-2F493C06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C2E78A8-A7A5-D9D7-C35C-FBB485297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6B659A-0CD2-6F68-4007-42C67926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ACBC4C-3E27-04C9-A94A-22518BB7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1BD5DA6-83A9-F0C7-4DEE-FF374FF1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8B5C63F-0813-5C0A-4BCE-AE395CEC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895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F7EB47D-0A10-EC4E-02AA-91865739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08D8381-3B38-06CA-C087-AE467276D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79243F-66FD-01F2-63CD-2A5AB5AD0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77C3D-D7EB-425F-BF10-51B6E86F8011}" type="datetimeFigureOut">
              <a:rPr lang="pt-PT" smtClean="0"/>
              <a:t>05/12/24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0D6C0B-684C-C5BA-91E8-CA7EE6FEA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091FA2-EF8C-7454-782D-857ADCDA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D3495-2366-47F5-939C-E506799594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5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EB4EA6-2AA9-EB8A-91A7-B2182086A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PT" sz="6600" dirty="0"/>
              <a:t>Projeto MPEI</a:t>
            </a:r>
            <a:br>
              <a:rPr lang="pt-PT" sz="6600" dirty="0"/>
            </a:br>
            <a:r>
              <a:rPr lang="pt-PT" sz="6600" i="1" dirty="0" err="1"/>
              <a:t>Compromised</a:t>
            </a:r>
            <a:r>
              <a:rPr lang="pt-PT" sz="6600" i="1" dirty="0"/>
              <a:t> Password </a:t>
            </a:r>
            <a:r>
              <a:rPr lang="pt-PT" sz="6600" i="1" dirty="0" err="1"/>
              <a:t>Checker</a:t>
            </a:r>
            <a:endParaRPr lang="pt-PT" sz="66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57AF07-F0D8-41A1-2177-159B5CACE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pt-PT" sz="1700" dirty="0"/>
              <a:t>Trabalho realizado por:</a:t>
            </a:r>
          </a:p>
          <a:p>
            <a:pPr algn="l"/>
            <a:r>
              <a:rPr lang="pt-PT" sz="1700" dirty="0"/>
              <a:t>Marta Cruz – nº 119572</a:t>
            </a:r>
          </a:p>
          <a:p>
            <a:pPr algn="l"/>
            <a:r>
              <a:rPr lang="pt-PT" sz="1700" dirty="0"/>
              <a:t>Matilde Rodrigues – nº 119714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CC330-A8DE-AB0F-3417-5DABC893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PT" sz="4800" i="1" dirty="0" err="1"/>
              <a:t>Compromised</a:t>
            </a:r>
            <a:r>
              <a:rPr lang="pt-PT" sz="4800" i="1" dirty="0"/>
              <a:t> Password </a:t>
            </a:r>
            <a:r>
              <a:rPr lang="pt-PT" sz="4800" i="1" dirty="0" err="1"/>
              <a:t>Checker</a:t>
            </a:r>
            <a:endParaRPr lang="pt-PT" sz="4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9516890-2932-769D-7C04-F44203AB3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41932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49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269FB-EE23-B029-6690-722E2117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Aplicações nos 3 módulos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220AEEA7-4D26-D116-BE71-D91D6D3F9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9463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837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53300-5220-9DBC-3304-12E0A9CFF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7A2DD-6A1F-2022-688C-56A10976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vamos concretizar a aplicação conjunta?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73CBD0-D863-08B6-55E8-77124F602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446436"/>
              </p:ext>
            </p:extLst>
          </p:nvPr>
        </p:nvGraphicFramePr>
        <p:xfrm>
          <a:off x="260059" y="1690688"/>
          <a:ext cx="11601974" cy="4961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486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CA7D5-F0E1-4C14-C8F4-BA9B38AB2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51789-084C-56F6-2B6E-A9381BAE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Data sets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35B51C-8398-5A82-EA8A-EA883F9D2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6849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628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811925-EFD0-3D8E-8029-14DA52DC9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E3C9B5-393C-FC7A-0011-48E11289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PT" sz="4800" i="1" dirty="0" err="1"/>
              <a:t>End</a:t>
            </a:r>
            <a:r>
              <a:rPr lang="pt-PT" sz="4800" i="1" dirty="0"/>
              <a:t>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418F6-E435-A66A-0928-7EEA53A4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20000"/>
          </a:bodyPr>
          <a:lstStyle/>
          <a:p>
            <a:r>
              <a:rPr lang="en-PT" sz="2400" dirty="0"/>
              <a:t>Este sistema combina métodos para uma eficiente deteção de palavras-passe comprometidas.</a:t>
            </a:r>
          </a:p>
          <a:p>
            <a:r>
              <a:rPr lang="en-GB" sz="2400" dirty="0" err="1"/>
              <a:t>É</a:t>
            </a:r>
            <a:r>
              <a:rPr lang="en-GB" sz="2400" dirty="0"/>
              <a:t> um </a:t>
            </a:r>
            <a:r>
              <a:rPr lang="en-GB" sz="2400" dirty="0" err="1"/>
              <a:t>tema</a:t>
            </a:r>
            <a:r>
              <a:rPr lang="en-GB" sz="2400" dirty="0"/>
              <a:t> com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aplicabilidade</a:t>
            </a:r>
            <a:r>
              <a:rPr lang="en-GB" sz="2400" dirty="0"/>
              <a:t> </a:t>
            </a:r>
            <a:r>
              <a:rPr lang="en-GB" sz="2400" dirty="0" err="1"/>
              <a:t>crescente</a:t>
            </a:r>
            <a:r>
              <a:rPr lang="en-GB" sz="2400" dirty="0"/>
              <a:t> no </a:t>
            </a:r>
            <a:r>
              <a:rPr lang="en-GB" sz="2400" dirty="0" err="1"/>
              <a:t>mundo</a:t>
            </a:r>
            <a:r>
              <a:rPr lang="en-GB" sz="2400" dirty="0"/>
              <a:t> </a:t>
            </a:r>
            <a:r>
              <a:rPr lang="en-GB" sz="2400" dirty="0" err="1"/>
              <a:t>atual</a:t>
            </a:r>
            <a:r>
              <a:rPr lang="en-GB" sz="2400" dirty="0"/>
              <a:t>, face </a:t>
            </a:r>
            <a:r>
              <a:rPr lang="en-GB" sz="2400" dirty="0" err="1"/>
              <a:t>ao</a:t>
            </a:r>
            <a:r>
              <a:rPr lang="en-GB" sz="2400" dirty="0"/>
              <a:t> </a:t>
            </a:r>
            <a:r>
              <a:rPr lang="en-GB" sz="2400" dirty="0" err="1"/>
              <a:t>aumento</a:t>
            </a:r>
            <a:r>
              <a:rPr lang="en-GB" sz="2400" dirty="0"/>
              <a:t> </a:t>
            </a:r>
            <a:r>
              <a:rPr lang="en-GB" sz="2400" dirty="0" err="1"/>
              <a:t>exponencial</a:t>
            </a:r>
            <a:r>
              <a:rPr lang="en-GB" sz="2400" dirty="0"/>
              <a:t> de </a:t>
            </a:r>
            <a:r>
              <a:rPr lang="en-GB" sz="2400" dirty="0" err="1"/>
              <a:t>ataques</a:t>
            </a:r>
            <a:r>
              <a:rPr lang="en-GB" sz="2400" dirty="0"/>
              <a:t> </a:t>
            </a:r>
            <a:r>
              <a:rPr lang="en-GB" sz="2400" dirty="0" err="1"/>
              <a:t>cibernéticos</a:t>
            </a:r>
            <a:r>
              <a:rPr lang="en-GB" sz="2400" dirty="0"/>
              <a:t> que </a:t>
            </a:r>
            <a:r>
              <a:rPr lang="en-GB" sz="2400" dirty="0" err="1"/>
              <a:t>exploram</a:t>
            </a:r>
            <a:r>
              <a:rPr lang="en-GB" sz="2400" dirty="0"/>
              <a:t> </a:t>
            </a:r>
            <a:r>
              <a:rPr lang="en-GB" sz="2400" dirty="0" err="1"/>
              <a:t>palavras</a:t>
            </a:r>
            <a:r>
              <a:rPr lang="en-GB" sz="2400" dirty="0"/>
              <a:t>-passe fracas </a:t>
            </a:r>
            <a:r>
              <a:rPr lang="en-GB" sz="2400" dirty="0" err="1"/>
              <a:t>ou</a:t>
            </a:r>
            <a:r>
              <a:rPr lang="en-GB" sz="2400" dirty="0"/>
              <a:t> </a:t>
            </a:r>
            <a:r>
              <a:rPr lang="en-GB" sz="2400" dirty="0" err="1"/>
              <a:t>comprometidas</a:t>
            </a:r>
            <a:r>
              <a:rPr lang="en-GB" sz="2400" dirty="0"/>
              <a:t>.</a:t>
            </a:r>
          </a:p>
          <a:p>
            <a:r>
              <a:rPr lang="en-GB" sz="2400" dirty="0"/>
              <a:t>O </a:t>
            </a:r>
            <a:r>
              <a:rPr lang="en-GB" sz="2400" dirty="0" err="1"/>
              <a:t>sistema</a:t>
            </a:r>
            <a:r>
              <a:rPr lang="en-GB" sz="2400" dirty="0"/>
              <a:t> </a:t>
            </a:r>
            <a:r>
              <a:rPr lang="en-GB" sz="2400" dirty="0" err="1"/>
              <a:t>demonstra</a:t>
            </a:r>
            <a:r>
              <a:rPr lang="en-GB" sz="2400" dirty="0"/>
              <a:t> </a:t>
            </a:r>
            <a:r>
              <a:rPr lang="en-GB" sz="2400" dirty="0" err="1"/>
              <a:t>relevância</a:t>
            </a:r>
            <a:r>
              <a:rPr lang="en-GB" sz="2400" dirty="0"/>
              <a:t> </a:t>
            </a:r>
            <a:r>
              <a:rPr lang="en-GB" sz="2400" dirty="0" err="1"/>
              <a:t>prática</a:t>
            </a:r>
            <a:r>
              <a:rPr lang="en-GB" sz="2400" dirty="0"/>
              <a:t> e </a:t>
            </a:r>
            <a:r>
              <a:rPr lang="en-GB" sz="2400" dirty="0" err="1"/>
              <a:t>inovação</a:t>
            </a:r>
            <a:r>
              <a:rPr lang="en-GB" sz="2400" dirty="0"/>
              <a:t> </a:t>
            </a:r>
            <a:r>
              <a:rPr lang="en-GB" sz="2400" dirty="0" err="1"/>
              <a:t>pedagógica</a:t>
            </a:r>
            <a:r>
              <a:rPr lang="en-GB" sz="2400" dirty="0"/>
              <a:t> </a:t>
            </a:r>
            <a:r>
              <a:rPr lang="en-GB" sz="2400" dirty="0" err="1"/>
              <a:t>ao</a:t>
            </a:r>
            <a:r>
              <a:rPr lang="en-GB" sz="2400" dirty="0"/>
              <a:t> </a:t>
            </a:r>
            <a:r>
              <a:rPr lang="en-GB" sz="2400" dirty="0" err="1"/>
              <a:t>integrar</a:t>
            </a:r>
            <a:r>
              <a:rPr lang="en-GB" sz="2400" dirty="0"/>
              <a:t> </a:t>
            </a:r>
            <a:r>
              <a:rPr lang="en-GB" sz="2400" dirty="0" err="1"/>
              <a:t>conceitos</a:t>
            </a:r>
            <a:r>
              <a:rPr lang="en-GB" sz="2400" dirty="0"/>
              <a:t> </a:t>
            </a:r>
            <a:r>
              <a:rPr lang="en-GB" sz="2400" dirty="0" err="1"/>
              <a:t>avançados</a:t>
            </a:r>
            <a:r>
              <a:rPr lang="en-GB" sz="2400" dirty="0"/>
              <a:t> de </a:t>
            </a:r>
            <a:r>
              <a:rPr lang="en-GB" sz="2400" dirty="0" err="1"/>
              <a:t>métodos</a:t>
            </a:r>
            <a:r>
              <a:rPr lang="en-GB" sz="2400" dirty="0"/>
              <a:t> </a:t>
            </a:r>
            <a:r>
              <a:rPr lang="en-GB" sz="2400" dirty="0" err="1"/>
              <a:t>probabilísticos</a:t>
            </a:r>
            <a:r>
              <a:rPr lang="en-GB" sz="2400" dirty="0"/>
              <a:t> para resolver um </a:t>
            </a:r>
            <a:r>
              <a:rPr lang="en-GB" sz="2400" dirty="0" err="1"/>
              <a:t>problema</a:t>
            </a:r>
            <a:r>
              <a:rPr lang="en-GB" sz="2400" dirty="0"/>
              <a:t> </a:t>
            </a:r>
            <a:r>
              <a:rPr lang="en-GB" sz="2400" dirty="0" err="1"/>
              <a:t>crítico</a:t>
            </a:r>
            <a:r>
              <a:rPr lang="en-GB" sz="2400" dirty="0"/>
              <a:t> de </a:t>
            </a:r>
            <a:r>
              <a:rPr lang="en-GB" sz="2400" dirty="0" err="1"/>
              <a:t>cibersegurança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r>
              <a:rPr lang="en-GB" sz="2400" dirty="0"/>
              <a:t>Com </a:t>
            </a:r>
            <a:r>
              <a:rPr lang="en-GB" sz="2400" dirty="0" err="1"/>
              <a:t>este</a:t>
            </a:r>
            <a:r>
              <a:rPr lang="en-GB" sz="2400" dirty="0"/>
              <a:t> </a:t>
            </a:r>
            <a:r>
              <a:rPr lang="en-GB" sz="2400" dirty="0" err="1"/>
              <a:t>projeto</a:t>
            </a:r>
            <a:r>
              <a:rPr lang="en-GB" sz="2400" dirty="0"/>
              <a:t>, </a:t>
            </a:r>
            <a:r>
              <a:rPr lang="en-GB" sz="2400" dirty="0" err="1"/>
              <a:t>destacamos</a:t>
            </a:r>
            <a:r>
              <a:rPr lang="en-GB" sz="2400" dirty="0"/>
              <a:t> </a:t>
            </a:r>
            <a:r>
              <a:rPr lang="en-GB" sz="2400" dirty="0" err="1"/>
              <a:t>não</a:t>
            </a:r>
            <a:r>
              <a:rPr lang="en-GB" sz="2400" dirty="0"/>
              <a:t> </a:t>
            </a:r>
            <a:r>
              <a:rPr lang="en-GB" sz="2400" dirty="0" err="1"/>
              <a:t>só</a:t>
            </a:r>
            <a:r>
              <a:rPr lang="en-GB" sz="2400" dirty="0"/>
              <a:t> a </a:t>
            </a:r>
            <a:r>
              <a:rPr lang="en-GB" sz="2400" dirty="0" err="1"/>
              <a:t>importância</a:t>
            </a:r>
            <a:r>
              <a:rPr lang="en-GB" sz="2400" dirty="0"/>
              <a:t> da </a:t>
            </a:r>
            <a:r>
              <a:rPr lang="en-GB" sz="2400" dirty="0" err="1"/>
              <a:t>gestão</a:t>
            </a:r>
            <a:r>
              <a:rPr lang="en-GB" sz="2400" dirty="0"/>
              <a:t> </a:t>
            </a:r>
            <a:r>
              <a:rPr lang="en-GB" sz="2400" dirty="0" err="1"/>
              <a:t>segura</a:t>
            </a:r>
            <a:r>
              <a:rPr lang="en-GB" sz="2400" dirty="0"/>
              <a:t> de </a:t>
            </a:r>
            <a:r>
              <a:rPr lang="en-GB" sz="2400" dirty="0" err="1"/>
              <a:t>palavras</a:t>
            </a:r>
            <a:r>
              <a:rPr lang="en-GB" sz="2400" dirty="0"/>
              <a:t>-passe, mas </a:t>
            </a:r>
            <a:r>
              <a:rPr lang="en-GB" sz="2400" dirty="0" err="1"/>
              <a:t>também</a:t>
            </a:r>
            <a:r>
              <a:rPr lang="en-GB" sz="2400" dirty="0"/>
              <a:t> o </a:t>
            </a:r>
            <a:r>
              <a:rPr lang="en-GB" sz="2400" dirty="0" err="1"/>
              <a:t>papel</a:t>
            </a:r>
            <a:r>
              <a:rPr lang="en-GB" sz="2400" dirty="0"/>
              <a:t> da </a:t>
            </a:r>
            <a:r>
              <a:rPr lang="en-GB" sz="2400" dirty="0" err="1"/>
              <a:t>engenharia</a:t>
            </a:r>
            <a:r>
              <a:rPr lang="en-GB" sz="2400" dirty="0"/>
              <a:t> </a:t>
            </a:r>
            <a:r>
              <a:rPr lang="en-GB" sz="2400" dirty="0" err="1"/>
              <a:t>informática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proteção</a:t>
            </a:r>
            <a:r>
              <a:rPr lang="en-GB" sz="2400" dirty="0"/>
              <a:t> de dados </a:t>
            </a:r>
            <a:r>
              <a:rPr lang="en-GB" sz="2400" dirty="0" err="1"/>
              <a:t>sensíveis</a:t>
            </a:r>
            <a:r>
              <a:rPr lang="en-GB" sz="2400" dirty="0"/>
              <a:t>. </a:t>
            </a:r>
            <a:r>
              <a:rPr lang="en-GB" sz="2400" dirty="0" err="1"/>
              <a:t>É</a:t>
            </a:r>
            <a:r>
              <a:rPr lang="en-GB" sz="2400" dirty="0"/>
              <a:t> </a:t>
            </a:r>
            <a:r>
              <a:rPr lang="en-GB" sz="2400" dirty="0" err="1"/>
              <a:t>uma</a:t>
            </a:r>
            <a:r>
              <a:rPr lang="en-GB" sz="2400" dirty="0"/>
              <a:t> das ferramentas </a:t>
            </a:r>
            <a:r>
              <a:rPr lang="en-GB" sz="2400" dirty="0" err="1"/>
              <a:t>mais</a:t>
            </a:r>
            <a:r>
              <a:rPr lang="en-GB" sz="2400" dirty="0"/>
              <a:t> </a:t>
            </a:r>
            <a:r>
              <a:rPr lang="en-GB" sz="2400" dirty="0" err="1"/>
              <a:t>cruciais</a:t>
            </a:r>
            <a:r>
              <a:rPr lang="en-GB" sz="2400" dirty="0"/>
              <a:t> para a </a:t>
            </a:r>
            <a:r>
              <a:rPr lang="en-GB" sz="2400" dirty="0" err="1"/>
              <a:t>cibersegurança</a:t>
            </a:r>
            <a:r>
              <a:rPr lang="en-GB" sz="2400" dirty="0"/>
              <a:t> e, </a:t>
            </a:r>
            <a:r>
              <a:rPr lang="en-GB" sz="2400" dirty="0" err="1"/>
              <a:t>paradoxalmente</a:t>
            </a:r>
            <a:r>
              <a:rPr lang="en-GB" sz="2400" dirty="0"/>
              <a:t>, </a:t>
            </a:r>
            <a:r>
              <a:rPr lang="en-GB" sz="2400" dirty="0" err="1"/>
              <a:t>uma</a:t>
            </a:r>
            <a:r>
              <a:rPr lang="en-GB" sz="2400" dirty="0"/>
              <a:t> das que </a:t>
            </a:r>
            <a:r>
              <a:rPr lang="en-GB" sz="2400" dirty="0" err="1"/>
              <a:t>mais</a:t>
            </a:r>
            <a:r>
              <a:rPr lang="en-GB" sz="2400" dirty="0"/>
              <a:t> </a:t>
            </a:r>
            <a:r>
              <a:rPr lang="en-GB" sz="2400" dirty="0" err="1"/>
              <a:t>frequentemente</a:t>
            </a:r>
            <a:r>
              <a:rPr lang="en-GB" sz="2400" dirty="0"/>
              <a:t> </a:t>
            </a:r>
            <a:r>
              <a:rPr lang="en-GB" sz="2400" dirty="0" err="1"/>
              <a:t>subestimamos</a:t>
            </a:r>
            <a:r>
              <a:rPr lang="en-GB" sz="2400" dirty="0"/>
              <a:t>.</a:t>
            </a:r>
            <a:endParaRPr lang="en-PT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59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368</Words>
  <Application>Microsoft Macintosh PowerPoint</Application>
  <PresentationFormat>Widescreen</PresentationFormat>
  <Paragraphs>40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-webkit-standard</vt:lpstr>
      <vt:lpstr>Aptos</vt:lpstr>
      <vt:lpstr>Aptos Display</vt:lpstr>
      <vt:lpstr>Arial</vt:lpstr>
      <vt:lpstr>Tema do Office</vt:lpstr>
      <vt:lpstr>Projeto MPEI Compromised Password Checker</vt:lpstr>
      <vt:lpstr>Compromised Password Checker</vt:lpstr>
      <vt:lpstr>Aplicações nos 3 módulos</vt:lpstr>
      <vt:lpstr>Como vamos concretizar a aplicação conjunta?</vt:lpstr>
      <vt:lpstr>Data sets</vt:lpstr>
      <vt:lpstr>End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Matilde Rodrigues</dc:creator>
  <cp:lastModifiedBy>Marta Dias Rosario Ferreira Cruz</cp:lastModifiedBy>
  <cp:revision>4</cp:revision>
  <dcterms:created xsi:type="dcterms:W3CDTF">2024-12-03T14:08:16Z</dcterms:created>
  <dcterms:modified xsi:type="dcterms:W3CDTF">2024-12-05T16:18:06Z</dcterms:modified>
</cp:coreProperties>
</file>