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C0F49-F1AE-411D-ADCC-2D17D1C45ABE}" v="2" dt="2022-08-11T15:05:10.682"/>
    <p1510:client id="{3CC61867-E9E1-41EF-AF8A-E562F1B33757}" v="314" dt="2022-07-26T05:25:42.471"/>
    <p1510:client id="{CE0E3933-4C6B-4109-AF63-C9AB514DA613}" v="149" dt="2022-08-09T14:30:58.303"/>
    <p1510:client id="{E4AC0FB5-3188-41E4-8970-E45D67A08606}" v="155" dt="2022-08-11T14:51:42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8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1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2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3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3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4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0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2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e/2PACX-1vTmRQ1Avx0q7gRohNnQ89HXvpl6eftheKPk0d_AXaj22hDmzySthr4tJlpEelGlVLz2a5shK1Edqnve/pub" TargetMode="External"/><Relationship Id="rId2" Type="http://schemas.openxmlformats.org/officeDocument/2006/relationships/hyperlink" Target="https://docs.google.com/document/d/e/2PACX-1vSn7U8XL2YD5XT2pLmfNhBt7VDppw0QxX5T4lwXSYywrwwD8uQePIMFFQyOSHYHQWqT5rga11LSSnFh/pu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e/2PACX-1vTcSu0J64r3CfqkXHvvaXKJm0PE81oSfimHnQVoV7ONTPssXr2lIyIkR76I8U1gY_SaMlqbnclPwCNm/p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CA03EF-C5D3-5EA5-23B2-8A616D03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475399"/>
            <a:ext cx="7610536" cy="114058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ea typeface="Meiryo"/>
              </a:rPr>
              <a:t>TESTOWANIE APLIKACJI ECOMMERCE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1079DE-42AC-4D2A-8027-2E9A51B3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0D2D30-B195-025A-2632-64BA6BDB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743995"/>
            <a:ext cx="7610536" cy="3030599"/>
          </a:xfrm>
        </p:spPr>
        <p:txBody>
          <a:bodyPr anchor="t">
            <a:normAutofit/>
          </a:bodyPr>
          <a:lstStyle/>
          <a:p>
            <a:endParaRPr lang="pl-PL" dirty="0"/>
          </a:p>
          <a:p>
            <a:br>
              <a:rPr lang="en-US" dirty="0"/>
            </a:br>
            <a:endParaRPr lang="en-US" dirty="0"/>
          </a:p>
          <a:p>
            <a:endParaRPr lang="pl-PL" dirty="0">
              <a:ea typeface="Meiryo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76652BC-CA0E-4320-0628-B343BB505C6D}"/>
              </a:ext>
            </a:extLst>
          </p:cNvPr>
          <p:cNvSpPr txBox="1"/>
          <p:nvPr/>
        </p:nvSpPr>
        <p:spPr>
          <a:xfrm>
            <a:off x="3440482" y="32421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Marta Cużytek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3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CA03EF-C5D3-5EA5-23B2-8A616D03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  <a:ea typeface="Meiryo"/>
              </a:rPr>
              <a:t>O projekcie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0D2D30-B195-025A-2632-64BA6BDB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85000" lnSpcReduction="20000"/>
          </a:bodyPr>
          <a:lstStyle/>
          <a:p>
            <a:r>
              <a:rPr lang="pl-PL" dirty="0">
                <a:ea typeface="Meiryo"/>
              </a:rPr>
              <a:t>Do testów wybrałam aplikację typu e </a:t>
            </a:r>
            <a:r>
              <a:rPr lang="pl-PL" dirty="0" err="1">
                <a:ea typeface="Meiryo"/>
              </a:rPr>
              <a:t>commerce</a:t>
            </a:r>
            <a:r>
              <a:rPr lang="pl-PL" dirty="0">
                <a:ea typeface="Meiryo"/>
              </a:rPr>
              <a:t> - sklep internetowy, strona do nauki testowania http://automationpractice.com/index.php</a:t>
            </a:r>
            <a:endParaRPr lang="pl-PL" dirty="0"/>
          </a:p>
          <a:p>
            <a:r>
              <a:rPr lang="pl-PL" dirty="0">
                <a:ea typeface="Meiryo"/>
              </a:rPr>
              <a:t>Testy wykonywałam na podstawie własnego doświadczenia, które zdobyłam będąc użytkownikiem sklepów internetowych.</a:t>
            </a:r>
            <a:endParaRPr lang="pl-PL" dirty="0"/>
          </a:p>
          <a:p>
            <a:r>
              <a:rPr lang="pl-PL" dirty="0">
                <a:ea typeface="Meiryo"/>
              </a:rPr>
              <a:t>Wykonałam</a:t>
            </a:r>
            <a:endParaRPr lang="pl-PL" dirty="0"/>
          </a:p>
          <a:p>
            <a:r>
              <a:rPr lang="pl-PL" dirty="0">
                <a:ea typeface="Meiryo"/>
              </a:rPr>
              <a:t>Przypadki testowe w narzędziu Test </a:t>
            </a:r>
            <a:r>
              <a:rPr lang="pl-PL" dirty="0" err="1">
                <a:ea typeface="Meiryo"/>
              </a:rPr>
              <a:t>Rail</a:t>
            </a:r>
            <a:endParaRPr lang="pl-PL" dirty="0" err="1"/>
          </a:p>
          <a:p>
            <a:r>
              <a:rPr lang="pl-PL" dirty="0">
                <a:ea typeface="Meiryo"/>
              </a:rPr>
              <a:t>Zgłoszenia defektów w JIRA</a:t>
            </a:r>
            <a:endParaRPr lang="pl-PL" dirty="0"/>
          </a:p>
          <a:p>
            <a:r>
              <a:rPr lang="pl-PL" dirty="0">
                <a:ea typeface="Meiryo"/>
              </a:rPr>
              <a:t>Testy w narzędziu </a:t>
            </a:r>
            <a:r>
              <a:rPr lang="pl-PL" dirty="0" err="1">
                <a:ea typeface="Meiryo"/>
              </a:rPr>
              <a:t>Selenium</a:t>
            </a:r>
            <a:r>
              <a:rPr lang="pl-PL" dirty="0">
                <a:ea typeface="Meiryo"/>
              </a:rPr>
              <a:t> IDE</a:t>
            </a:r>
            <a:endParaRPr lang="pl-PL" dirty="0"/>
          </a:p>
          <a:p>
            <a:r>
              <a:rPr lang="pl-PL" dirty="0">
                <a:ea typeface="Meiryo"/>
              </a:rPr>
              <a:t>Testowanie API przy użyciu </a:t>
            </a:r>
            <a:r>
              <a:rPr lang="pl-PL" dirty="0" err="1">
                <a:ea typeface="Meiryo"/>
              </a:rPr>
              <a:t>Postamna</a:t>
            </a:r>
            <a:endParaRPr lang="pl-PL" dirty="0" err="1"/>
          </a:p>
          <a:p>
            <a:endParaRPr lang="pl-PL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155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A1B1BD9-FBA0-FC6B-FD96-96EADE74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  <a:ea typeface="Meiryo"/>
              </a:rPr>
              <a:t>Specyfikacja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C1EE37-C4ED-21EF-64B7-748E27B6D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r>
              <a:rPr lang="pl-PL" dirty="0">
                <a:ea typeface="Meiryo"/>
              </a:rPr>
              <a:t>Specyfikacja aplikacji została sporządzona na podstawie sesji eksploracyjnej i jest dostępna</a:t>
            </a:r>
            <a:endParaRPr lang="pl-PL" dirty="0"/>
          </a:p>
          <a:p>
            <a:endParaRPr lang="pl-PL" dirty="0">
              <a:ea typeface="Meiryo"/>
            </a:endParaRPr>
          </a:p>
          <a:p>
            <a:r>
              <a:rPr lang="pl-PL" dirty="0">
                <a:ea typeface="Meiryo"/>
              </a:rPr>
              <a:t>https://docs.google.com/document/d/e/2PACX-1vSgjth7KvBsu8JMFxKZsGZ9aIgRO-SHppoq1gQsmEIJ8VzQQMroqVR0oI2y-8NY9eXt97YkPa5cajWs/pub</a:t>
            </a:r>
            <a:endParaRPr lang="pl-PL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8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FA19DD-6499-3900-0637-2F5B7E5E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  <a:ea typeface="Meiryo"/>
              </a:rPr>
              <a:t>Ryzyka Projektowe oraz Produktowe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0ABAC-D41C-637D-7A41-2B7A4223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1" y="2702257"/>
            <a:ext cx="10708008" cy="3770623"/>
          </a:xfrm>
        </p:spPr>
        <p:txBody>
          <a:bodyPr anchor="t">
            <a:normAutofit/>
          </a:bodyPr>
          <a:lstStyle/>
          <a:p>
            <a:r>
              <a:rPr lang="pl-PL" dirty="0">
                <a:ea typeface="Meiryo"/>
              </a:rPr>
              <a:t>POZIOM RYZYKA - TESTOWANIE W OPARCIU O RYZYKO/PRIORYTETYZACJA TESTÓW</a:t>
            </a:r>
            <a:br>
              <a:rPr lang="en-US" dirty="0"/>
            </a:br>
            <a:endParaRPr lang="pl-PL" dirty="0">
              <a:ea typeface="Meiryo"/>
            </a:endParaRPr>
          </a:p>
          <a:p>
            <a:r>
              <a:rPr lang="pl-PL" dirty="0">
                <a:ea typeface="Meiryo"/>
              </a:rPr>
              <a:t>https://docs.google.com/document/d/e/2PACX-1vTcIJnBaOISbhy79s8MJ3bAVI8tqhajlIm8lycO3ATClW-MVC-a1BTabB6MQJgP4TQDqFM5AQmTpYcQ/pub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9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BCD123-C003-3B65-91E6-1603D730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  <a:ea typeface="Meiryo"/>
              </a:rPr>
              <a:t>Przypadki testowe w narzędziach</a:t>
            </a:r>
            <a:endParaRPr lang="pl-P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4BB943-C876-37B1-72A0-4367308D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55000" lnSpcReduction="20000"/>
          </a:bodyPr>
          <a:lstStyle/>
          <a:p>
            <a:r>
              <a:rPr lang="pl-PL" sz="2400" dirty="0">
                <a:ea typeface="+mn-lt"/>
                <a:cs typeface="+mn-lt"/>
              </a:rPr>
              <a:t>Zrzuty ekranu z narzędzia Test </a:t>
            </a:r>
            <a:r>
              <a:rPr lang="pl-PL" sz="2400" dirty="0" err="1">
                <a:ea typeface="+mn-lt"/>
                <a:cs typeface="+mn-lt"/>
              </a:rPr>
              <a:t>Rail</a:t>
            </a:r>
            <a:endParaRPr lang="pl-PL" sz="2400" dirty="0" err="1">
              <a:ea typeface="Meiryo"/>
            </a:endParaRPr>
          </a:p>
          <a:p>
            <a:r>
              <a:rPr lang="pl-PL" sz="2400" dirty="0">
                <a:ea typeface="+mn-lt"/>
                <a:cs typeface="+mn-lt"/>
                <a:hlinkClick r:id="rId2"/>
              </a:rPr>
              <a:t>https://docs.google.com/document/d/e/2PACX-1vSn7U8XL2YD5XT2pLmfNhBt7VDppw0QxX5T4lwXSYywrwwD8uQePIMFFQyOSHYHQWqT5rga11LSSnFh/pub</a:t>
            </a:r>
            <a:br>
              <a:rPr lang="en-US" dirty="0"/>
            </a:br>
            <a:endParaRPr lang="en-US" sz="2400">
              <a:ea typeface="Meiryo"/>
            </a:endParaRPr>
          </a:p>
          <a:p>
            <a:r>
              <a:rPr lang="pl-PL" sz="2400" dirty="0">
                <a:ea typeface="+mn-lt"/>
                <a:cs typeface="+mn-lt"/>
              </a:rPr>
              <a:t>Test </a:t>
            </a:r>
            <a:r>
              <a:rPr lang="pl-PL" sz="2400" dirty="0" err="1">
                <a:ea typeface="+mn-lt"/>
                <a:cs typeface="+mn-lt"/>
              </a:rPr>
              <a:t>Rail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Failed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Cases</a:t>
            </a:r>
            <a:endParaRPr lang="pl-PL" sz="2400" dirty="0" err="1">
              <a:ea typeface="Meiryo"/>
            </a:endParaRPr>
          </a:p>
          <a:p>
            <a:r>
              <a:rPr lang="pl-PL" sz="2400" dirty="0">
                <a:ea typeface="+mn-lt"/>
                <a:cs typeface="+mn-lt"/>
                <a:hlinkClick r:id="rId3"/>
              </a:rPr>
              <a:t>https://docs.google.com/document/d/e/2PACX-1vTmRQ1Avx0q7gRohNnQ89HXvpl6eftheKPk0d_AXaj22hDmzySthr4tJlpEelGlVLz2a5shK1Edqnve/pub</a:t>
            </a:r>
            <a:endParaRPr lang="pl-PL" sz="2400">
              <a:ea typeface="Meiryo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1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27E067-78F0-9A2C-5ED2-02027D4D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  <a:ea typeface="Meiryo"/>
              </a:rPr>
              <a:t>Sesja eksploracyjna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BB2668-3B88-E12E-F807-88F367E8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92500"/>
          </a:bodyPr>
          <a:lstStyle/>
          <a:p>
            <a:r>
              <a:rPr lang="pl-PL" dirty="0">
                <a:ea typeface="Meiryo"/>
              </a:rPr>
              <a:t>Ze względu na brak specyfikacji w planie testów uwzględniłam sesje testów eksploracyjnych opartych na doświadczeniu i wiedzy. Będzie to uzupełnienie technik systematycznych.</a:t>
            </a:r>
          </a:p>
          <a:p>
            <a:r>
              <a:rPr lang="pl-PL" dirty="0">
                <a:ea typeface="Meiryo"/>
              </a:rPr>
              <a:t>https://docs.google.com/document/d/e/2PACX-1vT8fKtrlYBkmybIqcJM7es-evnhOkqVLQaimjGlIFczoSQ_aXOriQw4UI2yLlasTH1YrxC96RgUjA16/pub</a:t>
            </a:r>
            <a:endParaRPr lang="pl-PL">
              <a:ea typeface="Meiryo"/>
            </a:endParaRPr>
          </a:p>
          <a:p>
            <a:br>
              <a:rPr lang="en-US" dirty="0"/>
            </a:br>
            <a:endParaRPr lang="en-US" dirty="0"/>
          </a:p>
          <a:p>
            <a:endParaRPr lang="pl-PL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64143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FA8856-B406-942C-C746-86132F10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/>
                </a:solidFill>
                <a:ea typeface="+mj-lt"/>
                <a:cs typeface="+mj-lt"/>
              </a:rPr>
              <a:t>Raportowanie defektów w narzędziu JIRA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C931EC-5936-2F25-1232-E26D8865E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pl-PL" dirty="0">
                <a:ea typeface="Meiryo"/>
              </a:rPr>
              <a:t>JIRA SCREENS</a:t>
            </a:r>
            <a:endParaRPr lang="pl-PL"/>
          </a:p>
          <a:p>
            <a:r>
              <a:rPr lang="pl-PL" dirty="0">
                <a:ea typeface="Meiryo"/>
              </a:rPr>
              <a:t>https://docs.google.com/document/d/e/2PACX-1vSrTUEKg22El1Hv6cF_tLRIRl0cswVpdM4n7QmINaJfu-QigE29ngE4NZGbhxF0XEYS0imyrW_18lEL/pub</a:t>
            </a:r>
            <a:endParaRPr lang="pl-PL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5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77CD31-9B9E-09DF-6E52-CD33C30D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  <a:ea typeface="+mj-lt"/>
                <a:cs typeface="+mj-lt"/>
              </a:rPr>
              <a:t>Elementy dodatkowe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2AE84C-C4BE-1DA9-29F8-CE1F2396D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73" y="2441298"/>
            <a:ext cx="10426173" cy="4428240"/>
          </a:xfrm>
        </p:spPr>
        <p:txBody>
          <a:bodyPr anchor="t">
            <a:normAutofit/>
          </a:bodyPr>
          <a:lstStyle/>
          <a:p>
            <a:r>
              <a:rPr lang="pl-PL" sz="1100" dirty="0">
                <a:ea typeface="Meiryo"/>
              </a:rPr>
              <a:t>Nagrywanie testów za pomocą Narzędzia </a:t>
            </a:r>
            <a:r>
              <a:rPr lang="pl-PL" sz="1100" err="1">
                <a:ea typeface="Meiryo"/>
              </a:rPr>
              <a:t>Selenium</a:t>
            </a:r>
            <a:r>
              <a:rPr lang="pl-PL" sz="1100" dirty="0">
                <a:ea typeface="Meiryo"/>
              </a:rPr>
              <a:t> IDE.</a:t>
            </a:r>
          </a:p>
          <a:p>
            <a:r>
              <a:rPr lang="pl-PL" sz="1100" dirty="0">
                <a:ea typeface="Meiryo"/>
              </a:rPr>
              <a:t>https://drive.google.com/file/d/1XCpd9OeBJiNrZDLLFZwipB2SfqzWYtaK/view?usp=sharing</a:t>
            </a:r>
          </a:p>
          <a:p>
            <a:r>
              <a:rPr lang="pl-PL" sz="1100" dirty="0">
                <a:ea typeface="Meiryo"/>
              </a:rPr>
              <a:t>Korzystanie z narzędzi deweloperskich w przeglądarce internetowej.</a:t>
            </a:r>
            <a:endParaRPr lang="en-US" sz="1100" dirty="0">
              <a:ea typeface="Meiryo"/>
            </a:endParaRPr>
          </a:p>
          <a:p>
            <a:r>
              <a:rPr lang="pl-PL" sz="1100" dirty="0">
                <a:ea typeface="Meiryo"/>
                <a:hlinkClick r:id="rId2"/>
              </a:rPr>
              <a:t>https://docs.google.com/document/d/e/2PACX-1vTcSu0J64r3CfqkXHvvaXKJm0PE81oSfimHnQVoV7ONTPssXr2lIyIkR76I8U1gY_SaMlqbnclPwCNm/pub</a:t>
            </a:r>
            <a:endParaRPr lang="pl-PL" sz="1100" dirty="0">
              <a:ea typeface="Meiryo"/>
            </a:endParaRPr>
          </a:p>
          <a:p>
            <a:r>
              <a:rPr lang="pl-PL" sz="1100" dirty="0">
                <a:ea typeface="Meiryo"/>
              </a:rPr>
              <a:t>Wysyłanie </a:t>
            </a:r>
            <a:r>
              <a:rPr lang="pl-PL" sz="1100" dirty="0" err="1">
                <a:ea typeface="Meiryo"/>
              </a:rPr>
              <a:t>request’ów</a:t>
            </a:r>
            <a:r>
              <a:rPr lang="pl-PL" sz="1100" dirty="0">
                <a:ea typeface="Meiryo"/>
              </a:rPr>
              <a:t> za pomocą narzędzia </a:t>
            </a:r>
            <a:r>
              <a:rPr lang="pl-PL" sz="1100" dirty="0" err="1">
                <a:ea typeface="Meiryo"/>
              </a:rPr>
              <a:t>Postman</a:t>
            </a:r>
            <a:r>
              <a:rPr lang="pl-PL" sz="1100" dirty="0">
                <a:ea typeface="Meiryo"/>
              </a:rPr>
              <a:t>, (GET, POST, PUT, DELETE).</a:t>
            </a:r>
          </a:p>
          <a:p>
            <a:r>
              <a:rPr lang="pl-PL" sz="1100" dirty="0">
                <a:ea typeface="Meiryo"/>
              </a:rPr>
              <a:t>https://go.postman.co/workspace/New-Team-Workspace~b8f0e668-2f35-47eb-b0af-95b267426459/collection/21201316-787bc7d1-2bf1-43e5-928a-028cd3cf8f58?action=share&amp;creator=22529381</a:t>
            </a:r>
            <a:endParaRPr lang="pl-PL" sz="1100">
              <a:ea typeface="Meiryo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9619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ShojiVTI</vt:lpstr>
      <vt:lpstr>TESTOWANIE APLIKACJI ECOMMERCE</vt:lpstr>
      <vt:lpstr>O projekcie</vt:lpstr>
      <vt:lpstr>Specyfikacja</vt:lpstr>
      <vt:lpstr>Ryzyka Projektowe oraz Produktowe</vt:lpstr>
      <vt:lpstr>Przypadki testowe w narzędziach</vt:lpstr>
      <vt:lpstr>Sesja eksploracyjna</vt:lpstr>
      <vt:lpstr>Raportowanie defektów w narzędziu JIRA</vt:lpstr>
      <vt:lpstr>Elementy dodatkowe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</dc:title>
  <dc:creator/>
  <cp:lastModifiedBy/>
  <cp:revision>330</cp:revision>
  <dcterms:created xsi:type="dcterms:W3CDTF">2022-07-26T04:53:36Z</dcterms:created>
  <dcterms:modified xsi:type="dcterms:W3CDTF">2022-08-11T15:06:25Z</dcterms:modified>
</cp:coreProperties>
</file>