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092" autoAdjust="0"/>
  </p:normalViewPr>
  <p:slideViewPr>
    <p:cSldViewPr>
      <p:cViewPr varScale="1">
        <p:scale>
          <a:sx n="33" d="100"/>
          <a:sy n="33" d="100"/>
        </p:scale>
        <p:origin x="-24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_platfor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app</a:t>
            </a:r>
            <a:r>
              <a:rPr lang="en-IE" dirty="0" smtClean="0"/>
              <a:t> folder</a:t>
            </a:r>
          </a:p>
          <a:p>
            <a:r>
              <a:rPr lang="en-IE" dirty="0" smtClean="0"/>
              <a:t>	-</a:t>
            </a:r>
            <a:r>
              <a:rPr lang="en-IE" baseline="0" dirty="0" smtClean="0"/>
              <a:t> primary location to store the application source code</a:t>
            </a:r>
          </a:p>
          <a:p>
            <a:r>
              <a:rPr lang="en-IE" baseline="0" dirty="0" smtClean="0"/>
              <a:t>	-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controllers, views, and model code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convention and u can break out of this convention but it may need some configuration changes</a:t>
            </a:r>
          </a:p>
          <a:p>
            <a:r>
              <a:rPr lang="en-I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 non-source files that relate to the configuration of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includes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 default and primary source for configuration data in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also contains routes file, which is the central definition of all routes or endpoints of the application and their respected parameters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files that are used to define the project and configuration necessary to build and run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build file is actually a Scala file,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build system is SBT; the Simple Build Tool, which uses Scala and a Scala-like DSL for 	build definitions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holds all the static assets that your application will want to serve, such as images,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CSS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default place to create any tests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can be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UTs…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any test-specific resources you may need </a:t>
            </a:r>
            <a:r>
              <a:rPr lang="en-IE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3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83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creators of Play! Believe that…</a:t>
            </a:r>
          </a:p>
          <a:p>
            <a:endParaRPr lang="en-IE" dirty="0" smtClean="0"/>
          </a:p>
          <a:p>
            <a:r>
              <a:rPr lang="en-IE" dirty="0" smtClean="0"/>
              <a:t>-  </a:t>
            </a:r>
            <a:r>
              <a:rPr lang="en-IE" b="1" dirty="0" smtClean="0"/>
              <a:t>scaling horizontally  </a:t>
            </a:r>
            <a:r>
              <a:rPr lang="en-IE" b="1" dirty="0" smtClean="0">
                <a:sym typeface="Wingdings" panose="05000000000000000000" pitchFamily="2" charset="2"/>
              </a:rPr>
              <a:t> 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b="1" dirty="0" smtClean="0"/>
              <a:t>self managed and self hosted </a:t>
            </a:r>
            <a:r>
              <a:rPr lang="en-IE" dirty="0" smtClean="0">
                <a:sym typeface="Wingdings" panose="05000000000000000000" pitchFamily="2" charset="2"/>
              </a:rPr>
              <a:t> t</a:t>
            </a:r>
            <a:r>
              <a:rPr lang="en-IE" dirty="0" smtClean="0"/>
              <a:t>hey provide</a:t>
            </a:r>
            <a:r>
              <a:rPr lang="en-IE" baseline="0" dirty="0" smtClean="0"/>
              <a:t> their own small server that can accommodate single application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/>
              <a:t>stateless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>
                <a:sym typeface="Wingdings" panose="05000000000000000000" pitchFamily="2" charset="2"/>
              </a:rPr>
              <a:t>concurrency</a:t>
            </a:r>
            <a:r>
              <a:rPr lang="en-IE" baseline="0" dirty="0" smtClean="0">
                <a:sym typeface="Wingdings" panose="05000000000000000000" pitchFamily="2" charset="2"/>
              </a:rPr>
              <a:t> 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84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command: </a:t>
            </a:r>
            <a:r>
              <a:rPr lang="en-IE" b="1" dirty="0" smtClean="0"/>
              <a:t>play</a:t>
            </a:r>
            <a:r>
              <a:rPr lang="en-IE" b="1" baseline="0" dirty="0" smtClean="0"/>
              <a:t> new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SwimClubManager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creates new app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>
                <a:sym typeface="Wingdings" panose="05000000000000000000" pitchFamily="2" charset="2"/>
              </a:rPr>
              <a:t>Choose template: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1 – Scala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2 – </a:t>
            </a:r>
            <a:r>
              <a:rPr lang="en-IE" b="1" baseline="0" dirty="0" smtClean="0">
                <a:sym typeface="Wingdings" panose="05000000000000000000" pitchFamily="2" charset="2"/>
              </a:rPr>
              <a:t>Java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55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Hot deployment </a:t>
            </a:r>
            <a:r>
              <a:rPr lang="en-IE" dirty="0" smtClean="0">
                <a:sym typeface="Wingdings" panose="05000000000000000000" pitchFamily="2" charset="2"/>
              </a:rPr>
              <a:t> you refresh the page in your web browser and changes are applied,</a:t>
            </a:r>
            <a:r>
              <a:rPr lang="en-IE" baseline="0" dirty="0" smtClean="0">
                <a:sym typeface="Wingdings" panose="05000000000000000000" pitchFamily="2" charset="2"/>
              </a:rPr>
              <a:t> you don’t have to stop the run of the application and compile it again every time you make a change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compile</a:t>
            </a:r>
            <a:r>
              <a:rPr lang="en-IE" baseline="0" dirty="0" smtClean="0">
                <a:sym typeface="Wingdings" panose="05000000000000000000" pitchFamily="2" charset="2"/>
              </a:rPr>
              <a:t> command allows to just compile the code.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test </a:t>
            </a:r>
            <a:r>
              <a:rPr lang="en-IE" baseline="0" dirty="0" smtClean="0">
                <a:sym typeface="Wingdings" panose="05000000000000000000" pitchFamily="2" charset="2"/>
              </a:rPr>
              <a:t>will test your application  the template comes with 2 tests – a unit test and an integration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baseline="0" dirty="0" smtClean="0">
                <a:sym typeface="Wingdings" panose="05000000000000000000" pitchFamily="2" charset="2"/>
              </a:rPr>
              <a:t>play eclipse/idea </a:t>
            </a:r>
            <a:r>
              <a:rPr lang="en-IE" baseline="0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Created the necessary files to open, run and</a:t>
            </a:r>
            <a:r>
              <a:rPr lang="en-IE" baseline="0" dirty="0" smtClean="0"/>
              <a:t> edit a Play application</a:t>
            </a:r>
            <a:endParaRPr lang="pl-PL" dirty="0" smtClean="0"/>
          </a:p>
          <a:p>
            <a:endParaRPr lang="en-IE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0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History</a:t>
            </a:r>
            <a:endParaRPr lang="en-IE" dirty="0" smtClean="0"/>
          </a:p>
          <a:p>
            <a:r>
              <a:rPr lang="en-IE" dirty="0" smtClean="0"/>
              <a:t>Philosophy</a:t>
            </a:r>
          </a:p>
          <a:p>
            <a:r>
              <a:rPr lang="en-IE" dirty="0" smtClean="0"/>
              <a:t>Technologies</a:t>
            </a:r>
          </a:p>
          <a:p>
            <a:r>
              <a:rPr lang="en-IE" dirty="0" smtClean="0"/>
              <a:t>Who is using it?</a:t>
            </a:r>
          </a:p>
          <a:p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		Project 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193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E" b="1" dirty="0" smtClean="0"/>
              <a:t>app</a:t>
            </a:r>
          </a:p>
          <a:p>
            <a:pPr lvl="1">
              <a:buFontTx/>
              <a:buChar char="-"/>
            </a:pPr>
            <a:r>
              <a:rPr lang="en-IE" dirty="0"/>
              <a:t>c</a:t>
            </a:r>
            <a:r>
              <a:rPr lang="en-IE" dirty="0" smtClean="0"/>
              <a:t>ontrollers</a:t>
            </a:r>
          </a:p>
          <a:p>
            <a:pPr lvl="1">
              <a:buFontTx/>
              <a:buChar char="-"/>
            </a:pPr>
            <a:r>
              <a:rPr lang="en-IE" dirty="0" smtClean="0"/>
              <a:t>views</a:t>
            </a:r>
          </a:p>
          <a:p>
            <a:pPr>
              <a:buFontTx/>
              <a:buChar char="-"/>
            </a:pPr>
            <a:r>
              <a:rPr lang="en-IE" b="1" dirty="0" err="1" smtClean="0"/>
              <a:t>conf</a:t>
            </a:r>
            <a:endParaRPr lang="en-IE" b="1" dirty="0" smtClean="0"/>
          </a:p>
          <a:p>
            <a:pPr lvl="1">
              <a:buFontTx/>
              <a:buChar char="-"/>
            </a:pPr>
            <a:r>
              <a:rPr lang="en-IE" dirty="0" err="1"/>
              <a:t>application.conf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routes</a:t>
            </a:r>
          </a:p>
          <a:p>
            <a:pPr>
              <a:buFontTx/>
              <a:buChar char="-"/>
            </a:pPr>
            <a:r>
              <a:rPr lang="en-IE" b="1" dirty="0"/>
              <a:t>p</a:t>
            </a:r>
            <a:r>
              <a:rPr lang="en-IE" b="1" dirty="0" smtClean="0"/>
              <a:t>roject</a:t>
            </a:r>
          </a:p>
          <a:p>
            <a:pPr>
              <a:buFontTx/>
              <a:buChar char="-"/>
            </a:pPr>
            <a:r>
              <a:rPr lang="en-IE" b="1" dirty="0" smtClean="0"/>
              <a:t>public</a:t>
            </a:r>
          </a:p>
          <a:p>
            <a:pPr>
              <a:buFontTx/>
              <a:buChar char="-"/>
            </a:pPr>
            <a:r>
              <a:rPr lang="en-IE" b="1" dirty="0" smtClean="0"/>
              <a:t>test</a:t>
            </a:r>
          </a:p>
          <a:p>
            <a:pPr lvl="1"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1369"/>
            <a:ext cx="32670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Based on </a:t>
            </a:r>
            <a:r>
              <a:rPr lang="en-IE" dirty="0" err="1" smtClean="0"/>
              <a:t>Pluralsight</a:t>
            </a:r>
            <a:r>
              <a:rPr lang="en-IE" dirty="0" smtClean="0"/>
              <a:t> course by James Hughes</a:t>
            </a:r>
          </a:p>
          <a:p>
            <a:r>
              <a:rPr lang="en-IE" dirty="0" smtClean="0"/>
              <a:t>Other sources: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stackoverflow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Coming soon…</a:t>
            </a:r>
          </a:p>
          <a:p>
            <a:pPr marL="0" indent="0">
              <a:buNone/>
            </a:pPr>
            <a:r>
              <a:rPr lang="en-IE" dirty="0" smtClean="0"/>
              <a:t>	How to write high quality code (Python)?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Play! 1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in 2008</a:t>
            </a:r>
          </a:p>
          <a:p>
            <a:r>
              <a:rPr lang="pl-PL" sz="2800" dirty="0" smtClean="0"/>
              <a:t>Play! 1 v1.0 </a:t>
            </a:r>
            <a:r>
              <a:rPr lang="pl-PL" sz="2800" dirty="0" err="1" smtClean="0"/>
              <a:t>released</a:t>
            </a:r>
            <a:r>
              <a:rPr lang="pl-PL" sz="2800" dirty="0" smtClean="0"/>
              <a:t> in </a:t>
            </a:r>
            <a:r>
              <a:rPr lang="pl-PL" sz="2800" dirty="0" err="1" smtClean="0"/>
              <a:t>Oct</a:t>
            </a:r>
            <a:r>
              <a:rPr lang="pl-PL" sz="2800" dirty="0" smtClean="0"/>
              <a:t> 2009</a:t>
            </a:r>
            <a:endParaRPr lang="en-IE" sz="2800" dirty="0" smtClean="0"/>
          </a:p>
          <a:p>
            <a:r>
              <a:rPr lang="en-IE" sz="2800" dirty="0" smtClean="0"/>
              <a:t>Created by </a:t>
            </a:r>
            <a:r>
              <a:rPr lang="pl-PL" sz="2800" dirty="0"/>
              <a:t>Guillaume </a:t>
            </a:r>
            <a:r>
              <a:rPr lang="pl-PL" sz="2800" dirty="0" smtClean="0"/>
              <a:t>Bort</a:t>
            </a:r>
            <a:r>
              <a:rPr lang="en-IE" sz="2800" dirty="0" smtClean="0"/>
              <a:t> (in </a:t>
            </a:r>
            <a:r>
              <a:rPr lang="en-IE" sz="2800" dirty="0" err="1" smtClean="0"/>
              <a:t>Zenexity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Other releases added support for:</a:t>
            </a:r>
          </a:p>
          <a:p>
            <a:pPr lvl="1"/>
            <a:r>
              <a:rPr lang="en-IE" sz="2400" dirty="0" err="1" smtClean="0"/>
              <a:t>OAuth</a:t>
            </a:r>
            <a:endParaRPr lang="en-IE" sz="2400" dirty="0" smtClean="0"/>
          </a:p>
          <a:p>
            <a:pPr lvl="1"/>
            <a:r>
              <a:rPr lang="en-IE" sz="2400" dirty="0" smtClean="0"/>
              <a:t>HTTPS</a:t>
            </a:r>
          </a:p>
          <a:p>
            <a:pPr lvl="1"/>
            <a:r>
              <a:rPr lang="en-IE" sz="2400" dirty="0" smtClean="0"/>
              <a:t> Scala</a:t>
            </a:r>
            <a:endParaRPr lang="pl-PL" sz="2800" dirty="0" smtClean="0"/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Play! 2 </a:t>
            </a:r>
            <a:r>
              <a:rPr lang="en-IE" dirty="0" smtClean="0"/>
              <a:t>released in March 2012</a:t>
            </a:r>
          </a:p>
          <a:p>
            <a:r>
              <a:rPr lang="en-IE" dirty="0" smtClean="0"/>
              <a:t>part of 			 	stack</a:t>
            </a:r>
          </a:p>
          <a:p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ompletely </a:t>
            </a:r>
            <a:r>
              <a:rPr lang="en-IE" b="1" dirty="0" smtClean="0"/>
              <a:t>different</a:t>
            </a:r>
            <a:r>
              <a:rPr lang="en-IE" dirty="0" smtClean="0"/>
              <a:t> framework</a:t>
            </a:r>
          </a:p>
          <a:p>
            <a:pPr lvl="1"/>
            <a:r>
              <a:rPr lang="en-IE" dirty="0" smtClean="0"/>
              <a:t>core written in Scala with Java API (not the other way around)</a:t>
            </a:r>
          </a:p>
          <a:p>
            <a:pPr lvl="1"/>
            <a:r>
              <a:rPr lang="en-IE" dirty="0" err="1" smtClean="0">
                <a:sym typeface="Wingdings" panose="05000000000000000000" pitchFamily="2" charset="2"/>
              </a:rPr>
              <a:t>Ebean</a:t>
            </a:r>
            <a:r>
              <a:rPr lang="en-IE" dirty="0" smtClean="0">
                <a:sym typeface="Wingdings" panose="05000000000000000000" pitchFamily="2" charset="2"/>
              </a:rPr>
              <a:t> for </a:t>
            </a:r>
            <a:r>
              <a:rPr lang="en-IE" dirty="0" err="1" smtClean="0">
                <a:sym typeface="Wingdings" panose="05000000000000000000" pitchFamily="2" charset="2"/>
              </a:rPr>
              <a:t>persistance</a:t>
            </a:r>
            <a:r>
              <a:rPr lang="en-IE" dirty="0" smtClean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dirty="0" smtClean="0">
                <a:sym typeface="Wingdings" panose="05000000000000000000" pitchFamily="2" charset="2"/>
              </a:rPr>
              <a:t>Scala for templates (not Groovy)</a:t>
            </a:r>
          </a:p>
          <a:p>
            <a:pPr lvl="1"/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2200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Philosophy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concurrency 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6165"/>
            <a:ext cx="1885392" cy="12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Play executable and Play framework</a:t>
            </a:r>
          </a:p>
          <a:p>
            <a:endParaRPr lang="en-IE" dirty="0" smtClean="0"/>
          </a:p>
          <a:p>
            <a:r>
              <a:rPr lang="en-IE" dirty="0" smtClean="0"/>
              <a:t>Play framework libraries:</a:t>
            </a:r>
          </a:p>
          <a:p>
            <a:pPr lvl="1"/>
            <a:r>
              <a:rPr lang="en-IE" dirty="0" smtClean="0"/>
              <a:t>Netty (web server)</a:t>
            </a:r>
          </a:p>
          <a:p>
            <a:pPr lvl="1"/>
            <a:r>
              <a:rPr lang="en-IE" dirty="0" err="1" smtClean="0"/>
              <a:t>Akka</a:t>
            </a:r>
            <a:endParaRPr lang="en-IE" dirty="0" smtClean="0"/>
          </a:p>
          <a:p>
            <a:pPr lvl="1"/>
            <a:r>
              <a:rPr lang="en-IE" dirty="0" err="1" smtClean="0"/>
              <a:t>Logback</a:t>
            </a:r>
            <a:endParaRPr lang="en-IE" dirty="0" smtClean="0"/>
          </a:p>
          <a:p>
            <a:pPr lvl="1"/>
            <a:r>
              <a:rPr lang="pl-PL" dirty="0" err="1" smtClean="0"/>
              <a:t>Views</a:t>
            </a:r>
            <a:endParaRPr lang="en-IE" dirty="0" smtClean="0"/>
          </a:p>
          <a:p>
            <a:pPr lvl="1"/>
            <a:r>
              <a:rPr lang="en-IE" dirty="0" err="1" smtClean="0"/>
              <a:t>CoffeScript</a:t>
            </a:r>
            <a:r>
              <a:rPr lang="en-IE" dirty="0" smtClean="0"/>
              <a:t> and LESS</a:t>
            </a:r>
          </a:p>
          <a:p>
            <a:pPr lvl="1"/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 smtClean="0"/>
              <a:t>Events</a:t>
            </a:r>
            <a:endParaRPr lang="en-IE" dirty="0" smtClean="0"/>
          </a:p>
          <a:p>
            <a:pPr lvl="1"/>
            <a:r>
              <a:rPr lang="en-IE" dirty="0" smtClean="0"/>
              <a:t>JDBC and JPA ORM</a:t>
            </a:r>
          </a:p>
          <a:p>
            <a:pPr lvl="1"/>
            <a:r>
              <a:rPr lang="en-IE" dirty="0" smtClean="0"/>
              <a:t>ORM: </a:t>
            </a:r>
            <a:r>
              <a:rPr lang="en-IE" dirty="0" err="1" smtClean="0"/>
              <a:t>Ebean</a:t>
            </a:r>
            <a:endParaRPr lang="en-IE" dirty="0" smtClean="0"/>
          </a:p>
          <a:p>
            <a:pPr lvl="1"/>
            <a:r>
              <a:rPr lang="en-IE" dirty="0" smtClean="0"/>
              <a:t>H2 in-memory database</a:t>
            </a:r>
          </a:p>
          <a:p>
            <a:pPr lvl="1"/>
            <a:r>
              <a:rPr lang="en-IE" dirty="0" smtClean="0"/>
              <a:t>Junit and Selenium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components can be overwritten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000" dirty="0" smtClean="0"/>
              <a:t>Before new app is created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external </a:t>
            </a:r>
            <a:r>
              <a:rPr lang="en-IE" dirty="0" smtClean="0"/>
              <a:t>websites</a:t>
            </a:r>
          </a:p>
          <a:p>
            <a:r>
              <a:rPr lang="en-IE" dirty="0"/>
              <a:t>a</a:t>
            </a:r>
            <a:r>
              <a:rPr lang="en-IE" dirty="0" smtClean="0"/>
              <a:t>dd play to path</a:t>
            </a:r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1" y="4485602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Create new app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53089" cy="44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compiles </a:t>
            </a:r>
            <a:r>
              <a:rPr lang="en-IE" b="1" dirty="0" smtClean="0"/>
              <a:t>and</a:t>
            </a:r>
            <a:r>
              <a:rPr lang="en-IE" dirty="0" smtClean="0"/>
              <a:t> builds the application</a:t>
            </a:r>
          </a:p>
          <a:p>
            <a:r>
              <a:rPr lang="en-IE" dirty="0" smtClean="0"/>
              <a:t>by default on port 9000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Play! supports </a:t>
            </a:r>
            <a:r>
              <a:rPr lang="en-IE" dirty="0" smtClean="0">
                <a:solidFill>
                  <a:srgbClr val="FF0000"/>
                </a:solidFill>
              </a:rPr>
              <a:t>hot</a:t>
            </a:r>
            <a:r>
              <a:rPr lang="en-IE" dirty="0" smtClean="0"/>
              <a:t> deployment</a:t>
            </a:r>
            <a:endParaRPr lang="en-IE" dirty="0"/>
          </a:p>
          <a:p>
            <a:r>
              <a:rPr lang="en-IE" dirty="0"/>
              <a:t>p</a:t>
            </a:r>
            <a:r>
              <a:rPr lang="en-IE" dirty="0" smtClean="0"/>
              <a:t>lay compile, play test</a:t>
            </a:r>
          </a:p>
          <a:p>
            <a:r>
              <a:rPr lang="en-IE" dirty="0" smtClean="0"/>
              <a:t>IDE </a:t>
            </a:r>
            <a:r>
              <a:rPr lang="en-IE" dirty="0"/>
              <a:t>support - commands:</a:t>
            </a:r>
          </a:p>
          <a:p>
            <a:pPr marL="0" indent="0">
              <a:buNone/>
            </a:pPr>
            <a:r>
              <a:rPr lang="en-IE" dirty="0"/>
              <a:t>		- play eclipse</a:t>
            </a:r>
          </a:p>
          <a:p>
            <a:pPr marL="0" indent="0">
              <a:buNone/>
            </a:pPr>
            <a:r>
              <a:rPr lang="en-IE" dirty="0"/>
              <a:t>		- play idea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95"/>
            <a:ext cx="1855177" cy="8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6" y="2561027"/>
            <a:ext cx="7551257" cy="5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01" y="3284984"/>
            <a:ext cx="10960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8" y="4903397"/>
            <a:ext cx="2011478" cy="5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3" y="5661248"/>
            <a:ext cx="9433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828</Words>
  <Application>Microsoft Office PowerPoint</Application>
  <PresentationFormat>Pokaz na ekranie (4:3)</PresentationFormat>
  <Paragraphs>168</Paragraphs>
  <Slides>11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     - take 2</vt:lpstr>
      <vt:lpstr>History</vt:lpstr>
      <vt:lpstr>History</vt:lpstr>
      <vt:lpstr>Philosophy</vt:lpstr>
      <vt:lpstr>Technologies</vt:lpstr>
      <vt:lpstr> Who is using it?</vt:lpstr>
      <vt:lpstr>Before new app is created</vt:lpstr>
      <vt:lpstr>  Create new app</vt:lpstr>
      <vt:lpstr>Prezentacja programu PowerPoint</vt:lpstr>
      <vt:lpstr>  Project structure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134</cp:revision>
  <dcterms:created xsi:type="dcterms:W3CDTF">2014-10-30T19:24:09Z</dcterms:created>
  <dcterms:modified xsi:type="dcterms:W3CDTF">2014-11-15T23:09:24Z</dcterms:modified>
</cp:coreProperties>
</file>