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662" autoAdjust="0"/>
  </p:normalViewPr>
  <p:slideViewPr>
    <p:cSldViewPr>
      <p:cViewPr varScale="1">
        <p:scale>
          <a:sx n="43" d="100"/>
          <a:sy n="43" d="100"/>
        </p:scale>
        <p:origin x="-21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84B93-BD63-4F1D-A16A-8A65EEF98381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E017-2961-4FC6-B7B9-AC52108EDB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14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retapp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Man-in-the-middle_attack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ing_platfor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atabase" TargetMode="External"/><Relationship Id="rId3" Type="http://schemas.openxmlformats.org/officeDocument/2006/relationships/hyperlink" Target="http://en.wikipedia.org/wiki/Non-blocking_I/O" TargetMode="External"/><Relationship Id="rId7" Type="http://schemas.openxmlformats.org/officeDocument/2006/relationships/hyperlink" Target="http://en.wikipedia.org/wiki/Java_(programming_languag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pplication_programming_interface" TargetMode="External"/><Relationship Id="rId5" Type="http://schemas.openxmlformats.org/officeDocument/2006/relationships/hyperlink" Target="http://en.wikipedia.org/wiki/Java_(software_platform)" TargetMode="External"/><Relationship Id="rId4" Type="http://schemas.openxmlformats.org/officeDocument/2006/relationships/hyperlink" Target="http://en.wikipedia.org/wiki/Software_framework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cial_medi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Analytic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urce_co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I talk </a:t>
            </a:r>
            <a:r>
              <a:rPr lang="pl-PL" dirty="0" err="1" smtClean="0"/>
              <a:t>about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6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dirty="0" smtClean="0"/>
              <a:t>Guillaume Bort</a:t>
            </a:r>
            <a:r>
              <a:rPr lang="en-IE" sz="1200" b="1" dirty="0" smtClean="0"/>
              <a:t> </a:t>
            </a:r>
            <a:r>
              <a:rPr lang="en-IE" sz="1200" dirty="0" smtClean="0"/>
              <a:t>also</a:t>
            </a:r>
            <a:r>
              <a:rPr lang="en-IE" sz="1200" baseline="0" dirty="0" smtClean="0"/>
              <a:t> known for being involved in development of Groovy.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err="1" smtClean="0"/>
              <a:t>OAuth</a:t>
            </a:r>
            <a:r>
              <a:rPr lang="en-IE" dirty="0" smtClean="0"/>
              <a:t> – open standard to authorisation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allows users share private resources (</a:t>
            </a:r>
            <a:r>
              <a:rPr lang="en-IE" baseline="0" dirty="0" err="1" smtClean="0">
                <a:sym typeface="Wingdings" panose="05000000000000000000" pitchFamily="2" charset="2"/>
              </a:rPr>
              <a:t>f.ex</a:t>
            </a:r>
            <a:r>
              <a:rPr lang="en-IE" baseline="0" dirty="0" smtClean="0">
                <a:sym typeface="Wingdings" panose="05000000000000000000" pitchFamily="2" charset="2"/>
              </a:rPr>
              <a:t>. photos, films, contacts) stored on one website with another website without the need to provide credentials.</a:t>
            </a:r>
          </a:p>
          <a:p>
            <a:r>
              <a:rPr lang="pl-PL" b="1" dirty="0" smtClean="0"/>
              <a:t>HTTPS</a:t>
            </a:r>
            <a:r>
              <a:rPr lang="en-IE" b="1" dirty="0" smtClean="0"/>
              <a:t> –</a:t>
            </a:r>
            <a:r>
              <a:rPr lang="en-IE" b="0" dirty="0" smtClean="0"/>
              <a:t> a communication protocol for secure communication over computer</a:t>
            </a:r>
            <a:r>
              <a:rPr lang="en-IE" b="0" baseline="0" dirty="0" smtClean="0"/>
              <a:t> </a:t>
            </a:r>
            <a:r>
              <a:rPr lang="en-IE" b="0" dirty="0" smtClean="0"/>
              <a:t>network. </a:t>
            </a:r>
            <a:r>
              <a:rPr lang="en-US" dirty="0" smtClean="0"/>
              <a:t>The main motivation for HTTPS is to prevent </a:t>
            </a:r>
            <a:r>
              <a:rPr lang="en-US" dirty="0" smtClean="0">
                <a:hlinkClick r:id="rId3" tooltip="Wiretapping"/>
              </a:rPr>
              <a:t>wiretapping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Man-in-the-middle attack"/>
              </a:rPr>
              <a:t>man-in-the-middle attacks</a:t>
            </a:r>
            <a:r>
              <a:rPr lang="en-US" dirty="0" smtClean="0"/>
              <a:t>.</a:t>
            </a:r>
            <a:endParaRPr lang="en-IE" b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29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err="1" smtClean="0"/>
              <a:t>Typesafe</a:t>
            </a:r>
            <a:r>
              <a:rPr lang="en-IE" dirty="0" smtClean="0"/>
              <a:t> – company founded by Martin </a:t>
            </a:r>
            <a:r>
              <a:rPr lang="en-IE" dirty="0" err="1" smtClean="0"/>
              <a:t>Odersky</a:t>
            </a:r>
            <a:r>
              <a:rPr lang="en-IE" dirty="0" smtClean="0"/>
              <a:t> (creator of Scala)</a:t>
            </a:r>
          </a:p>
          <a:p>
            <a:pPr marL="171450" indent="-171450">
              <a:buFontTx/>
              <a:buChar char="-"/>
            </a:pPr>
            <a:r>
              <a:rPr lang="en-IE" dirty="0" err="1" smtClean="0"/>
              <a:t>Typesafe</a:t>
            </a:r>
            <a:r>
              <a:rPr lang="en-IE" dirty="0" smtClean="0"/>
              <a:t> </a:t>
            </a:r>
            <a:r>
              <a:rPr lang="en-IE" b="1" dirty="0" smtClean="0"/>
              <a:t>stack </a:t>
            </a:r>
            <a:r>
              <a:rPr lang="en-IE" b="0" dirty="0" smtClean="0">
                <a:sym typeface="Wingdings" panose="05000000000000000000" pitchFamily="2" charset="2"/>
              </a:rPr>
              <a:t></a:t>
            </a:r>
            <a:endParaRPr lang="en-IE" dirty="0" smtClean="0"/>
          </a:p>
          <a:p>
            <a:pPr marL="1085850" lvl="2" indent="-171450">
              <a:buFontTx/>
              <a:buChar char="-"/>
            </a:pPr>
            <a:r>
              <a:rPr lang="en-IE" dirty="0" smtClean="0"/>
              <a:t>solution</a:t>
            </a:r>
            <a:r>
              <a:rPr lang="en-IE" baseline="0" dirty="0" smtClean="0"/>
              <a:t> stack – a set of software subsystems </a:t>
            </a:r>
            <a:r>
              <a:rPr lang="en-US" dirty="0" smtClean="0"/>
              <a:t>or components needed to create a complete </a:t>
            </a:r>
            <a:r>
              <a:rPr lang="en-US" dirty="0" smtClean="0">
                <a:hlinkClick r:id="rId3" tooltip="Computing platform"/>
              </a:rPr>
              <a:t>platform</a:t>
            </a:r>
            <a:r>
              <a:rPr lang="en-US" dirty="0" smtClean="0"/>
              <a:t> such that no additional software is needed to support applications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83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creators of Play! Believe that…</a:t>
            </a:r>
          </a:p>
          <a:p>
            <a:endParaRPr lang="en-IE" dirty="0" smtClean="0"/>
          </a:p>
          <a:p>
            <a:r>
              <a:rPr lang="en-IE" dirty="0" smtClean="0"/>
              <a:t>-  </a:t>
            </a:r>
            <a:r>
              <a:rPr lang="en-IE" b="1" dirty="0" smtClean="0"/>
              <a:t>scaling horizontally  </a:t>
            </a:r>
            <a:r>
              <a:rPr lang="en-IE" b="1" dirty="0" smtClean="0">
                <a:sym typeface="Wingdings" panose="05000000000000000000" pitchFamily="2" charset="2"/>
              </a:rPr>
              <a:t> 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b="1" dirty="0" smtClean="0"/>
              <a:t>self managed and self hosted </a:t>
            </a:r>
            <a:r>
              <a:rPr lang="en-IE" dirty="0" smtClean="0">
                <a:sym typeface="Wingdings" panose="05000000000000000000" pitchFamily="2" charset="2"/>
              </a:rPr>
              <a:t> t</a:t>
            </a:r>
            <a:r>
              <a:rPr lang="en-IE" dirty="0" smtClean="0"/>
              <a:t>hey provide</a:t>
            </a:r>
            <a:r>
              <a:rPr lang="en-IE" baseline="0" dirty="0" smtClean="0"/>
              <a:t> their own small server that can accommodate single application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/>
              <a:t>stateless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>
                <a:sym typeface="Wingdings" panose="05000000000000000000" pitchFamily="2" charset="2"/>
              </a:rPr>
              <a:t>concurrency</a:t>
            </a:r>
            <a:r>
              <a:rPr lang="en-IE" baseline="0" dirty="0" smtClean="0">
                <a:sym typeface="Wingdings" panose="05000000000000000000" pitchFamily="2" charset="2"/>
              </a:rPr>
              <a:t> 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15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Play! consists of many common libraries and technologies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 and Play framework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is a command line tool (u can create, run, test apps and also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apps for deployment as standalone executable jars)</a:t>
            </a:r>
            <a:endParaRPr lang="en-IE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consists of a few JVM-based tools and SBT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range of technologies under the hood. Play! is self-hosted; this means rather than having to deploy a web container, it will run its own dedicated HTTP server per application. It will use Netty to do so.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 smtClean="0"/>
              <a:t>Netty</a:t>
            </a:r>
            <a:r>
              <a:rPr lang="en-US" dirty="0" smtClean="0"/>
              <a:t> is a </a:t>
            </a:r>
            <a:r>
              <a:rPr lang="en-US" dirty="0" smtClean="0">
                <a:hlinkClick r:id="rId3" tooltip="Non-blocking I/O"/>
              </a:rPr>
              <a:t>non-blocking I/O</a:t>
            </a:r>
            <a:r>
              <a:rPr lang="en-US" dirty="0" smtClean="0"/>
              <a:t> (NIO) client-server </a:t>
            </a:r>
            <a:r>
              <a:rPr lang="en-US" dirty="0" smtClean="0">
                <a:hlinkClick r:id="rId4" tooltip="Software framework"/>
              </a:rPr>
              <a:t>framework</a:t>
            </a:r>
            <a:r>
              <a:rPr lang="en-US" dirty="0" smtClean="0"/>
              <a:t> for the development of </a:t>
            </a:r>
            <a:r>
              <a:rPr lang="en-US" dirty="0" smtClean="0">
                <a:hlinkClick r:id="rId5" tooltip="Java (software platform)"/>
              </a:rPr>
              <a:t>Java</a:t>
            </a:r>
            <a:r>
              <a:rPr lang="en-US" dirty="0" smtClean="0"/>
              <a:t> network applications such as protocol servers and clients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of Play! code is built on top of </a:t>
            </a:r>
            <a:r>
              <a:rPr lang="en-I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toolkit for creating concurrent applications on the JVM.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to create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actors that send messages.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in Play! is provided by </a:t>
            </a:r>
            <a:r>
              <a:rPr lang="en-IE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popular Java-based logging framework.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b="1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Scala based and they get compiled -&gt; this gives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ompile-time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syntax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-side technologies such as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LESS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server-side technologies such as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Server-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1" dirty="0" smtClean="0"/>
              <a:t>JDBC</a:t>
            </a:r>
            <a:r>
              <a:rPr lang="pl-PL" dirty="0" smtClean="0"/>
              <a:t> </a:t>
            </a:r>
            <a:r>
              <a:rPr lang="pl-PL" i="1" dirty="0" smtClean="0"/>
              <a:t>Java </a:t>
            </a:r>
            <a:r>
              <a:rPr lang="pl-PL" i="1" dirty="0" err="1" smtClean="0"/>
              <a:t>DataBase</a:t>
            </a:r>
            <a:r>
              <a:rPr lang="pl-PL" i="1" dirty="0" smtClean="0"/>
              <a:t> Connectivity</a:t>
            </a:r>
            <a:r>
              <a:rPr lang="pl-PL" dirty="0" smtClean="0"/>
              <a:t> - łącze do baz danych w języku Java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This technology is an </a:t>
            </a:r>
            <a:r>
              <a:rPr lang="en-US" dirty="0" smtClean="0">
                <a:hlinkClick r:id="rId6" tooltip="Application programming interface"/>
              </a:rPr>
              <a:t>API</a:t>
            </a:r>
            <a:r>
              <a:rPr lang="en-US" dirty="0" smtClean="0"/>
              <a:t> for the </a:t>
            </a:r>
            <a:r>
              <a:rPr lang="en-US" dirty="0" smtClean="0">
                <a:hlinkClick r:id="rId7" tooltip="Java (programming language)"/>
              </a:rPr>
              <a:t>Java programming language</a:t>
            </a:r>
            <a:r>
              <a:rPr lang="en-US" dirty="0" smtClean="0"/>
              <a:t> that defines how a client may access a </a:t>
            </a:r>
            <a:r>
              <a:rPr lang="en-US" dirty="0" smtClean="0">
                <a:hlinkClick r:id="rId8" tooltip="Database"/>
              </a:rPr>
              <a:t>database</a:t>
            </a:r>
            <a:r>
              <a:rPr lang="en-US" dirty="0" smtClean="0"/>
              <a:t>. It provides methods for querying and updating data in a database.</a:t>
            </a:r>
            <a:endParaRPr lang="en-I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– official ORM for Java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 and Selenium -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84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Klout</a:t>
            </a:r>
            <a:r>
              <a:rPr lang="en-US" dirty="0" smtClean="0"/>
              <a:t> is a website and mobile app that uses </a:t>
            </a:r>
            <a:r>
              <a:rPr lang="en-US" dirty="0" smtClean="0">
                <a:hlinkClick r:id="rId3" tooltip="Social media"/>
              </a:rPr>
              <a:t>social media</a:t>
            </a:r>
            <a:r>
              <a:rPr lang="en-US" dirty="0" smtClean="0"/>
              <a:t> </a:t>
            </a:r>
            <a:r>
              <a:rPr lang="en-US" dirty="0" smtClean="0">
                <a:hlinkClick r:id="rId4" tooltip="Analytics"/>
              </a:rPr>
              <a:t>analytics</a:t>
            </a:r>
            <a:r>
              <a:rPr lang="en-US" dirty="0" smtClean="0"/>
              <a:t> to rank its users according to online social influence via the "</a:t>
            </a:r>
            <a:r>
              <a:rPr lang="en-US" dirty="0" err="1" smtClean="0"/>
              <a:t>Klout</a:t>
            </a:r>
            <a:r>
              <a:rPr lang="en-US" dirty="0" smtClean="0"/>
              <a:t> Score", which is a numerical value between 1 and 100. In determining the user score, </a:t>
            </a:r>
            <a:r>
              <a:rPr lang="en-US" dirty="0" err="1" smtClean="0"/>
              <a:t>Klout</a:t>
            </a:r>
            <a:r>
              <a:rPr lang="en-US" dirty="0" smtClean="0"/>
              <a:t> measures the size of a user's social media network and correlates the content created to measure how other users interact with that content.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22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Binaries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When downloading, a completely functional program without any installer is also often called a program binary, or binaries (as opposed to the </a:t>
            </a:r>
            <a:r>
              <a:rPr lang="en-US" dirty="0" smtClean="0">
                <a:hlinkClick r:id="rId3" tooltip="Source code"/>
              </a:rPr>
              <a:t>source code</a:t>
            </a:r>
            <a:r>
              <a:rPr lang="en-US" dirty="0" smtClean="0"/>
              <a:t>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External links</a:t>
            </a:r>
            <a:r>
              <a:rPr lang="en-US" dirty="0" smtClean="0"/>
              <a:t>: twitter,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stackoverflow</a:t>
            </a:r>
            <a:r>
              <a:rPr lang="en-US" dirty="0" smtClean="0"/>
              <a:t>…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32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2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89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3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2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77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2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3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6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9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9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0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4398-2CB8-4999-B734-D40856CB42BC}" type="datetimeFigureOut">
              <a:rPr lang="pl-PL" smtClean="0"/>
              <a:t>2014-11-15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4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	 			- </a:t>
            </a:r>
            <a:r>
              <a:rPr lang="pl-PL" dirty="0" err="1" smtClean="0"/>
              <a:t>take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/>
              <a:t>History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188640"/>
            <a:ext cx="1944216" cy="198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2" y="404664"/>
            <a:ext cx="295320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Play! 1 </a:t>
            </a:r>
            <a:r>
              <a:rPr lang="pl-PL" sz="2800" dirty="0" err="1" smtClean="0"/>
              <a:t>first</a:t>
            </a:r>
            <a:r>
              <a:rPr lang="pl-PL" sz="2800" dirty="0" smtClean="0"/>
              <a:t> </a:t>
            </a:r>
            <a:r>
              <a:rPr lang="pl-PL" sz="2800" dirty="0" err="1" smtClean="0"/>
              <a:t>published</a:t>
            </a:r>
            <a:r>
              <a:rPr lang="pl-PL" sz="2800" dirty="0" smtClean="0"/>
              <a:t> in 2008</a:t>
            </a:r>
          </a:p>
          <a:p>
            <a:r>
              <a:rPr lang="pl-PL" sz="2800" dirty="0" smtClean="0"/>
              <a:t>Play! 1 v1.0 </a:t>
            </a:r>
            <a:r>
              <a:rPr lang="pl-PL" sz="2800" dirty="0" err="1" smtClean="0"/>
              <a:t>released</a:t>
            </a:r>
            <a:r>
              <a:rPr lang="pl-PL" sz="2800" dirty="0" smtClean="0"/>
              <a:t> in </a:t>
            </a:r>
            <a:r>
              <a:rPr lang="pl-PL" sz="2800" dirty="0" err="1" smtClean="0"/>
              <a:t>Oct</a:t>
            </a:r>
            <a:r>
              <a:rPr lang="pl-PL" sz="2800" dirty="0" smtClean="0"/>
              <a:t> 2009</a:t>
            </a:r>
            <a:endParaRPr lang="en-IE" sz="2800" dirty="0" smtClean="0"/>
          </a:p>
          <a:p>
            <a:r>
              <a:rPr lang="en-IE" sz="2800" dirty="0" smtClean="0"/>
              <a:t>Created by </a:t>
            </a:r>
            <a:r>
              <a:rPr lang="pl-PL" sz="2800" dirty="0"/>
              <a:t>Guillaume </a:t>
            </a:r>
            <a:r>
              <a:rPr lang="pl-PL" sz="2800" dirty="0" smtClean="0"/>
              <a:t>Bort</a:t>
            </a:r>
            <a:r>
              <a:rPr lang="en-IE" sz="2800" dirty="0" smtClean="0"/>
              <a:t> (in </a:t>
            </a:r>
            <a:r>
              <a:rPr lang="en-IE" sz="2800" dirty="0" err="1" smtClean="0"/>
              <a:t>Zenexity</a:t>
            </a:r>
            <a:r>
              <a:rPr lang="en-IE" sz="2800" dirty="0" smtClean="0"/>
              <a:t>)</a:t>
            </a:r>
          </a:p>
          <a:p>
            <a:r>
              <a:rPr lang="en-IE" sz="2800" dirty="0" smtClean="0"/>
              <a:t>Other releases added support for:</a:t>
            </a:r>
          </a:p>
          <a:p>
            <a:pPr lvl="1"/>
            <a:r>
              <a:rPr lang="en-IE" sz="2400" dirty="0" err="1" smtClean="0"/>
              <a:t>OAuth</a:t>
            </a:r>
            <a:endParaRPr lang="en-IE" sz="2400" dirty="0" smtClean="0"/>
          </a:p>
          <a:p>
            <a:pPr lvl="1"/>
            <a:r>
              <a:rPr lang="en-IE" sz="2400" dirty="0" smtClean="0"/>
              <a:t>HTTPS</a:t>
            </a:r>
          </a:p>
          <a:p>
            <a:pPr lvl="1"/>
            <a:r>
              <a:rPr lang="en-IE" sz="2400" dirty="0" smtClean="0"/>
              <a:t> Scala</a:t>
            </a:r>
            <a:endParaRPr lang="pl-PL" sz="2800" dirty="0" smtClean="0"/>
          </a:p>
          <a:p>
            <a:endParaRPr lang="pl-PL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Play! 2 </a:t>
            </a:r>
            <a:r>
              <a:rPr lang="en-IE" dirty="0" smtClean="0"/>
              <a:t>released in March 2012</a:t>
            </a:r>
          </a:p>
          <a:p>
            <a:r>
              <a:rPr lang="en-IE" dirty="0" smtClean="0"/>
              <a:t>part of 			 	stack</a:t>
            </a:r>
          </a:p>
          <a:p>
            <a:endParaRPr lang="en-IE" dirty="0"/>
          </a:p>
          <a:p>
            <a:r>
              <a:rPr lang="en-IE" dirty="0"/>
              <a:t>c</a:t>
            </a:r>
            <a:r>
              <a:rPr lang="en-IE" dirty="0" smtClean="0"/>
              <a:t>ompletely </a:t>
            </a:r>
            <a:r>
              <a:rPr lang="en-IE" b="1" dirty="0" smtClean="0"/>
              <a:t>different</a:t>
            </a:r>
            <a:r>
              <a:rPr lang="en-IE" dirty="0" smtClean="0"/>
              <a:t> framework</a:t>
            </a:r>
          </a:p>
          <a:p>
            <a:pPr lvl="1"/>
            <a:r>
              <a:rPr lang="en-IE" dirty="0" smtClean="0"/>
              <a:t>core written in Scala with Java API (not the other way around)</a:t>
            </a:r>
          </a:p>
          <a:p>
            <a:pPr lvl="1"/>
            <a:r>
              <a:rPr lang="en-IE" dirty="0" err="1" smtClean="0">
                <a:sym typeface="Wingdings" panose="05000000000000000000" pitchFamily="2" charset="2"/>
              </a:rPr>
              <a:t>Ebean</a:t>
            </a:r>
            <a:r>
              <a:rPr lang="en-IE" dirty="0" smtClean="0">
                <a:sym typeface="Wingdings" panose="05000000000000000000" pitchFamily="2" charset="2"/>
              </a:rPr>
              <a:t> for </a:t>
            </a:r>
            <a:r>
              <a:rPr lang="en-IE" dirty="0" err="1" smtClean="0">
                <a:sym typeface="Wingdings" panose="05000000000000000000" pitchFamily="2" charset="2"/>
              </a:rPr>
              <a:t>persistance</a:t>
            </a:r>
            <a:r>
              <a:rPr lang="en-IE" dirty="0" smtClean="0">
                <a:sym typeface="Wingdings" panose="05000000000000000000" pitchFamily="2" charset="2"/>
              </a:rPr>
              <a:t> (not Hibernate)</a:t>
            </a:r>
          </a:p>
          <a:p>
            <a:pPr lvl="1"/>
            <a:r>
              <a:rPr lang="en-IE" dirty="0" smtClean="0">
                <a:sym typeface="Wingdings" panose="05000000000000000000" pitchFamily="2" charset="2"/>
              </a:rPr>
              <a:t>Scala for templates (not Groovy)</a:t>
            </a:r>
          </a:p>
          <a:p>
            <a:pPr lvl="1"/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2200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9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Philosophy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E" b="1" dirty="0" smtClean="0"/>
              <a:t>scaling horizontally </a:t>
            </a:r>
            <a:r>
              <a:rPr lang="en-IE" dirty="0" smtClean="0"/>
              <a:t>can be cheaper and more flexible</a:t>
            </a:r>
          </a:p>
          <a:p>
            <a:pPr>
              <a:buFontTx/>
              <a:buChar char="-"/>
            </a:pPr>
            <a:r>
              <a:rPr lang="en-IE" dirty="0" smtClean="0"/>
              <a:t>web apps can be deployed anywhere if they are self managed and </a:t>
            </a:r>
            <a:r>
              <a:rPr lang="en-IE" b="1" dirty="0" smtClean="0"/>
              <a:t>self hosted</a:t>
            </a:r>
          </a:p>
          <a:p>
            <a:pPr>
              <a:buFontTx/>
              <a:buChar char="-"/>
            </a:pPr>
            <a:r>
              <a:rPr lang="en-IE" dirty="0"/>
              <a:t>w</a:t>
            </a:r>
            <a:r>
              <a:rPr lang="en-IE" dirty="0" smtClean="0"/>
              <a:t>eb apps should be as </a:t>
            </a:r>
            <a:r>
              <a:rPr lang="en-IE" b="1" dirty="0" smtClean="0"/>
              <a:t>stateless</a:t>
            </a:r>
            <a:r>
              <a:rPr lang="en-IE" dirty="0" smtClean="0"/>
              <a:t> as possible to scale horizontally</a:t>
            </a:r>
          </a:p>
          <a:p>
            <a:pPr>
              <a:buFontTx/>
              <a:buChar char="-"/>
            </a:pPr>
            <a:r>
              <a:rPr lang="en-IE" dirty="0"/>
              <a:t>a</a:t>
            </a:r>
            <a:r>
              <a:rPr lang="en-IE" dirty="0" smtClean="0"/>
              <a:t>pps need to be non-blocking to support </a:t>
            </a:r>
            <a:r>
              <a:rPr lang="en-IE" b="1" dirty="0" smtClean="0"/>
              <a:t>high concurrency </a:t>
            </a:r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6165"/>
            <a:ext cx="1885392" cy="125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smtClean="0"/>
              <a:t>Play executable and Play framework</a:t>
            </a:r>
          </a:p>
          <a:p>
            <a:endParaRPr lang="en-IE" dirty="0" smtClean="0"/>
          </a:p>
          <a:p>
            <a:r>
              <a:rPr lang="en-IE" dirty="0" smtClean="0"/>
              <a:t>Play framework libraries:</a:t>
            </a:r>
          </a:p>
          <a:p>
            <a:pPr lvl="1"/>
            <a:r>
              <a:rPr lang="en-IE" dirty="0" smtClean="0"/>
              <a:t>Netty (web server)</a:t>
            </a:r>
          </a:p>
          <a:p>
            <a:pPr lvl="1"/>
            <a:r>
              <a:rPr lang="en-IE" dirty="0" err="1" smtClean="0"/>
              <a:t>Akka</a:t>
            </a:r>
            <a:endParaRPr lang="en-IE" dirty="0" smtClean="0"/>
          </a:p>
          <a:p>
            <a:pPr lvl="1"/>
            <a:r>
              <a:rPr lang="en-IE" dirty="0" err="1" smtClean="0"/>
              <a:t>Logback</a:t>
            </a:r>
            <a:endParaRPr lang="en-IE" dirty="0" smtClean="0"/>
          </a:p>
          <a:p>
            <a:pPr lvl="1"/>
            <a:r>
              <a:rPr lang="pl-PL" dirty="0" err="1" smtClean="0"/>
              <a:t>Views</a:t>
            </a:r>
            <a:endParaRPr lang="en-IE" dirty="0" smtClean="0"/>
          </a:p>
          <a:p>
            <a:pPr lvl="1"/>
            <a:r>
              <a:rPr lang="en-IE" dirty="0" err="1" smtClean="0"/>
              <a:t>CoffeScript</a:t>
            </a:r>
            <a:r>
              <a:rPr lang="en-IE" dirty="0" smtClean="0"/>
              <a:t> and LESS</a:t>
            </a:r>
          </a:p>
          <a:p>
            <a:pPr lvl="1"/>
            <a:r>
              <a:rPr lang="pl-PL" dirty="0" err="1"/>
              <a:t>WebSockets</a:t>
            </a:r>
            <a:r>
              <a:rPr lang="pl-PL" dirty="0"/>
              <a:t> and Server-</a:t>
            </a:r>
            <a:r>
              <a:rPr lang="pl-PL" dirty="0" err="1"/>
              <a:t>Sent</a:t>
            </a:r>
            <a:r>
              <a:rPr lang="pl-PL" dirty="0"/>
              <a:t> </a:t>
            </a:r>
            <a:r>
              <a:rPr lang="pl-PL" dirty="0" err="1" smtClean="0"/>
              <a:t>Events</a:t>
            </a:r>
            <a:endParaRPr lang="en-IE" dirty="0" smtClean="0"/>
          </a:p>
          <a:p>
            <a:pPr lvl="1"/>
            <a:r>
              <a:rPr lang="en-IE" dirty="0" smtClean="0"/>
              <a:t>JDBC and JPA ORM</a:t>
            </a:r>
          </a:p>
          <a:p>
            <a:pPr lvl="1"/>
            <a:r>
              <a:rPr lang="en-IE" dirty="0" smtClean="0"/>
              <a:t>ORM: </a:t>
            </a:r>
            <a:r>
              <a:rPr lang="en-IE" dirty="0" err="1" smtClean="0"/>
              <a:t>Ebean</a:t>
            </a:r>
            <a:endParaRPr lang="en-IE" dirty="0" smtClean="0"/>
          </a:p>
          <a:p>
            <a:pPr lvl="1"/>
            <a:r>
              <a:rPr lang="en-IE" dirty="0" smtClean="0"/>
              <a:t>H2 in-memory database</a:t>
            </a:r>
          </a:p>
          <a:p>
            <a:pPr lvl="1"/>
            <a:r>
              <a:rPr lang="en-IE" dirty="0" smtClean="0"/>
              <a:t>Junit and Selenium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components can be overwritten</a:t>
            </a: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4664"/>
            <a:ext cx="1861178" cy="11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9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Who is using </a:t>
            </a:r>
            <a:r>
              <a:rPr lang="en-IE" dirty="0" smtClean="0"/>
              <a:t>it?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1407"/>
            <a:ext cx="3991209" cy="9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79987"/>
            <a:ext cx="4868667" cy="123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53" y="4341683"/>
            <a:ext cx="4324285" cy="9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04" y="1874195"/>
            <a:ext cx="2314250" cy="8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4" y="4247139"/>
            <a:ext cx="4155039" cy="110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5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First app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download binaries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and dependencies</a:t>
            </a:r>
          </a:p>
          <a:p>
            <a:r>
              <a:rPr lang="en-IE" dirty="0" smtClean="0"/>
              <a:t>documentation</a:t>
            </a:r>
          </a:p>
          <a:p>
            <a:r>
              <a:rPr lang="en-IE" dirty="0" smtClean="0"/>
              <a:t>tutorial</a:t>
            </a:r>
          </a:p>
          <a:p>
            <a:endParaRPr lang="en-IE" dirty="0"/>
          </a:p>
          <a:p>
            <a:r>
              <a:rPr lang="en-IE" dirty="0"/>
              <a:t>l</a:t>
            </a:r>
            <a:r>
              <a:rPr lang="en-IE" dirty="0" smtClean="0"/>
              <a:t>ink to e</a:t>
            </a:r>
            <a:r>
              <a:rPr lang="en-IE" dirty="0" smtClean="0"/>
              <a:t>xternal websites</a:t>
            </a:r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99467"/>
            <a:ext cx="2457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9" y="3000463"/>
            <a:ext cx="2912484" cy="107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621" y="4740674"/>
            <a:ext cx="2105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3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8118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674</Words>
  <Application>Microsoft Office PowerPoint</Application>
  <PresentationFormat>Pokaz na ekranie (4:3)</PresentationFormat>
  <Paragraphs>105</Paragraphs>
  <Slides>8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     - take 2</vt:lpstr>
      <vt:lpstr>History</vt:lpstr>
      <vt:lpstr>History</vt:lpstr>
      <vt:lpstr>Philosophy</vt:lpstr>
      <vt:lpstr>Technologies</vt:lpstr>
      <vt:lpstr> Who is using it?</vt:lpstr>
      <vt:lpstr>First app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88</cp:revision>
  <dcterms:created xsi:type="dcterms:W3CDTF">2014-10-30T19:24:09Z</dcterms:created>
  <dcterms:modified xsi:type="dcterms:W3CDTF">2014-11-15T21:46:16Z</dcterms:modified>
</cp:coreProperties>
</file>