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60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67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38" autoAdjust="0"/>
  </p:normalViewPr>
  <p:slideViewPr>
    <p:cSldViewPr>
      <p:cViewPr varScale="1">
        <p:scale>
          <a:sx n="42" d="100"/>
          <a:sy n="42" d="100"/>
        </p:scale>
        <p:origin x="-21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mputing_platform" TargetMode="Externa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Play!, Actions are defined as </a:t>
            </a:r>
            <a:r>
              <a:rPr lang="en-US" b="1" dirty="0" smtClean="0"/>
              <a:t>static</a:t>
            </a:r>
            <a:r>
              <a:rPr lang="en-US" dirty="0" smtClean="0"/>
              <a:t> methods on controller classes.</a:t>
            </a:r>
          </a:p>
          <a:p>
            <a:endParaRPr lang="en-US" dirty="0" smtClean="0"/>
          </a:p>
          <a:p>
            <a:r>
              <a:rPr lang="en-US" dirty="0" smtClean="0"/>
              <a:t>A few routes that demonstrate the various aspects of </a:t>
            </a:r>
            <a:r>
              <a:rPr lang="en-US" dirty="0" err="1" smtClean="0"/>
              <a:t>Play!'s</a:t>
            </a:r>
            <a:r>
              <a:rPr lang="en-US" dirty="0" smtClean="0"/>
              <a:t> routing capability.</a:t>
            </a:r>
          </a:p>
          <a:p>
            <a:r>
              <a:rPr lang="en-US" dirty="0" smtClean="0"/>
              <a:t>A basic controller with a number of actions that match up to these routes.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  <a:r>
              <a:rPr lang="en-US" baseline="0" dirty="0" smtClean="0"/>
              <a:t> the application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Error</a:t>
            </a:r>
            <a:r>
              <a:rPr lang="en-IE" baseline="0" dirty="0" smtClean="0"/>
              <a:t> – why? POST has no corresponding action </a:t>
            </a:r>
            <a:r>
              <a:rPr lang="en-IE" baseline="0" dirty="0" smtClean="0">
                <a:sym typeface="Wingdings" panose="05000000000000000000" pitchFamily="2" charset="2"/>
              </a:rPr>
              <a:t> comment it out  run again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all possible combinations of routes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incorrect route and u will get an “action not found” error which in </a:t>
            </a:r>
            <a:r>
              <a:rPr lang="en-US" baseline="0" dirty="0" smtClean="0">
                <a:sym typeface="Wingdings" panose="05000000000000000000" pitchFamily="2" charset="2"/>
              </a:rPr>
              <a:t>Development mode actually lists all of the defined routes. </a:t>
            </a:r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/swimmers/9 and u will get a </a:t>
            </a:r>
            <a:r>
              <a:rPr lang="en-IE" b="1" baseline="0" dirty="0" smtClean="0">
                <a:sym typeface="Wingdings" panose="05000000000000000000" pitchFamily="2" charset="2"/>
              </a:rPr>
              <a:t>bad request</a:t>
            </a:r>
          </a:p>
          <a:p>
            <a:r>
              <a:rPr lang="en-IE" b="0" baseline="0" dirty="0" smtClean="0">
                <a:sym typeface="Wingdings" panose="05000000000000000000" pitchFamily="2" charset="2"/>
              </a:rPr>
              <a:t>Type in /swimmers/</a:t>
            </a:r>
            <a:r>
              <a:rPr lang="en-IE" b="0" baseline="0" dirty="0" err="1" smtClean="0">
                <a:sym typeface="Wingdings" panose="05000000000000000000" pitchFamily="2" charset="2"/>
              </a:rPr>
              <a:t>clobExample</a:t>
            </a:r>
            <a:r>
              <a:rPr lang="en-IE" b="0" baseline="0" dirty="0" smtClean="0">
                <a:sym typeface="Wingdings" panose="05000000000000000000" pitchFamily="2" charset="2"/>
              </a:rPr>
              <a:t>/</a:t>
            </a:r>
            <a:r>
              <a:rPr lang="en-IE" b="0" baseline="0" dirty="0" err="1" smtClean="0">
                <a:sym typeface="Wingdings" panose="05000000000000000000" pitchFamily="2" charset="2"/>
              </a:rPr>
              <a:t>bala</a:t>
            </a:r>
            <a:r>
              <a:rPr lang="en-IE" b="0" baseline="0" dirty="0" smtClean="0">
                <a:sym typeface="Wingdings" panose="05000000000000000000" pitchFamily="2" charset="2"/>
              </a:rPr>
              <a:t>****</a:t>
            </a:r>
            <a:r>
              <a:rPr lang="en-IE" b="0" baseline="0" dirty="0" err="1" smtClean="0">
                <a:sym typeface="Wingdings" panose="05000000000000000000" pitchFamily="2" charset="2"/>
              </a:rPr>
              <a:t>jsjddk</a:t>
            </a:r>
            <a:r>
              <a:rPr lang="en-IE" b="0" baseline="0" dirty="0" smtClean="0">
                <a:sym typeface="Wingdings" panose="05000000000000000000" pitchFamily="2" charset="2"/>
              </a:rPr>
              <a:t>////// and it will be all displayed exactly like that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80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in Play! provide an environment in which Actions can operate.</a:t>
            </a:r>
          </a:p>
          <a:p>
            <a:r>
              <a:rPr lang="en-US" dirty="0" smtClean="0"/>
              <a:t>In Play! Most of the work related to handling responses is pushed to</a:t>
            </a:r>
            <a:r>
              <a:rPr lang="en-US" baseline="0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and </a:t>
            </a:r>
            <a:r>
              <a:rPr lang="en-US" b="1" dirty="0" smtClean="0"/>
              <a:t>Result</a:t>
            </a:r>
            <a:r>
              <a:rPr lang="en-US" dirty="0" smtClean="0"/>
              <a:t> classes.</a:t>
            </a:r>
          </a:p>
          <a:p>
            <a:endParaRPr lang="en-US" dirty="0" smtClean="0"/>
          </a:p>
          <a:p>
            <a:r>
              <a:rPr lang="en-US" dirty="0" smtClean="0"/>
              <a:t>The contract for Controller is simply a class that implements the Controller abstract base class.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Play!, Actions deal with HTTP Requests. Actions are implemented as static methods on the Controller.</a:t>
            </a:r>
          </a:p>
          <a:p>
            <a:r>
              <a:rPr lang="en-US" dirty="0" smtClean="0"/>
              <a:t>They operate on a Request object, a codified abstraction of the actual HTTP Request.</a:t>
            </a:r>
          </a:p>
          <a:p>
            <a:r>
              <a:rPr lang="en-US" dirty="0" smtClean="0"/>
              <a:t>They return a Result object, a codified abstraction of an HTTP Response.</a:t>
            </a:r>
          </a:p>
          <a:p>
            <a:r>
              <a:rPr lang="en-US" dirty="0" smtClean="0"/>
              <a:t>Result object provides an HTTP status and the content of a response.</a:t>
            </a:r>
          </a:p>
          <a:p>
            <a:r>
              <a:rPr lang="en-US" dirty="0" smtClean="0"/>
              <a:t>Controller class provides helpers that make defining these properties (HTTP status code and response content) extremely simple. </a:t>
            </a:r>
          </a:p>
          <a:p>
            <a:r>
              <a:rPr lang="en-IE" b="1" dirty="0" smtClean="0"/>
              <a:t>ok</a:t>
            </a:r>
            <a:r>
              <a:rPr lang="en-IE" dirty="0" smtClean="0"/>
              <a:t> and </a:t>
            </a:r>
            <a:r>
              <a:rPr lang="en-IE" b="1" dirty="0" err="1" smtClean="0"/>
              <a:t>badRequest</a:t>
            </a:r>
            <a:r>
              <a:rPr lang="en-IE" dirty="0" smtClean="0"/>
              <a:t> are examples of these</a:t>
            </a:r>
            <a:r>
              <a:rPr lang="en-IE" baseline="0" dirty="0" smtClean="0"/>
              <a:t> helper builders, Play! provides around 13 of them, but you can define your own (418, “</a:t>
            </a:r>
            <a:r>
              <a:rPr lang="en-IE" baseline="0" dirty="0" err="1" smtClean="0"/>
              <a:t>Im</a:t>
            </a:r>
            <a:r>
              <a:rPr lang="en-IE" baseline="0" dirty="0" smtClean="0"/>
              <a:t> a teapot”);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36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Type safety </a:t>
            </a:r>
            <a:r>
              <a:rPr lang="en-IE" dirty="0" smtClean="0"/>
              <a:t>- apparently it is very uncommon in other MVC frameworks?</a:t>
            </a:r>
          </a:p>
          <a:p>
            <a:r>
              <a:rPr lang="en-IE" dirty="0" smtClean="0"/>
              <a:t>The highlighted portion is </a:t>
            </a:r>
            <a:r>
              <a:rPr lang="en-IE" b="1" dirty="0" smtClean="0"/>
              <a:t>Scala</a:t>
            </a:r>
            <a:r>
              <a:rPr lang="en-IE" dirty="0" smtClean="0"/>
              <a:t> syntax in views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so u don’t have to know Scala to use Play! 2, but u do a bit... ;)</a:t>
            </a:r>
            <a:endParaRPr lang="en-IE" dirty="0" smtClean="0"/>
          </a:p>
          <a:p>
            <a:r>
              <a:rPr lang="en-IE" dirty="0" smtClean="0"/>
              <a:t>So what</a:t>
            </a:r>
            <a:r>
              <a:rPr lang="en-IE" baseline="0" dirty="0" smtClean="0"/>
              <a:t> is that @message symbol? It means u pass a String from a Controller.</a:t>
            </a:r>
          </a:p>
          <a:p>
            <a:r>
              <a:rPr lang="en-IE" b="1" dirty="0" smtClean="0"/>
              <a:t>The @ symbol differentiates</a:t>
            </a:r>
            <a:r>
              <a:rPr lang="en-IE" b="1" baseline="0" dirty="0" smtClean="0"/>
              <a:t> between HTML and code. </a:t>
            </a:r>
            <a:r>
              <a:rPr lang="en-IE" baseline="0" dirty="0" smtClean="0"/>
              <a:t>So u indicate code by the @ symbol.</a:t>
            </a:r>
          </a:p>
          <a:p>
            <a:r>
              <a:rPr lang="en-IE" baseline="0" dirty="0" smtClean="0"/>
              <a:t>	- examples:</a:t>
            </a:r>
          </a:p>
          <a:p>
            <a:r>
              <a:rPr lang="en-IE" baseline="0" dirty="0" smtClean="0"/>
              <a:t>		- @message</a:t>
            </a:r>
          </a:p>
          <a:p>
            <a:r>
              <a:rPr lang="en-IE" baseline="0" dirty="0" smtClean="0"/>
              <a:t>		- @names</a:t>
            </a:r>
          </a:p>
          <a:p>
            <a:r>
              <a:rPr lang="en-IE" baseline="0" dirty="0" smtClean="0"/>
              <a:t>		- @if</a:t>
            </a:r>
          </a:p>
          <a:p>
            <a:r>
              <a:rPr lang="en-IE" baseline="0" dirty="0" smtClean="0"/>
              <a:t>There is this concept of </a:t>
            </a:r>
            <a:r>
              <a:rPr lang="en-IE" b="1" baseline="0" dirty="0" smtClean="0"/>
              <a:t>partial views and layout </a:t>
            </a:r>
            <a:r>
              <a:rPr lang="en-IE" baseline="0" dirty="0" smtClean="0"/>
              <a:t>where u pass in one view into another, because views are basically just code, so the </a:t>
            </a:r>
            <a:r>
              <a:rPr lang="en-IE" baseline="0" dirty="0" smtClean="0"/>
              <a:t>idea of partials </a:t>
            </a:r>
            <a:r>
              <a:rPr lang="en-IE" baseline="0" dirty="0" smtClean="0"/>
              <a:t>is </a:t>
            </a:r>
            <a:r>
              <a:rPr lang="en-IE" b="1" baseline="0" dirty="0" smtClean="0"/>
              <a:t>code reuse</a:t>
            </a:r>
            <a:r>
              <a:rPr lang="en-IE" baseline="0" dirty="0" smtClean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68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Uncomment</a:t>
            </a:r>
            <a:r>
              <a:rPr lang="en-IE" dirty="0" smtClean="0"/>
              <a:t> </a:t>
            </a:r>
            <a:r>
              <a:rPr lang="en-IE" dirty="0" err="1" smtClean="0"/>
              <a:t>Ebean</a:t>
            </a:r>
            <a:r>
              <a:rPr lang="en-IE" dirty="0" smtClean="0"/>
              <a:t> in our </a:t>
            </a:r>
            <a:r>
              <a:rPr lang="en-IE" dirty="0" err="1" smtClean="0"/>
              <a:t>application.conf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mark up our domain object (Swimmer) to identify it as an entity using </a:t>
            </a:r>
            <a:r>
              <a:rPr lang="en-US" b="1" dirty="0" smtClean="0"/>
              <a:t>@Entity </a:t>
            </a:r>
            <a:r>
              <a:rPr lang="en-US" dirty="0" smtClean="0"/>
              <a:t>attribute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Our domain </a:t>
            </a:r>
            <a:r>
              <a:rPr lang="en-US" u="none" dirty="0" smtClean="0"/>
              <a:t>object</a:t>
            </a:r>
            <a:r>
              <a:rPr lang="en-US" dirty="0" smtClean="0"/>
              <a:t> (Swimmer) inherits from </a:t>
            </a:r>
            <a:r>
              <a:rPr lang="en-US" b="1" dirty="0" smtClean="0"/>
              <a:t>Model</a:t>
            </a:r>
            <a:r>
              <a:rPr lang="en-US" dirty="0" smtClean="0"/>
              <a:t> (a base class for </a:t>
            </a:r>
            <a:r>
              <a:rPr lang="en-US" dirty="0" err="1" smtClean="0"/>
              <a:t>Ebean</a:t>
            </a:r>
            <a:r>
              <a:rPr lang="en-US" dirty="0" smtClean="0"/>
              <a:t> models that </a:t>
            </a:r>
            <a:r>
              <a:rPr lang="en-US" dirty="0" smtClean="0"/>
              <a:t>makes </a:t>
            </a:r>
            <a:r>
              <a:rPr lang="en-US" dirty="0" smtClean="0"/>
              <a:t>the basic CRUD operations available on the model instance itself)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specify the </a:t>
            </a:r>
            <a:r>
              <a:rPr lang="en-US" b="1" dirty="0" smtClean="0"/>
              <a:t>id</a:t>
            </a:r>
            <a:r>
              <a:rPr lang="en-US" dirty="0" smtClean="0"/>
              <a:t> field that will be used for indexing of entities and during queries.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“</a:t>
            </a:r>
            <a:r>
              <a:rPr lang="en-US" b="1" dirty="0" smtClean="0"/>
              <a:t>Database</a:t>
            </a:r>
            <a:r>
              <a:rPr lang="en-US" b="1" baseline="0" dirty="0" smtClean="0"/>
              <a:t> needs evolution</a:t>
            </a:r>
            <a:r>
              <a:rPr lang="en-US" dirty="0" smtClean="0"/>
              <a:t>” looks like an error </a:t>
            </a:r>
            <a:r>
              <a:rPr lang="en-US" dirty="0" smtClean="0">
                <a:sym typeface="Wingdings" panose="05000000000000000000" pitchFamily="2" charset="2"/>
              </a:rPr>
              <a:t> what happened?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a folder called </a:t>
            </a:r>
            <a:r>
              <a:rPr lang="en-US" b="1" dirty="0" smtClean="0">
                <a:sym typeface="Wingdings" panose="05000000000000000000" pitchFamily="2" charset="2"/>
              </a:rPr>
              <a:t>evolutions/default</a:t>
            </a:r>
            <a:r>
              <a:rPr lang="en-US" dirty="0" smtClean="0">
                <a:sym typeface="Wingdings" panose="05000000000000000000" pitchFamily="2" charset="2"/>
              </a:rPr>
              <a:t> has been created in our </a:t>
            </a:r>
            <a:r>
              <a:rPr lang="en-US" dirty="0" err="1" smtClean="0">
                <a:sym typeface="Wingdings" panose="05000000000000000000" pitchFamily="2" charset="2"/>
              </a:rPr>
              <a:t>conf</a:t>
            </a:r>
            <a:r>
              <a:rPr lang="en-US" dirty="0" smtClean="0">
                <a:sym typeface="Wingdings" panose="05000000000000000000" pitchFamily="2" charset="2"/>
              </a:rPr>
              <a:t> folder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It contains a single SQL script that contains a table declaration for our entity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Play! provides an optional database evolution mechanism that gets triggered when this folder evolutions exists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It will use each subfolder as a data source and attempt to apply evolutions to that data source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Default is the name</a:t>
            </a:r>
            <a:r>
              <a:rPr lang="en-US" baseline="0" dirty="0" smtClean="0">
                <a:sym typeface="Wingdings" panose="05000000000000000000" pitchFamily="2" charset="2"/>
              </a:rPr>
              <a:t> of our H2 database</a:t>
            </a:r>
          </a:p>
          <a:p>
            <a:pPr marL="628650" lvl="1" indent="-17145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Evolutions are generic strategies for handling evolving schemas </a:t>
            </a:r>
            <a:r>
              <a:rPr lang="en-US" b="0" dirty="0" smtClean="0">
                <a:sym typeface="Wingdings" panose="05000000000000000000" pitchFamily="2" charset="2"/>
              </a:rPr>
              <a:t> any schema changes to be made should be done in a new evolution file using the next number in the sequence as a file name</a:t>
            </a:r>
          </a:p>
          <a:p>
            <a:pPr marL="457200" lvl="1" indent="0">
              <a:buFontTx/>
              <a:buNone/>
            </a:pPr>
            <a:r>
              <a:rPr lang="en-US" b="0" dirty="0" smtClean="0">
                <a:sym typeface="Wingdings" panose="05000000000000000000" pitchFamily="2" charset="2"/>
              </a:rPr>
              <a:t>AND if u delete the folder evolutions/default what </a:t>
            </a:r>
            <a:r>
              <a:rPr lang="en-US" b="0" dirty="0" err="1" smtClean="0">
                <a:sym typeface="Wingdings" panose="05000000000000000000" pitchFamily="2" charset="2"/>
              </a:rPr>
              <a:t>Ebean</a:t>
            </a:r>
            <a:r>
              <a:rPr lang="en-US" b="0" dirty="0" smtClean="0">
                <a:sym typeface="Wingdings" panose="05000000000000000000" pitchFamily="2" charset="2"/>
              </a:rPr>
              <a:t> does when it is ran, if none exists, is generate a schema evolution based on the current </a:t>
            </a:r>
            <a:r>
              <a:rPr lang="en-US" b="0" dirty="0" smtClean="0">
                <a:sym typeface="Wingdings" panose="05000000000000000000" pitchFamily="2" charset="2"/>
              </a:rPr>
              <a:t>domain</a:t>
            </a:r>
          </a:p>
          <a:p>
            <a:pPr marL="457200" lvl="1" indent="0">
              <a:buFontTx/>
              <a:buNone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/>
              <a:t>Finder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is a wrapper around </a:t>
            </a:r>
            <a:r>
              <a:rPr lang="en-US" dirty="0" err="1" smtClean="0"/>
              <a:t>Ebean's</a:t>
            </a:r>
            <a:r>
              <a:rPr lang="en-US" dirty="0" smtClean="0"/>
              <a:t> </a:t>
            </a:r>
            <a:r>
              <a:rPr lang="en-US" b="1" dirty="0" smtClean="0"/>
              <a:t>query</a:t>
            </a:r>
            <a:r>
              <a:rPr lang="en-US" dirty="0" smtClean="0"/>
              <a:t> interface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lets you build structured queries for accessing entities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common pattern is to declare a Finder as a static property on the entity it is related to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Finder takes an </a:t>
            </a:r>
            <a:r>
              <a:rPr lang="en-US" b="1" dirty="0" smtClean="0"/>
              <a:t>id</a:t>
            </a:r>
            <a:r>
              <a:rPr lang="en-US" dirty="0" smtClean="0"/>
              <a:t> type and an </a:t>
            </a:r>
            <a:r>
              <a:rPr lang="en-US" b="1" dirty="0" smtClean="0"/>
              <a:t>entity</a:t>
            </a:r>
            <a:r>
              <a:rPr lang="en-US" dirty="0" smtClean="0"/>
              <a:t> type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so in our case, the id type is </a:t>
            </a:r>
            <a:r>
              <a:rPr lang="en-US" b="1" dirty="0" smtClean="0"/>
              <a:t>Long</a:t>
            </a:r>
            <a:r>
              <a:rPr lang="en-US" dirty="0" smtClean="0"/>
              <a:t> and the entity it's going to return is a </a:t>
            </a:r>
            <a:r>
              <a:rPr lang="en-US" b="1" dirty="0" smtClean="0"/>
              <a:t>Swimmer</a:t>
            </a:r>
          </a:p>
          <a:p>
            <a:pPr marL="628650" lvl="1" indent="-171450">
              <a:buFontTx/>
              <a:buChar char="-"/>
            </a:pPr>
            <a:r>
              <a:rPr lang="en-US" b="1" dirty="0" smtClean="0"/>
              <a:t>t</a:t>
            </a:r>
            <a:r>
              <a:rPr lang="en-US" dirty="0" smtClean="0"/>
              <a:t>he find property gives us access to a query mechanism for building dynamic queries against our domain model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it also provides a number of convenience methods that we can use to avoid having to build up common queries,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f.ex</a:t>
            </a:r>
            <a:r>
              <a:rPr lang="en-US" b="0" baseline="0" dirty="0" smtClean="0"/>
              <a:t>.</a:t>
            </a:r>
            <a:r>
              <a:rPr lang="en-US" b="1" baseline="0" dirty="0" smtClean="0"/>
              <a:t> all() </a:t>
            </a:r>
            <a:r>
              <a:rPr lang="en-US" baseline="0" dirty="0" smtClean="0"/>
              <a:t>method that will retrieve all swimmers from the </a:t>
            </a:r>
            <a:r>
              <a:rPr lang="en-US" baseline="0" dirty="0" err="1" smtClean="0"/>
              <a:t>db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03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</a:p>
          <a:p>
            <a:endParaRPr lang="en-US" b="0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5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Hot deployment </a:t>
            </a:r>
            <a:r>
              <a:rPr lang="en-IE" dirty="0" smtClean="0">
                <a:sym typeface="Wingdings" panose="05000000000000000000" pitchFamily="2" charset="2"/>
              </a:rPr>
              <a:t> you refresh the page in your web browser and changes are applied,</a:t>
            </a:r>
            <a:r>
              <a:rPr lang="en-IE" baseline="0" dirty="0" smtClean="0">
                <a:sym typeface="Wingdings" panose="05000000000000000000" pitchFamily="2" charset="2"/>
              </a:rPr>
              <a:t> you don’t have to stop the run of the application and compile it again every time you make a change + descriptive error handling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compile</a:t>
            </a:r>
            <a:r>
              <a:rPr lang="en-IE" baseline="0" dirty="0" smtClean="0">
                <a:sym typeface="Wingdings" panose="05000000000000000000" pitchFamily="2" charset="2"/>
              </a:rPr>
              <a:t> command allows to just compile the code.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test </a:t>
            </a:r>
            <a:r>
              <a:rPr lang="en-IE" baseline="0" dirty="0" smtClean="0">
                <a:sym typeface="Wingdings" panose="05000000000000000000" pitchFamily="2" charset="2"/>
              </a:rPr>
              <a:t>will test your application  the template comes with 2 tests – a unit test and an integration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baseline="0" dirty="0" smtClean="0">
                <a:sym typeface="Wingdings" panose="05000000000000000000" pitchFamily="2" charset="2"/>
              </a:rPr>
              <a:t>play eclipse/idea </a:t>
            </a:r>
            <a:r>
              <a:rPr lang="en-IE" baseline="0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Created the necessary files to open, run and</a:t>
            </a:r>
            <a:r>
              <a:rPr lang="en-IE" baseline="0" dirty="0" smtClean="0"/>
              <a:t> edit a Play application</a:t>
            </a:r>
            <a:endParaRPr lang="pl-PL" dirty="0" smtClean="0"/>
          </a:p>
          <a:p>
            <a:endParaRPr lang="en-IE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0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app</a:t>
            </a:r>
            <a:r>
              <a:rPr lang="en-IE" dirty="0" smtClean="0"/>
              <a:t> folder</a:t>
            </a:r>
          </a:p>
          <a:p>
            <a:r>
              <a:rPr lang="en-IE" dirty="0" smtClean="0"/>
              <a:t>	-</a:t>
            </a:r>
            <a:r>
              <a:rPr lang="en-IE" baseline="0" dirty="0" smtClean="0"/>
              <a:t> primary location to store the application source code</a:t>
            </a:r>
          </a:p>
          <a:p>
            <a:r>
              <a:rPr lang="en-IE" baseline="0" dirty="0" smtClean="0"/>
              <a:t>	-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controllers, views, and model code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convention and u can break out of this convention but it may need some configuration changes</a:t>
            </a:r>
          </a:p>
          <a:p>
            <a:r>
              <a:rPr lang="en-I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 non-source files that relate to the configuration of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includes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 default and primary source for configuration data in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also contains routes file, which is the central definition of all routes or endpoints of the application and their respected parameters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files that are used to define the project and configuration necessary to build and run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build file is actually a Scala file,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build system is SBT; the Simple Build Tool, which uses Scala and a Scala-like DSL for 	build definitions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holds all the static assets that your application will want to serve, such as images,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CSS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default place to create any tests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can be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UTs…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any test-specific resources you may need as well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inspects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aspects of the incoming HTTP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routes he requests to a specific action of a specific controller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router is like a single responsibility principle in programming, the alternative to a router would be a huge if statement that would have a 	branch for every possible acceptable route</a:t>
            </a:r>
          </a:p>
          <a:p>
            <a:r>
              <a:rPr lang="en-IE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router translates incoming HTTP requests into a specific controller action</a:t>
            </a:r>
          </a:p>
          <a:p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how?</a:t>
            </a:r>
          </a:p>
          <a:p>
            <a:r>
              <a:rPr lang="en-US" u="none" dirty="0" smtClean="0"/>
              <a:t>It looks at the HTTP </a:t>
            </a:r>
            <a:r>
              <a:rPr lang="en-US" b="1" u="none" dirty="0" smtClean="0"/>
              <a:t>method</a:t>
            </a:r>
            <a:r>
              <a:rPr lang="en-US" u="none" dirty="0" smtClean="0"/>
              <a:t> (verb) and the request </a:t>
            </a:r>
            <a:r>
              <a:rPr lang="en-US" b="1" u="none" dirty="0" smtClean="0"/>
              <a:t>path</a:t>
            </a:r>
            <a:r>
              <a:rPr lang="en-US" u="none" dirty="0" smtClean="0"/>
              <a:t>.</a:t>
            </a:r>
          </a:p>
          <a:p>
            <a:endParaRPr lang="en-US" u="none" dirty="0" smtClean="0"/>
          </a:p>
          <a:p>
            <a:r>
              <a:rPr lang="en-US" u="none" dirty="0" smtClean="0"/>
              <a:t>Method is the </a:t>
            </a:r>
            <a:r>
              <a:rPr lang="en-US" b="1" u="none" dirty="0" smtClean="0"/>
              <a:t>intent</a:t>
            </a:r>
            <a:r>
              <a:rPr lang="en-US" u="none" dirty="0" smtClean="0"/>
              <a:t> of the request:</a:t>
            </a:r>
          </a:p>
          <a:p>
            <a:r>
              <a:rPr lang="en-US" u="none" dirty="0" smtClean="0"/>
              <a:t>	GET</a:t>
            </a:r>
            <a:r>
              <a:rPr lang="en-US" u="none" baseline="0" dirty="0" smtClean="0"/>
              <a:t> – retrieve data</a:t>
            </a:r>
          </a:p>
          <a:p>
            <a:r>
              <a:rPr lang="en-US" u="none" baseline="0" dirty="0" smtClean="0"/>
              <a:t>	POST – create data</a:t>
            </a:r>
          </a:p>
          <a:p>
            <a:r>
              <a:rPr lang="en-US" u="none" baseline="0" dirty="0" smtClean="0"/>
              <a:t>	PUT  - update</a:t>
            </a:r>
            <a:r>
              <a:rPr lang="en-IE" u="none" baseline="0" dirty="0" smtClean="0"/>
              <a:t> data</a:t>
            </a:r>
          </a:p>
          <a:p>
            <a:r>
              <a:rPr lang="en-IE" u="none" baseline="0" dirty="0" smtClean="0"/>
              <a:t>	DELETE – delete data</a:t>
            </a:r>
          </a:p>
          <a:p>
            <a:r>
              <a:rPr lang="en-IE" u="none" baseline="0" dirty="0" smtClean="0"/>
              <a:t>so… they represent basic CRUD operations in your application. Of course, you can use other HTTP methods…</a:t>
            </a:r>
          </a:p>
          <a:p>
            <a:endParaRPr lang="en-IE" u="none" baseline="0" dirty="0" smtClean="0"/>
          </a:p>
          <a:p>
            <a:r>
              <a:rPr lang="en-IE" u="none" baseline="0" dirty="0" smtClean="0"/>
              <a:t>Path consists of 2 parts:</a:t>
            </a:r>
          </a:p>
          <a:p>
            <a:r>
              <a:rPr lang="en-IE" u="none" baseline="0" dirty="0" smtClean="0"/>
              <a:t>	- </a:t>
            </a:r>
            <a:r>
              <a:rPr lang="en-US" u="none" baseline="0" dirty="0" smtClean="0"/>
              <a:t>the first part is responsible for making sure your request gets to your server and web application through the internet, which would be 	www.myapplication.com</a:t>
            </a:r>
          </a:p>
          <a:p>
            <a:r>
              <a:rPr lang="en-US" u="none" baseline="0" dirty="0" smtClean="0"/>
              <a:t>	- the second part is used by your web application to determine what action to get executed, which would be /customer/1/order/2</a:t>
            </a:r>
          </a:p>
          <a:p>
            <a:endParaRPr lang="en-IE" u="none" baseline="0" dirty="0" smtClean="0"/>
          </a:p>
          <a:p>
            <a:endParaRPr lang="en-US" u="non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5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in Play! are declared using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basic route declaration is composed of 3 main parts: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Verb or Method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Path or URI pattern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Call to the Action itself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is called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pattern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can catch more than just one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static route, i.e. /customers will point to that specific route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dynamic route, i.e. /customers/:id/order/: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point to a different route depending on the id and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wouldn’t define a separate route for each customer /customer/view/1, /customer/view/2 etc…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that’s why you would use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 other ways of extracting data from a URI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clobbing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neither static, nor dynamic fits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regular expressions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id can only be numeric so if u pass a non-numeric value, u will get a 404 Not Found response, instead of an error 	(nicer error handling), but downside is – if we change our code then the path has to be changed too.</a:t>
            </a:r>
          </a:p>
          <a:p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9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 smtClean="0"/>
          </a:p>
          <a:p>
            <a:r>
              <a:rPr lang="en-IE" dirty="0" err="1"/>
              <a:t>h</a:t>
            </a:r>
            <a:r>
              <a:rPr lang="pl-PL" dirty="0" err="1" smtClean="0"/>
              <a:t>istory</a:t>
            </a:r>
            <a:endParaRPr lang="en-IE" dirty="0" smtClean="0"/>
          </a:p>
          <a:p>
            <a:r>
              <a:rPr lang="en-IE" dirty="0" smtClean="0"/>
              <a:t>philosophy and t</a:t>
            </a:r>
            <a:r>
              <a:rPr lang="en-IE" dirty="0" smtClean="0"/>
              <a:t>echnologies</a:t>
            </a:r>
            <a:endParaRPr lang="en-IE" dirty="0" smtClean="0"/>
          </a:p>
          <a:p>
            <a:r>
              <a:rPr lang="en-IE" dirty="0"/>
              <a:t>w</a:t>
            </a:r>
            <a:r>
              <a:rPr lang="en-IE" dirty="0" smtClean="0"/>
              <a:t>ho </a:t>
            </a:r>
            <a:r>
              <a:rPr lang="en-IE" dirty="0" smtClean="0"/>
              <a:t>is using it?</a:t>
            </a:r>
          </a:p>
          <a:p>
            <a:r>
              <a:rPr lang="en-IE" dirty="0"/>
              <a:t>h</a:t>
            </a:r>
            <a:r>
              <a:rPr lang="en-IE" dirty="0" smtClean="0"/>
              <a:t>ow </a:t>
            </a:r>
            <a:r>
              <a:rPr lang="en-IE" dirty="0" smtClean="0"/>
              <a:t>to create a new Play! </a:t>
            </a:r>
            <a:r>
              <a:rPr lang="en-IE" dirty="0" smtClean="0"/>
              <a:t>app</a:t>
            </a:r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ypical </a:t>
            </a:r>
            <a:r>
              <a:rPr lang="en-IE" dirty="0" smtClean="0"/>
              <a:t>project structure</a:t>
            </a:r>
          </a:p>
          <a:p>
            <a:r>
              <a:rPr lang="en-IE" dirty="0" smtClean="0"/>
              <a:t>Play! MVC </a:t>
            </a:r>
            <a:r>
              <a:rPr lang="en-IE" dirty="0" smtClean="0"/>
              <a:t>components</a:t>
            </a:r>
          </a:p>
          <a:p>
            <a:r>
              <a:rPr lang="en-IE" dirty="0"/>
              <a:t>d</a:t>
            </a:r>
            <a:r>
              <a:rPr lang="en-IE" dirty="0" smtClean="0"/>
              <a:t>atabase and ORM</a:t>
            </a:r>
            <a:endParaRPr lang="en-IE" dirty="0" smtClean="0"/>
          </a:p>
          <a:p>
            <a:r>
              <a:rPr lang="en-IE" dirty="0"/>
              <a:t>e</a:t>
            </a:r>
            <a:r>
              <a:rPr lang="en-IE" dirty="0" smtClean="0"/>
              <a:t>xamples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Routing in action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562100"/>
            <a:ext cx="6438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6576"/>
            <a:ext cx="3106720" cy="15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7" y="3504142"/>
            <a:ext cx="460533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44" y="5504803"/>
            <a:ext cx="5262165" cy="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	Controllers and actions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409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20255"/>
            <a:ext cx="41287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57240"/>
            <a:ext cx="3600400" cy="302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" y="4365104"/>
            <a:ext cx="3714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v</a:t>
            </a:r>
            <a:r>
              <a:rPr lang="en-IE" dirty="0" smtClean="0"/>
              <a:t>iews are Scala:</a:t>
            </a:r>
          </a:p>
          <a:p>
            <a:pPr lvl="1"/>
            <a:r>
              <a:rPr lang="en-IE" dirty="0"/>
              <a:t>y</a:t>
            </a:r>
            <a:r>
              <a:rPr lang="en-IE" dirty="0" smtClean="0"/>
              <a:t>ou can express logic in views</a:t>
            </a:r>
          </a:p>
          <a:p>
            <a:pPr lvl="1"/>
            <a:r>
              <a:rPr lang="en-IE" dirty="0"/>
              <a:t>type safety</a:t>
            </a:r>
          </a:p>
          <a:p>
            <a:pPr lvl="1"/>
            <a:r>
              <a:rPr lang="en-IE" dirty="0"/>
              <a:t>compile time syntax checking</a:t>
            </a:r>
          </a:p>
          <a:p>
            <a:r>
              <a:rPr lang="en-IE" dirty="0"/>
              <a:t>v</a:t>
            </a:r>
            <a:r>
              <a:rPr lang="en-IE" dirty="0" smtClean="0"/>
              <a:t>iews have double extension .scala.html</a:t>
            </a:r>
          </a:p>
          <a:p>
            <a:endParaRPr lang="en-IE" dirty="0"/>
          </a:p>
          <a:p>
            <a:r>
              <a:rPr lang="en-IE" dirty="0" smtClean="0"/>
              <a:t>partial views</a:t>
            </a:r>
          </a:p>
          <a:p>
            <a:pPr marL="0" indent="0">
              <a:buNone/>
            </a:pPr>
            <a:r>
              <a:rPr lang="en-IE" dirty="0" smtClean="0"/>
              <a:t>and </a:t>
            </a:r>
            <a:r>
              <a:rPr lang="en-IE" dirty="0" smtClean="0"/>
              <a:t>layouts </a:t>
            </a:r>
            <a:r>
              <a:rPr lang="en-IE" dirty="0" smtClean="0">
                <a:sym typeface="Wingdings" panose="05000000000000000000" pitchFamily="2" charset="2"/>
              </a:rPr>
              <a:t> code</a:t>
            </a:r>
          </a:p>
          <a:p>
            <a:pPr marL="0" indent="0">
              <a:buNone/>
            </a:pPr>
            <a:r>
              <a:rPr lang="en-IE" dirty="0" smtClean="0">
                <a:sym typeface="Wingdings" panose="05000000000000000000" pitchFamily="2" charset="2"/>
              </a:rPr>
              <a:t>reuse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pPr lvl="1"/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19684"/>
            <a:ext cx="2895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12" y="4304766"/>
            <a:ext cx="3896072" cy="241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Database access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err="1" smtClean="0"/>
              <a:t>Ebean</a:t>
            </a:r>
            <a:r>
              <a:rPr lang="en-IE" sz="2800" dirty="0" smtClean="0"/>
              <a:t> </a:t>
            </a:r>
            <a:r>
              <a:rPr lang="en-IE" sz="2800" dirty="0" smtClean="0"/>
              <a:t>ORM and H2 in-memory </a:t>
            </a:r>
            <a:r>
              <a:rPr lang="en-IE" sz="2800" dirty="0" err="1" smtClean="0"/>
              <a:t>db</a:t>
            </a:r>
            <a:endParaRPr lang="en-IE" sz="2800" dirty="0" smtClean="0"/>
          </a:p>
          <a:p>
            <a:r>
              <a:rPr lang="en-IE" sz="2800" dirty="0" smtClean="0"/>
              <a:t>Finder class</a:t>
            </a:r>
            <a:endParaRPr lang="pl-PL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802170"/>
            <a:ext cx="5219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xQSEBQUEhIVFBQVFBAUFBUUFBUQDxQUFRUWFxYVFRYYHCkgGBolGxQUIjIiJSkrLi4vFx8zODMsNygtLisBCgoKDg0OGxAQGDEhHiIuLys3LC83LDEvLywsLzcsNzQsLy43NDcrNywrNC0yLDgsKyw0KyssLDEsLystNyssLP/AABEIAPcAzAMBIgACEQEDEQH/xAAcAAEAAgMBAQEAAAAAAAAAAAAABQYCAwQBBwj/xABKEAABAwICAwkKDAQGAwAAAAABAAIDBBEFIQYSMRMVIkFRYXGRoRYzUlSBkrHR0tMUIzI0QlNyk5SyweNVYnPCBySCorPhRKPw/8QAGgEBAAMBAQEAAAAAAAAAAAAAAAEEBQMCBv/EACcRAQACAgEDAwQDAQAAAAAAAAABAgMRBAUSURMhMUFhofCBsdEi/9oADAMBAAIRAxEAPwD602J8s0w3eRgY6NrWs3MCxja4/KYTe7jxrdvY7xqfri92mHd/qf6kX/DGqRUaOYgd11XyB5bV6zzVFzJ3Pqo5KcxscbRbnG1zdgtfVFwUF33sd41P1xe7Tex3jU/XF7tU7UxQukDS4StZFwi2PWMRq53BgdYROmEG53tlzgm66qqgxOSKVr5XtfqUpidC6GFhLBEZmuBBc2RzxLsJZqkC+1BZ97HeNT9cXu03sd41P1xe7Udg1LOyuqXvZJuMkVKGF8rZBuse6bodQOOprCRnyQB8Wea9iQR29jvGp+uL3ab2O8an64vdqRRBHb2O8an64vdpvY7xqfri92pFEEVoxXOmpYnvN3FjNY5Ak2zOWSlVX9BvmUX2W+hWBAREQaa1xEbyMiGPI6QCo6iwtromOMk9yxhP+Yl2kC/0l34h3mT7D/ylQ2N4ZJU4e2KJwDiKV2q5zmRyNY5j3xPc0Ehr2tLSbHJ2woJDehn1k/4ib2kGEM+sn/ETe0qVDofWxyRSRPii1PhIDGSyFlPFLVwTCKMbn8YwRxPGpZou8AWAC34bgmJXicycQR7lJaIgAske6oN5Iw3Vd3yE8oMZGWesFu3oZ9ZP+Im9pN6GfWT/AIib2lWRo5VEskeGSu+CTwyRTVc0sD5XEOa54MdpGE61wQLC1hxCf0Tw11NSRxPDWubr3DHF8Y1nudZl2t1WZ5NAs0WHEg37zt+sn/ETe0m87frJ/wARN7SkUQR287frJ/xE3tJvO36yf8RN7SkUQVzG2/BWxytfKfjo2kOmke0tdcEFriRydSnqeTWaDyhQOnfzZn9eD0lTVB3tvQEFarKStfVVBpahkTNaIFrmtJLtyZnnG7itx8S1xUOJuvq18LrEtNmxmzgbEG0O0HiVgw7v9T/Ui/4Y1EnRh4sI59QBkgu3XBBcJr2AdaxMrHHjvGOYtDlfRYmCAa+EE7AWxgnMDL4nlcB0kLPezFfHY/Mj9yu2LA5GgjWadbc+N1ow2pMtmXucmvy52DYMhYkFQ3sxXx2PzI/cpvZivjsfmR+5VvRBUN7MV8dj8yP3Kb2Yr47H5kfuVb0QVDezFfHY/Mj9ym9mK+Ox+ZH7lW9EFd0E+ZQ326jb9NlYlX9BvmcX2G+hWBAREQaK/vUn2H/lKp0GCVjYGOdisjW6ke1kNhrAAAfF8pAVwxDvMn2H/lK4zQtmp4WutZvwaTNocLxlrrWPRa6CF7nK7+KS+ZD7taosFrHEhuLSEi9wGwEiznN+r8Jjh5CuqDRMtDBuwOrYd7OeUY3X5eVR8V3z+d2WalsNw10bmkuBDI3xtte5DpC67ufVDPKXIITucrv4pL5kPu07nK7+KS+ZD7tW5EFR7nK7+KS+ZD7tO5yu/ikvmQ+7VuRBUe5yu/ikvmQ+7Tucrv4pL5kPu1bkQfPNIcHqomRumrpJ2btENRzY2gkk2N2sBy6VeqDvbegKF07+bM/rwekqaoO9t6AgiKyongmldHA2VsjmOB3UxuFmNYQRqHweXjWnuhqvER9/+0rLZNVBWu6Gq8RH3/7Sd0NV4iPv/wBpWXVTVQVruhqvER9/+0ndDVeIj7/9pWXVTVQVruhqvER9/wDtLBuk1QXFoomkjaPhGY/9SlMZxHcxqttrkeaOXp5P+lVRUOjkD2nhDPlvc535b8azOX1KnHvFdb8/ZcwcO2Wsz8eEz3Q1XiI+/wD2k7oKrxEff/tKZwyubMzWbkdjm8bXcn/a7NVaNL1vWLVncSqWrNZ1Pyh9E6R0VLGx4s4NaDbMXtnZTKwlkaxpc4hrQLkk2AHOVWqrS8OdqU0Lpjy5hvSABcjpsvSFoRVA4liJz3KJvNlftevO6aqi+cUwLeNzLgAdbh2hBbKmPWY5uzWa4X6RZVySvrIQ1jYInhrWt1g97b2FtmqpbCcZiqReN2Y2tOTx5OTnCkLIKrv5W+KxfeP9he7913ikf3j/AGFaHDI9BXzukztfPJUObzo4s1ia77t/ha43G9bfvrSb38rfFIvvH+wm/lb4rF94/wBhS+jg+IH2pPzFSdlbxX9SkX8xtXvXttNfCq7+VvisX3j/AGE38rfFYvvH+wrVZLLo8qrv5W+KxfeP9hN/K3xWL7x/sK1WSyCkYpNV1TWRvgYxokY8lr3OdweKxaFcaNlmNB5At1l6gIiICIiAiIghcfo4xG94aA8uj4Wdzd7QezJVSsP5T+qtGkOLU0bSyUlxNuAw8PI3FyCNXMDaVV3SumzhonFvK58ru0EBYvUOm35F949R/v8AENDicyuKurblecPoooxeNgaS0AkcfHmumWQNaXONgASSdgA2lU9uO1kIvJScEcgcO0ErmxzSUVMLYYmua97w14NtnEARtBNupbFa1rGojShMzM7lm578SmNyWU0ZyGwuPtei6tdDh7I2hrWhrRxD0k8ZWGD0LYo2sbsaOt3GV3ufZekMTE3kXNNE3iy9CzklXNJKgrmL4KQ7dafgSt4Vm5B3RyHsKndGcbFTHnYSMsHt2dDhzHsWuSRV6pl+CVjJhkx9xIByZa2XUekKBa8cw90rLxuc17b2AcWhw42mx6j61T4G2da1rXFthFsrKRqdMJJCRTQOI8J9/Q3Z1qGqKiqc/XdA3O1wL59NncmSyeodO9e0XpPv+F/icv0omtvhacAoHEiQlwaDdrQ4gOPhEXtb0ntsSqWF6XsuGTNdEdmy8Y7LjqVrikDgC0gg5gg3B6CtDj4a4aRSFTLknJbulkiIu7mIiICIiAiIgIiICrmkmNPa9tPTZzP2kZ6gPoNs+YKbxCqEUT5DsY1zrcthkPKVXtDaM6rqmTOSYuIPI2+duS57AEG/BtGY4QHyWll2lzuE0E+CDt6Tmph70keuaR6DJ0xC4TRQulbIWASNNwRlc8/Ks5HrrpKC+b/I31oOmI5Zc6GJx5FvAWLnoOOWndyhcNQHN2j9QpN71oe9BDSSpJRtmDQ5utmHAcV7cfWt1XTA5tyPJxH1Lvo49Vo5SFAxhw9jRY9Q4LR1L19OzwR2rN71pe9SODEMLY8WtfmP6HaFC0NbJQSbS6BzuE07WnlHIfSrG96j8RhD2kHjFj+h6VAtkErXtDmkFrgCCNhBWaqWgtYRulO85xnWb9kmzh0Xsf8AUrapBERAREQEREBERBXdPJdWjI8J7G+l39qkqVgjijYMtWNg6go/TiDXo3W+i5jvJex7HFdFNU7pBE8fSjb1gZjrug2yPXNI9JHrmc65soEjhsGsdc7Bs6eVSi1xMDWgcgWL3qRk9653vXj3rne9Bk960PesXvWoAu2f9KB496yp6jiPk9SGl5XdQWiSmI2O/RB1vetL3rW960vegze9aZHrBz1ig58JdqYmz+djgefgn2Ar4qHgbN0xIEbI2OJ5uDq+l6viQCIikEREBERAWEsga0ucbAAkk7ABmSVmqxprUOcIqaP5UzgD9kEbea/5SgjZ55sSkLYyY6ZpzOzW5zynm4lZqPDmxwiJlyG3sTmbnO63YdQthjbGwWa0ZnjJ4yecrpe6yCHlo38g6wuamad2YCLcIHPmz/RSs0q5RINdt+VBJPeuHEq9kMUksjtVkbHPedtmtFzlx5BbZHqB0yoXVNBUwx/Lkhe1nEC61wL8VyAPKgqg08r3wGsZhgNGLuF5wKp0Q2yhttlhe1usZrpxvTtzW0Jo6cVHw0P3MOlEBaWhp1TcEX4RBzy1eNQGH/4g08WFtpXNlFZHTim+DGKTdHSNj3MZ6tgDkc8+ZRFRgEkceB0z3yRP1qovdGdWWIyFr7A2IBGtbrQXjBdLJn10dHWUZpZJmPfCWzNqGPDA5zgS0cHJruroWehWn3w19Qx8AgEDddpD90EjA97HuzaLWLO1QODYeaPH4GvlkqRNSzbnJUu3SWJzdclsbsgLhh4thKqbXSQ0UUkbSXVBxXD3WyPx0l4yeYHX6yg+k6A6cOxIzh1PuO4iAj4zdNYSh5B+SLZMB8qtL3qg6A0whxHFWNFmsNAxuVhZscgV2e9QPZHLnJXrnLFAWqol1RkLuOTRyn1LYiCKbQSRWlikIlFy62x3GQOXoO1XLRzGxUx5jVkbYPb/AHDmKglwMm+DVccoya86sg4rG1/0PkQfRERFIIiICIiAqrV54vFf6MJt02ef17FaiqnpC7cq+mmPyXDczyDMi58knYgs+tYLlmkXsr1xTSIMZpVxSyr2aRcrnXUCXE+sAeVaXvXHTzWy4lm96D15F72F+W2a0PcvHOWKDupH8HoJR5C5YZLHpWb3oD3LU5y8Ll4gLxEQEREBRukA+J6HN9BCklGY3d25xD5T3j2R2u7EH0DD3kwxk7SxhPSWhdCwhbZoA4gB1LNSCIiAiIgxcoLSOi3eFzPpbWHkcPXs8qnnBcs8V0FfwLFN2ZucnBnj4JByLgOPp5VtqHEbclqxfAhIQ9h3OUbHjLovb0rgOJ1MI1Z4N1aPptzvz5C3WAoG97rrxc3dHDxwPB6Gn9QvDpFB9S/qb7SDqXpK4jpDD9U/qb7S8OkMP1T+pvrQdq8XCdIIvq39TfWsTj8f1b+pvrQSKXUYcej8B/UPWvDjrPAf2etBJoovfxngP7PWm/jPAf2etBKIovfxngP7PWm/jPAf2etBKIovfxngP7PWjcUe/KKFzj5SOxBIzzBjS5xsB/8AWC1aNUxlnNQ8Wa24jHPsv5M/KV5R4BLK4OqTYDZGD6bZD0q10tKGgAAADIAZADmQdsRW5a42rYpBERAREQF4QvUQanRLU6nXUvLIOB9KORa3Ug5FJ2XmqgiTScyx+Ccyl9RRuNNlbHrxOtq3LhZpu3lFxtHavGS/ZWba3rx8vVa9063pUqeoedrzsvsb6lNYZEXMuc+E4XNrqCpdotmLLc7Hvg7g3hObcuc1u532bCXbL5L5zpXJyWzatM23v7/21+dhpGP/AJiIWL4LzJ8F5lX5NPmj/wAV3llaD6FzVf8AiGwsIbBI0nInWY6w49XMZr6S09sb1tjxG50lcRqNU2Zbg7TYEX8H19XKu6gLZW6zRzOHGCq7BUCSEPAIDhcA2uM7Z2Ujo/DKXl0WrZtg9rnW1gc9lj5Dy+VYPH6jmtyu2Y3E/Txr992pl4mOMHdE+8fXz+/RNik5lmKPmUnqL3VX0DKR7aQcgW5tOuvVSyDS2FbGtWaICIiAiIgIiICIiAiIgIiIIvH8YFMwG2tI8kRsva5G1xPE0DaecDaQqDilbJMbzP3Q7Q35MLfsx7PKbnnU/pzETK1wz1Ijfls5+Z/2hUeeqQdkWKuYHcG5tweQHn5lFTVbjcnacytE9SuGWdccfHx47WtWNTLpfLe8RFp+HRNULhmnWiWdccsy7Oa7YdpVBHTsjdr6zW2Nm3F735VAY/j2vOyWme9jmttrAmN4NydoOxQJcvFRxdPxY8vqxvfv+Vm/KvfH6c60+s6Af4jvkkZTVpBc7KOcAN13cTJGjIOOdnCwOywNr/UGm6/MOHU7nPDm7Iy2Qnk1SCPLcBforR+pL4wSryslUREBERAREQEREBERAREQEREBERBX8Z+cD+kPzlVrF9HIpbubeNx425tPS31WU1pPXtiq4g7Jr43NLj8lrtcal+QG7hfoXk2xB83xDR2dl9XVeOY2PUfWoGqo5m7Yn9V/Qvp1YoSrQfO5I3+C4f6SsNxd4J6irZVqOlQQ7KVx4uvJSFHhAJ4bvIMu1ZR7VJ0yDodC1kDw0ADVOQX1nRTvQXyHE61sbA05ukLWho26pcNZ3QBfy2C+v6Kj4oIJxERAREQEREBERAREQEREBERAREQVbSmjbNLqO+pyO2x1jxcYVKnmqqLL5cQ2B13xAfyvHCZ0G4Fsgr9jJ/zI/o+h+fpHWuObYgo50rjd8uN7OUttIzyW4X+1ck+NwO2SAfaDmfmAU9ieEQvuTG2/K3gHsVardHYuJzx5QR2hBxVOIwnZLH57fWo+Wuj4ntPQdb0LbPgrR9N3lsuZ2HNHGexBqGINByDj0NI/NZZjE5XcGNtjy/Lf1bB2rKKkbfZfpUvSMA2ADoyQctJhJa18sp1n6ptc6xB5SeXm2BfbdFT8UF8qqO9P6F9V0U70EE6iIgIiICIiAiIgIiICIiAiIgIiIKXpvrtnjljPCijcSDfVLXPGsHAcR1RnxWB4rLio8filAaTuch+g82uf5HbH+TPlAVhxn5wP6X95VWxrRiOUEtOoTtFtaM9LeLyIN1YoOsUXUYRVwZRvdqjYGSXaBzMfkPIFGVOIVbflNJ+1F7NkHZVqOlXFLikx2tb5jh/cud1VMeTyMP6lB3x7V3CoawXe4NHPtPQONQDY5XfSd2M9Fiu2jwW5u93TbNx6XFBunr31B1YwWxsLZHE5OdqEEX5BcDLafIvuei3egvkhgayB4aLDVPl6eVfWtFO9BBOoiICIiAiIgIiICIiAiIgIiICIiCv6RcCWOQ/Ic0xOPE1xcCy/MbuF+XV5VyTbFZqmAPaWuAIIIIIuCDtBHGqhXYRPB3l2vHxRyXOrzMeOEBzHWHJZBH1ihKtd1ViBHfIZGc4G6t8mpwutoURVV8fhgfaBj/MAgjatR0q66qsj+sZ57fWuCSdp2OB6DrHsQYx7VJ0yjoY3k8GN5/0Fva6w7VMUWFzv2NDP97/ZB60GyU3AYM3PyA/luNZx5gO0gca+r6LNtEFVNHdESDrOBubXJzcek/psC+g0tOGNACDciIgIiICIiAiIgIiICIiAiIgIiIC8IuiIOWfDo37WhR0+jUTuJEQcb9D4jxIzRCMIiDqh0YibxKRgwyNmxoREHY1oGxeoiAiIgIiICIiAiIg//9k="/>
          <p:cNvSpPr>
            <a:spLocks noChangeAspect="1" noChangeArrowheads="1"/>
          </p:cNvSpPr>
          <p:nvPr/>
        </p:nvSpPr>
        <p:spPr bwMode="auto">
          <a:xfrm>
            <a:off x="155575" y="-1790700"/>
            <a:ext cx="3095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4" descr="data:image/jpeg;base64,/9j/4AAQSkZJRgABAQAAAQABAAD/2wCEAAkGBxQSEBQUEhIVFBQVFBAUFBUUFBUQDxQUFRUWFxYVFRYYHCkgGBolGxQUIjIiJSkrLi4vFx8zODMsNygtLisBCgoKDg0OGxAQGDEhHiIuLys3LC83LDEvLywsLzcsNzQsLy43NDcrNywrNC0yLDgsKyw0KyssLDEsLystNyssLP/AABEIAPcAzAMBIgACEQEDEQH/xAAcAAEAAgMBAQEAAAAAAAAAAAAABQYCAwQBBwj/xABKEAABAwICAwkKDAQGAwAAAAABAAIDBBEFIQYSMRMVIkFRYXGRoRYzUlSBkrHR0tMUIzI0QlNyk5SyweNVYnPCBySCorPhRKPw/8QAGgEBAAMBAQEAAAAAAAAAAAAAAAEEBQMCBv/EACcRAQACAgEDAwQDAQAAAAAAAAABAgMRBAUSURMhMUFhofCBsdEi/9oADAMBAAIRAxEAPwD602J8s0w3eRgY6NrWs3MCxja4/KYTe7jxrdvY7xqfri92mHd/qf6kX/DGqRUaOYgd11XyB5bV6zzVFzJ3Pqo5KcxscbRbnG1zdgtfVFwUF33sd41P1xe7Tex3jU/XF7tU7UxQukDS4StZFwi2PWMRq53BgdYROmEG53tlzgm66qqgxOSKVr5XtfqUpidC6GFhLBEZmuBBc2RzxLsJZqkC+1BZ97HeNT9cXu03sd41P1xe7Udg1LOyuqXvZJuMkVKGF8rZBuse6bodQOOprCRnyQB8Wea9iQR29jvGp+uL3ab2O8an64vdqRRBHb2O8an64vdpvY7xqfri92pFEEVoxXOmpYnvN3FjNY5Ak2zOWSlVX9BvmUX2W+hWBAREQaa1xEbyMiGPI6QCo6iwtromOMk9yxhP+Yl2kC/0l34h3mT7D/ylQ2N4ZJU4e2KJwDiKV2q5zmRyNY5j3xPc0Ehr2tLSbHJ2woJDehn1k/4ib2kGEM+sn/ETe0qVDofWxyRSRPii1PhIDGSyFlPFLVwTCKMbn8YwRxPGpZou8AWAC34bgmJXicycQR7lJaIgAske6oN5Iw3Vd3yE8oMZGWesFu3oZ9ZP+Im9pN6GfWT/AIib2lWRo5VEskeGSu+CTwyRTVc0sD5XEOa54MdpGE61wQLC1hxCf0Tw11NSRxPDWubr3DHF8Y1nudZl2t1WZ5NAs0WHEg37zt+sn/ETe0m87frJ/wARN7SkUQR287frJ/xE3tJvO36yf8RN7SkUQVzG2/BWxytfKfjo2kOmke0tdcEFriRydSnqeTWaDyhQOnfzZn9eD0lTVB3tvQEFarKStfVVBpahkTNaIFrmtJLtyZnnG7itx8S1xUOJuvq18LrEtNmxmzgbEG0O0HiVgw7v9T/Ui/4Y1EnRh4sI59QBkgu3XBBcJr2AdaxMrHHjvGOYtDlfRYmCAa+EE7AWxgnMDL4nlcB0kLPezFfHY/Mj9yu2LA5GgjWadbc+N1ow2pMtmXucmvy52DYMhYkFQ3sxXx2PzI/cpvZivjsfmR+5VvRBUN7MV8dj8yP3Kb2Yr47H5kfuVb0QVDezFfHY/Mj9ym9mK+Ox+ZH7lW9EFd0E+ZQ326jb9NlYlX9BvmcX2G+hWBAREQaK/vUn2H/lKp0GCVjYGOdisjW6ke1kNhrAAAfF8pAVwxDvMn2H/lK4zQtmp4WutZvwaTNocLxlrrWPRa6CF7nK7+KS+ZD7taosFrHEhuLSEi9wGwEiznN+r8Jjh5CuqDRMtDBuwOrYd7OeUY3X5eVR8V3z+d2WalsNw10bmkuBDI3xtte5DpC67ufVDPKXIITucrv4pL5kPu07nK7+KS+ZD7tW5EFR7nK7+KS+ZD7tO5yu/ikvmQ+7VuRBUe5yu/ikvmQ+7Tucrv4pL5kPu1bkQfPNIcHqomRumrpJ2btENRzY2gkk2N2sBy6VeqDvbegKF07+bM/rwekqaoO9t6AgiKyongmldHA2VsjmOB3UxuFmNYQRqHweXjWnuhqvER9/+0rLZNVBWu6Gq8RH3/7Sd0NV4iPv/wBpWXVTVQVruhqvER9/+0ndDVeIj7/9pWXVTVQVruhqvER9/wDtLBuk1QXFoomkjaPhGY/9SlMZxHcxqttrkeaOXp5P+lVRUOjkD2nhDPlvc535b8azOX1KnHvFdb8/ZcwcO2Wsz8eEz3Q1XiI+/wD2k7oKrxEff/tKZwyubMzWbkdjm8bXcn/a7NVaNL1vWLVncSqWrNZ1Pyh9E6R0VLGx4s4NaDbMXtnZTKwlkaxpc4hrQLkk2AHOVWqrS8OdqU0Lpjy5hvSABcjpsvSFoRVA4liJz3KJvNlftevO6aqi+cUwLeNzLgAdbh2hBbKmPWY5uzWa4X6RZVySvrIQ1jYInhrWt1g97b2FtmqpbCcZiqReN2Y2tOTx5OTnCkLIKrv5W+KxfeP9he7913ikf3j/AGFaHDI9BXzukztfPJUObzo4s1ia77t/ha43G9bfvrSb38rfFIvvH+wm/lb4rF94/wBhS+jg+IH2pPzFSdlbxX9SkX8xtXvXttNfCq7+VvisX3j/AGE38rfFYvvH+wrVZLLo8qrv5W+KxfeP9hN/K3xWL7x/sK1WSyCkYpNV1TWRvgYxokY8lr3OdweKxaFcaNlmNB5At1l6gIiICIiAiIghcfo4xG94aA8uj4Wdzd7QezJVSsP5T+qtGkOLU0bSyUlxNuAw8PI3FyCNXMDaVV3SumzhonFvK58ru0EBYvUOm35F949R/v8AENDicyuKurblecPoooxeNgaS0AkcfHmumWQNaXONgASSdgA2lU9uO1kIvJScEcgcO0ErmxzSUVMLYYmua97w14NtnEARtBNupbFa1rGojShMzM7lm578SmNyWU0ZyGwuPtei6tdDh7I2hrWhrRxD0k8ZWGD0LYo2sbsaOt3GV3ufZekMTE3kXNNE3iy9CzklXNJKgrmL4KQ7dafgSt4Vm5B3RyHsKndGcbFTHnYSMsHt2dDhzHsWuSRV6pl+CVjJhkx9xIByZa2XUekKBa8cw90rLxuc17b2AcWhw42mx6j61T4G2da1rXFthFsrKRqdMJJCRTQOI8J9/Q3Z1qGqKiqc/XdA3O1wL59NncmSyeodO9e0XpPv+F/icv0omtvhacAoHEiQlwaDdrQ4gOPhEXtb0ntsSqWF6XsuGTNdEdmy8Y7LjqVrikDgC0gg5gg3B6CtDj4a4aRSFTLknJbulkiIu7mIiICIiAiIgIiICrmkmNPa9tPTZzP2kZ6gPoNs+YKbxCqEUT5DsY1zrcthkPKVXtDaM6rqmTOSYuIPI2+duS57AEG/BtGY4QHyWll2lzuE0E+CDt6Tmph70keuaR6DJ0xC4TRQulbIWASNNwRlc8/Ks5HrrpKC+b/I31oOmI5Zc6GJx5FvAWLnoOOWndyhcNQHN2j9QpN71oe9BDSSpJRtmDQ5utmHAcV7cfWt1XTA5tyPJxH1Lvo49Vo5SFAxhw9jRY9Q4LR1L19OzwR2rN71pe9SODEMLY8WtfmP6HaFC0NbJQSbS6BzuE07WnlHIfSrG96j8RhD2kHjFj+h6VAtkErXtDmkFrgCCNhBWaqWgtYRulO85xnWb9kmzh0Xsf8AUrapBERAREQEREBERBXdPJdWjI8J7G+l39qkqVgjijYMtWNg6go/TiDXo3W+i5jvJex7HFdFNU7pBE8fSjb1gZjrug2yPXNI9JHrmc65soEjhsGsdc7Bs6eVSi1xMDWgcgWL3qRk9653vXj3rne9Bk960PesXvWoAu2f9KB496yp6jiPk9SGl5XdQWiSmI2O/RB1vetL3rW960vegze9aZHrBz1ig58JdqYmz+djgefgn2Ar4qHgbN0xIEbI2OJ5uDq+l6viQCIikEREBERAWEsga0ucbAAkk7ABmSVmqxprUOcIqaP5UzgD9kEbea/5SgjZ55sSkLYyY6ZpzOzW5zynm4lZqPDmxwiJlyG3sTmbnO63YdQthjbGwWa0ZnjJ4yecrpe6yCHlo38g6wuamad2YCLcIHPmz/RSs0q5RINdt+VBJPeuHEq9kMUksjtVkbHPedtmtFzlx5BbZHqB0yoXVNBUwx/Lkhe1nEC61wL8VyAPKgqg08r3wGsZhgNGLuF5wKp0Q2yhttlhe1usZrpxvTtzW0Jo6cVHw0P3MOlEBaWhp1TcEX4RBzy1eNQGH/4g08WFtpXNlFZHTim+DGKTdHSNj3MZ6tgDkc8+ZRFRgEkceB0z3yRP1qovdGdWWIyFr7A2IBGtbrQXjBdLJn10dHWUZpZJmPfCWzNqGPDA5zgS0cHJruroWehWn3w19Qx8AgEDddpD90EjA97HuzaLWLO1QODYeaPH4GvlkqRNSzbnJUu3SWJzdclsbsgLhh4thKqbXSQ0UUkbSXVBxXD3WyPx0l4yeYHX6yg+k6A6cOxIzh1PuO4iAj4zdNYSh5B+SLZMB8qtL3qg6A0whxHFWNFmsNAxuVhZscgV2e9QPZHLnJXrnLFAWqol1RkLuOTRyn1LYiCKbQSRWlikIlFy62x3GQOXoO1XLRzGxUx5jVkbYPb/AHDmKglwMm+DVccoya86sg4rG1/0PkQfRERFIIiICIiAqrV54vFf6MJt02ef17FaiqnpC7cq+mmPyXDczyDMi58knYgs+tYLlmkXsr1xTSIMZpVxSyr2aRcrnXUCXE+sAeVaXvXHTzWy4lm96D15F72F+W2a0PcvHOWKDupH8HoJR5C5YZLHpWb3oD3LU5y8Ll4gLxEQEREBRukA+J6HN9BCklGY3d25xD5T3j2R2u7EH0DD3kwxk7SxhPSWhdCwhbZoA4gB1LNSCIiAiIgxcoLSOi3eFzPpbWHkcPXs8qnnBcs8V0FfwLFN2ZucnBnj4JByLgOPp5VtqHEbclqxfAhIQ9h3OUbHjLovb0rgOJ1MI1Z4N1aPptzvz5C3WAoG97rrxc3dHDxwPB6Gn9QvDpFB9S/qb7SDqXpK4jpDD9U/qb7S8OkMP1T+pvrQdq8XCdIIvq39TfWsTj8f1b+pvrQSKXUYcej8B/UPWvDjrPAf2etBJoovfxngP7PWm/jPAf2etBKIovfxngP7PWm/jPAf2etBKIovfxngP7PWjcUe/KKFzj5SOxBIzzBjS5xsB/8AWC1aNUxlnNQ8Wa24jHPsv5M/KV5R4BLK4OqTYDZGD6bZD0q10tKGgAAADIAZADmQdsRW5a42rYpBERAREQF4QvUQanRLU6nXUvLIOB9KORa3Ug5FJ2XmqgiTScyx+Ccyl9RRuNNlbHrxOtq3LhZpu3lFxtHavGS/ZWba3rx8vVa9063pUqeoedrzsvsb6lNYZEXMuc+E4XNrqCpdotmLLc7Hvg7g3hObcuc1u532bCXbL5L5zpXJyWzatM23v7/21+dhpGP/AJiIWL4LzJ8F5lX5NPmj/wAV3llaD6FzVf8AiGwsIbBI0nInWY6w49XMZr6S09sb1tjxG50lcRqNU2Zbg7TYEX8H19XKu6gLZW6zRzOHGCq7BUCSEPAIDhcA2uM7Z2Ujo/DKXl0WrZtg9rnW1gc9lj5Dy+VYPH6jmtyu2Y3E/Txr992pl4mOMHdE+8fXz+/RNik5lmKPmUnqL3VX0DKR7aQcgW5tOuvVSyDS2FbGtWaICIiAiIgIiICIiAiIgIiIIvH8YFMwG2tI8kRsva5G1xPE0DaecDaQqDilbJMbzP3Q7Q35MLfsx7PKbnnU/pzETK1wz1Ijfls5+Z/2hUeeqQdkWKuYHcG5tweQHn5lFTVbjcnacytE9SuGWdccfHx47WtWNTLpfLe8RFp+HRNULhmnWiWdccsy7Oa7YdpVBHTsjdr6zW2Nm3F735VAY/j2vOyWme9jmttrAmN4NydoOxQJcvFRxdPxY8vqxvfv+Vm/KvfH6c60+s6Af4jvkkZTVpBc7KOcAN13cTJGjIOOdnCwOywNr/UGm6/MOHU7nPDm7Iy2Qnk1SCPLcBforR+pL4wSryslUREBERAREQEREBERAREQEREBERBX8Z+cD+kPzlVrF9HIpbubeNx425tPS31WU1pPXtiq4g7Jr43NLj8lrtcal+QG7hfoXk2xB83xDR2dl9XVeOY2PUfWoGqo5m7Yn9V/Qvp1YoSrQfO5I3+C4f6SsNxd4J6irZVqOlQQ7KVx4uvJSFHhAJ4bvIMu1ZR7VJ0yDodC1kDw0ADVOQX1nRTvQXyHE61sbA05ukLWho26pcNZ3QBfy2C+v6Kj4oIJxERAREQEREBERAREQEREBERAREQVbSmjbNLqO+pyO2x1jxcYVKnmqqLL5cQ2B13xAfyvHCZ0G4Fsgr9jJ/zI/o+h+fpHWuObYgo50rjd8uN7OUttIzyW4X+1ck+NwO2SAfaDmfmAU9ieEQvuTG2/K3gHsVardHYuJzx5QR2hBxVOIwnZLH57fWo+Wuj4ntPQdb0LbPgrR9N3lsuZ2HNHGexBqGINByDj0NI/NZZjE5XcGNtjy/Lf1bB2rKKkbfZfpUvSMA2ADoyQctJhJa18sp1n6ptc6xB5SeXm2BfbdFT8UF8qqO9P6F9V0U70EE6iIgIiICIiAiIgIiICIiAiIgIiIKXpvrtnjljPCijcSDfVLXPGsHAcR1RnxWB4rLio8filAaTuch+g82uf5HbH+TPlAVhxn5wP6X95VWxrRiOUEtOoTtFtaM9LeLyIN1YoOsUXUYRVwZRvdqjYGSXaBzMfkPIFGVOIVbflNJ+1F7NkHZVqOlXFLikx2tb5jh/cud1VMeTyMP6lB3x7V3CoawXe4NHPtPQONQDY5XfSd2M9Fiu2jwW5u93TbNx6XFBunr31B1YwWxsLZHE5OdqEEX5BcDLafIvuei3egvkhgayB4aLDVPl6eVfWtFO9BBOoiICIiAiIgIiICIiAiIgIiICIiCv6RcCWOQ/Ic0xOPE1xcCy/MbuF+XV5VyTbFZqmAPaWuAIIIIIuCDtBHGqhXYRPB3l2vHxRyXOrzMeOEBzHWHJZBH1ihKtd1ViBHfIZGc4G6t8mpwutoURVV8fhgfaBj/MAgjatR0q66qsj+sZ57fWuCSdp2OB6DrHsQYx7VJ0yjoY3k8GN5/0Fva6w7VMUWFzv2NDP97/ZB60GyU3AYM3PyA/luNZx5gO0gca+r6LNtEFVNHdESDrOBubXJzcek/psC+g0tOGNACDciIgIiICIiAiIgIiICIiAiIgIiIC8IuiIOWfDo37WhR0+jUTuJEQcb9D4jxIzRCMIiDqh0YibxKRgwyNmxoREHY1oGxeoiAiIgIiICIiAiIg//9k="/>
          <p:cNvSpPr>
            <a:spLocks noChangeAspect="1" noChangeArrowheads="1"/>
          </p:cNvSpPr>
          <p:nvPr/>
        </p:nvSpPr>
        <p:spPr bwMode="auto">
          <a:xfrm>
            <a:off x="307975" y="-1638300"/>
            <a:ext cx="3095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22515"/>
            <a:ext cx="2664296" cy="19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110887"/>
            <a:ext cx="3531597" cy="22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data:image/png;base64,iVBORw0KGgoAAAANSUhEUgAAAWMAAACOCAMAAADTsZk7AAAAh1BMVEX///8BAQEAAAD39/f8/PyoqKjw8PDg4ODz8/PLy8vs7Ozk5OSCgoK0tLR+fn7b29ubm5tTU1PCwsK7u7vR0dHW1tY3NzeTk5NpaWl4eHi2traurq4oKChiYmKZmZmmpqZXV1dEREQjIyNMTEyKioo9PT0bGxsPDw8xMTFvb28lJSVISEgWFhY5afOLAAAVcklEQVR4nO1diXYqOQ4NZglrIOwQyAZJIMn/f19T5U22JVmV906g86JzZqanU+Vy3ZK1XMnm6upXfuVXfuVXfuVXfoh02/VzT+FnS+e4UUo93Q9a557Jj5X+CWBVK/5LLbvnnszPlOUJ4FJKnJvnns5PlBsLscZZTc49oZ8n6wDiAuRzz+jnSQTxCeTRuaf00+QhhrimDuee00+TbYrxDruudf3dM/s5skkxXmHXPdx+98wuT76apX2mGD9g183Vvx45T1/UfLdfTIaV70RsBRYhDxWu3v+MDJfKydNdtXvvU4wXyGVFKvgvJ9o75eIvVTlRm6YY7/1fO+NOp9Nut+tvKvj3/5rsVZSoVTOccXys1NT/8c2sjokq/tD4yzP/38h1ClKlMOs2ud1/o54eW93si/9VFc3Qz5GjzKCK71eq5/7W1BCrcYm1ev3rk/9/SDfNhauxOk8Jxv5vOuhQh4m+5l9V5EWqxpVInXHyid7d3xrGVKxfDMYbcpjGrPkw+d9UUmaLflNuUOuJGldb0qN0Gfg4uGNMhYs91JgYZqGdYyUjdTaZ7MrJiuP9VQJxTX2In9Z7QT6RT/P2GuNV32H8hA7TftGhjVKfa/GzzyXDg53sRrbuZilGNTWXPm6iEGMOwoqDnksHhN9TZJg2DM93F24wxiCZeJHc0DikEMu5yUka9Sn15tW4p9V4fuevU0tknGAS6nDRIDdeFXjdR0HqilgKeRKSrAG1GQ3rIM8YaIwfQAStbtJx9uE4lw3yKEzXQJxKSAexFKz3D2SX2IlteMFSm4ohUGPk86U50AWzoI2ksJbRx9QY68RX5neQDxQliNo1HAFrpB7TcRBS6XKLVXcJYnwoNEwh3o0e7u6o+CqSJYLxI7yg/IQnLwfMLRZXxDlMcc/FWouYOKipGjfXFoJRBWYsXjUaHMg/l6ZLHYYKXpB+QGQaZBh9bmlXxCwxp1SVCJcOasr78QNU8yaMGuJxhsg4F4txYipOc32j2UQ0MhYFfFrSenSpgT6YaWlTEfIh6Yx62HK4VFuRFn1Yi9zHLq/AVNxgGMOVoynjY/DpFVLrQ0zFpbZzIea1mC4ZI6T15OJ6LA3DBVk2tUBPy4+gZvMA45R4S22Feq767t8kjQ/8ncnaAx4ay6OmNfo8YEqLgrXaBNEvoOScNIV17fNL+5V45S1xwzX+SdD2E1QojG0CUUaGqrkPogqEmN7H4whyp7NI+414Y5JuR11WFW9DYWwRGpXpTA+oMR6SJem8NM38ZmmljSTmrcjgLQmmzQ1ibhGN3Wq+u6K13s/VcQ0hnokmglEa55dxLSRVDPvGZsXPmaWelTaF8dx7gFbdezyiEoskmxfYGHd9G/FWo2b/tVyobx3yJqT8YZBoCx/bIMxTkFBPATOMQ/eYmmP5q3+XjGKeXBvELB2EA1STOxzc2hQg+eBkVDOToxzZNCHdnuTh43cJUk+TTDKNmCxAYoyTgMCP0YFXGYITH+QlYfml6+j7BCMpaAvhhQKoQr2UXArgQ3U/eIiT6IaMNc8oSEYsSpNSQtHcLGfe0sYMP8q79nsDW10kPnugIaULucCYAnVdgjyJdnkVnDqajUN13Nr4hlpZkPpTn8+KKFufV3CCsZa9j9LBSvE/Wgy0A62uWvMcxEH7jBpUePR3Ckp+kdbPS9LcY2/t5+4EkhaJ4BxuXURBQTyO2kUvs6sT8Xg1UbJGwfPXMK4pGuLrWekS61GAre4rPPv7hOIMsgaZjG0fKzw9DRsxqKNIslu27Bdwxo12F6rIhCblMZ5TGFehbnEGOcIt0uKW2b2+RtzuZSpykoiayeZaULF6Z3VdymOclj2m1oLM0rsvk3CjooMcxrgdryFLmxMCY5Dbp+Gu9XNFpJbeeIFsULwbXIwxk6JVWK94cKKeVs7fpSVYV1lCA/sKdbzru2/5IPSKz2FM+Mri1k/589MdTeUIi6veskRZvSE3cX4SbTgkpOhXlpAGfyikX88m/QOGapC3NhBV06LyUvCteCvYkg2qxc8u9mJV+CJfFSofFgCF1f3tvfIWC5xXMsg2VwO0bDXiHGU+eTLSOUH8+Q2hHpPK5nbNMBFBhWoTyivlKoK4gbE3Cw1yGQF+g6XA+nzAmy65V60TVWx9q5DBxTmPXLGKXn3FzUfZox//IkN3V/Tu7ycobY51wEOkWJ3oMW8qtXO448xum6FSTD1r0ZOL7QJ/qV1r/WoP9JqnnBRZhfDzfWdWE+N6iPpxIkRlOxdgcwZZFiG3C0j+kKXrHA/vu5v9qwvmTYIPJS3nYjOmu37wyMKQka8Sb4LPIK9f3BKS7XA9ZbcVtl5h8vDujjmAU48iBaqOUTP1BPNPO0ovJihAC62bIluXbgEub33M3khxJeXtglLXhAoLhVJfhNj6h4c1oDGtDGp+t3zxHRYrPBxKd5dqb/fE1oaAEAtJEJVQ5Vo9hew24vofWooBDnAtdtdkb0PN5ADTrUd5ga1ebIBCB9umAJetTuORiYRTYuqANcHewJMj+oOS1OCZhDiqbTCqoGr6Lac7ZzCQ1BpdByVJphsesq+abM0zQ0ga8bmIKJs+XSvJhi1CWh+sGwta17B2bnudu2z46lD+iLfqIfsUrPLqDD1Xn8ZZVUGV6yoTEuVMbeHwvsozd2gdtg/3ukXPMnjLlQ9MQpDxfnBD4Wy1tWBjMCKTkO0CpoqJZowaeIMkHToF5VgTs0gW+VgMfGGGNwt47q61mlGsg8aoVj10nY0P4IgATNadwaZ6wO+1+6mZK+g2WfieCLLXDXm2G7xLm+2w8NBxihysQNTjuRxaA8gGcGjoV5PuR+JT1Jpm1Gb6rK7dFlqGk3J8sZOom3mofbQ39VT7SJICvFuQoZtAKXqwzid6RxJjW3NN9LxwjRn6LZ4Wz7bFCHrBRvF/v8TNJxuGqSf7WyhyMuEaTs5NJRhjwXFQ9i836nOAUcZKdpgNsQqCdwUFK6+4N6rSFkIv+MZw+DQjK3gPcXGcPJyihEcVB7xoihas82NyTzxnarYSqoYsJxJjWs0dflWNmzzEi85kv10+NJsdGBoQs0R4qxtVJK9h2QddBYHFLk0y48HQwKQcRUQ5cuk0NuZk2jtJ92RjvlT8uMloMUHmEjvFEFTqV89xGoKFFdHn0cpPT5vYgCKMkHMGOR7TETiy4SN5zMQx1GfDMz3UHJ50MmJq0G28oZ0rDS6DMckCi2pVdOyJj+n/qToZ1ECOPAoGJ4ckihBYUHuXEtrIKojInGGpNPTMaVJK4vZIU8OKSmPTvDQYhrIclOG/argiI1538pkssAZyMHQITamnjNMj+w5kqvb+BYy1uah4IkAeYmZnLeX0sK+S+vpkq0tE/OrojsuoMMbDjCTYq1rNIOth317uR5NexfN9sxAzXCrZpC1sWEuyHqh+/YdtFmO6ZMRsvHRS0SCbcbU8v9zsR2NRzxh67FcwJkdEkxUbYXdrqkjezFw77pkZADvaw4GRpfjZghOHCZDX/KeMd02l43HOg+yvxthiRNKoHET3lhNlY12usv2WXdFMkUEmBcq54h9eDgtG4VwoHh/rh0tCSIRf9DnrI78bSQunI3negmHAxZLrFKBaLuEQTINEg8oBivuYA26cYAfjuI/T0PE+1hLohWtcy+95EPSHZyVTD2FrWnYIBmO+JiagTdCaqdO+Vj9f++UxzsVYXzXI4UPYGWaNcTEE05hEcTKyF7yi6tL+vnpvmGF3eGOX5W6IcweqCG8rmL5JMASDMc8Oqrcs+4XTmxWOxQqzaWRH8SffNieCgBcWY6Y7Ag7BEP485azyW8BQjCudoQcjA1VL087M6bN5DjkPEINxpp7lhuBa2jPGJmstqLqyvKoensXUSCfEF4Wqccj4SzIYCxNJNmWLlkLcXZRN9wjeTN5HFvQRn7xsSoFk+Bs6+pQKoxGSdkA9BhfJh4m4etpGIGc6eSmMxZxLcCpCQaxgv8/AJbzsLlUZPnRckc8+7BhcDhCutVPYFZ5bniMBb4NrAUErPSc9SCJKYgPhmTgfyjbUy/AhbQWlxmkzId9GErxSAU39MQSZ1Uh4tPYKNHeIFTl8VvmvWnF4wWaKNDsqFRpjImhRarOONDzzusHhD6X9bYYvzpmaY4Aq+DrCU/SCHMImPY1dDDLXNUVskpULjTGeBZe2K4I/0wE6CQAtTVNQ4mZNso/dytMuVgByURtOYE09CbuKvAJ3tCS7w4nENcCMGJmsmm+TftMcrxREqDMzOrABXOwHMC7Ztb5vjRMp8iFZRFpCPo91CsK2khCS2ECiQsXe6qR2sT3O8A5wD6RlNDvQtDLZnlMi6/yX/l8ILHLgVILCbtC4x3d8i7qjIpAmooVKZg8qPlQl10sAoyWXocHfO6FjZG9OXROi/zeCjHqLm4pCIMi8tatecFIj0OnHZLP0vrok9Mn9FsoIc1UuO2FsRcszMo7dc2yr4AyLu0BZIw70AcyKxZjeUUwBpOoN+GDa2ovp6fxuNXCape+JtZ6T5pG7z15pPUB2Xvlq1SiMX+Kyo3dmvEeRELwhHvsg4mOilvpnrqnCAZAr2XSBYXDG19YjSZdwDTwHYIE6ufushFqcfpIOsrpQeYELH5cQmHYQsXLRd33Lgqy21hnkq0YgPHCeypYYKHMeuEqQjvpeZf6Z4xDilKrzx1dn9gXPwC43dVj1+6PFaDQqfmZ2dj27Pklv4f5seytAVM3Ds2dAVmpti22CLVzON3vjZHHHS57t4APD5Ub0g8cSnhr9hFwLMeZjlN79ii8dmnZzNWlu1XMRpABbkdMF7kipk30zC0JwEphbl37J2jSZan6Dj4JmwWPM6sccQozSl6AtIFv2MnvVyAjqRVk062b+fuzcfknuBImp+znbvId3rIX/qq/cKggYyBBN/7k4ngRGDVRzAPwKmfnr70Gru/6tHE9igvg465tTkgpi7E60zdWM7sEbmxy47Uwc4jEjNQ7c/kSEcQ1ATC0z2GiZ6ed5cHqKi04GfX4Pcoh8q3Ng1RKM6wZjfobdDZLpOWOOpRJBSBoF0D71YzJgEDPQdXMIRKZ6pTeqMcxKufB8nA2q4fl89AAmG/bnlWt8kt9bFO31tKbPkufoxGEqGZcR+hKM/UVM7AsaZHJGs0yGOFXSxsJ9qTcAW7Y/dOcnexPyRLpqro09d6rcXRQ9Gv9jM1Q0x4KbBGIoPXxM5uBYQ84aBokC60C7egcVc8V1uP0Hrv5sq44PulS9FUacpRGe6qfTXQpx/Gc15taaY6TYBau1CUiOPmCCgZ53sVx1FdCWfKq3DrUUk8KF203gQciSrdh491w8AXp7mwJvWGMxmydVE50VN5zLw+7iuHiX4zPnJ48cxHznoifJ+Y6ulcp9rnLfsrsErPjs2UM+ESixgFyc9VUdrcjJgqi3ZuuHpwRhax+tqqJrGTAJL0nIsvdTIi2d4zQypxuswftxfrtQpMxYUwVyGbhA+DO0pp6MTxJEb3v0cR2h86zf3aaJfPn/9wYXS0yhhMmjU0Nkoc08LKSFqjGGKBCvNZyxaJS7TjLb+EtdM+YEpBXst6sfYRhf3nyDYVzGq1Em9RTCa5mT7YPTSncwKxbZPNs/9rHA231pcvqWg8r3E3kSn4sshoqI46EUuFrLBmtiDBXSmkOItVGBpS1vZw4qTkOS3yGoLe+n1wFeU0bTjDmmIlvnekljO7CD53eTgkILHccW9FU2XSu3WJkAC5C5TA4ckKY2Tw/KcG5tjRJj0YafR20WyJp2GCPPvjEQU1STC62p1WuWquhX9hwcTDmnmFC+73+jnNaC938kr2/Buqi7Lggo3TNLRANz5vNk9TbCTWKdxtg8hdnKYwJKEhX994pnkzGrutgxn08lihq4DrOBgtJ8GazFQkoFBG9AccvIBr5v1y72zZp6TQskkr1oYplbm9aYEEUu84mF+xAXTiFIr1dYAWY6RoqgXCsG/MV1KqwIIQZXHVGMR3ESZCqGLOf5RsKkf4uY7Z/Ym2+I65YhyaTHMDqSlbqhq0+mz8qLPVIB7GCmSoVBYT5w3vDn2n3yqSMLYHS7LATwzRBbYRDiq85GU/EX0PZafIKE96GEThR4SD7Ygz1ECHRNE98mgPg18FeQRfEAlp8NeqguaQe8HCmMVxKEdORAGGSzM1J8KK5TO3VEnce98KyErv0WoNyMh4/w9/riL9sA6PsPq7N54DG6AjauSWFsVDRTW5krenW/KnxkUly54JT07M36bHkdKs6jEH2w09osTSgssmJhdwtCnISM/o8gA9N6DEJ0U5lhYeoYjGPNMUxoZkeYPUMPS/UMX14B4zugOsX5S8ddcUrl86Mxkwcl/Cm50zjlS8PQAEuUvJvFzn92Tg86q0Vsjw3G7A5DQ1iobRh5uPBQxJrXsCMtzRwrYJz+dpuRcm0Wp3HLNqAUp/F+xMMhq3lrIf7AGFXHt8PixCrG2KxWXhVNSqzegjgYMD481zC284w1wbqTKkehYP06Re7f0E8SH/lRHB/aiJpelHrchzmuNcdEDuizELUZWetwm2BsrCU7M8eNqcPET8GzKZmIFOQ5QTrnF8JBfoR2smW43LhvPv4IpaaocU62IRqtXBGbICe1lg638n4LSmG4tL2+VfGiXZHG0ssWjnRYmA8GUySeed14jX89esfhX7ACyPXEWMz7zo4eK5yq8ll88bTnVcXmxkQF+LdbhJPZPDQKjAuBS34gSLRggKN8HD4ATTmfXB5yCO833zuI/5/F5mIJP/jHIHjuc4Wtav2i5ws/GPsjurCGe5OreJN28XKdIvZ+vB/AbN98JnaH1y5eUeZ59QE8FJm+P2jeLZnTElHocE5KJVTlgTNc6ilawD25qdBtW6A7wfynlurszLzhECFJ4r2npU3pJqzEW94g31sgrSf3kUqr6VSZ3qCY+CnjQtaAuz7908t2L9Bm28SgVonKDiodwLQ5wdbBug7j4+BfrBpt0tHvQHmj+Cc8ASp+Q4daClZGplJy8i79yXjQhBx416kyWX04hu/gKYXyB4KggkuiuLUeBOH6jpV+f2JffJHOfvn++rR6GI+nvfVi0uw3J4l3G7u1iuhRd7HxbzYnWNV6X3+8zIx6haKj9YX20jyBpG2H/Vc1Xy7WndHoZr4JHELrBiiCpPpeyKw5Rs3/S6UfnewiTbi4ABQxFrc1mw3HzbvmjPnAjclov/vCaX1OurPJ6RHS38nrzQK71Bgs39wrVDwHLJS68FQeKyvhrrar61P6eNKR5up4/BOYzir1Xme93+7U9s9+Nb4uo/qdNHpiy9L+O7+Bc3754/e4yF+I/ZVf+ZVf+ZVf+R/If6Bg89asoQRYAAAAAElFTkSuQmCC"/>
          <p:cNvSpPr>
            <a:spLocks noChangeAspect="1" noChangeArrowheads="1"/>
          </p:cNvSpPr>
          <p:nvPr/>
        </p:nvSpPr>
        <p:spPr bwMode="auto">
          <a:xfrm>
            <a:off x="155575" y="-1524000"/>
            <a:ext cx="79248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83" y="4218031"/>
            <a:ext cx="2228778" cy="89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62" y="5476273"/>
            <a:ext cx="4551202" cy="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Based </a:t>
            </a:r>
            <a:r>
              <a:rPr lang="en-IE" dirty="0" smtClean="0"/>
              <a:t>on 				course by James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			Hughes</a:t>
            </a:r>
          </a:p>
          <a:p>
            <a:pPr marL="0" indent="0">
              <a:buNone/>
            </a:pPr>
            <a:r>
              <a:rPr lang="en-IE" dirty="0" smtClean="0"/>
              <a:t>and </a:t>
            </a:r>
          </a:p>
          <a:p>
            <a:pPr marL="0" indent="0">
              <a:buNone/>
            </a:pPr>
            <a:r>
              <a:rPr lang="en-IE" dirty="0" smtClean="0"/>
              <a:t>	</a:t>
            </a:r>
          </a:p>
          <a:p>
            <a:pPr marL="0" indent="0">
              <a:buNone/>
            </a:pPr>
            <a:r>
              <a:rPr lang="en-IE" dirty="0" smtClean="0"/>
              <a:t>and 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76" y="2261816"/>
            <a:ext cx="23812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99" y="4639535"/>
            <a:ext cx="2829399" cy="8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49" y="3496235"/>
            <a:ext cx="2762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Play! 1 </a:t>
            </a:r>
            <a:r>
              <a:rPr lang="pl-PL" sz="2400" dirty="0" err="1" smtClean="0"/>
              <a:t>first</a:t>
            </a:r>
            <a:r>
              <a:rPr lang="pl-PL" sz="2400" dirty="0" smtClean="0"/>
              <a:t> </a:t>
            </a:r>
            <a:r>
              <a:rPr lang="pl-PL" sz="2400" dirty="0" err="1" smtClean="0"/>
              <a:t>published</a:t>
            </a:r>
            <a:r>
              <a:rPr lang="pl-PL" sz="2400" dirty="0" smtClean="0"/>
              <a:t> in 2008</a:t>
            </a:r>
          </a:p>
          <a:p>
            <a:r>
              <a:rPr lang="pl-PL" sz="2400" dirty="0" smtClean="0"/>
              <a:t>Play! 1 v1.0 </a:t>
            </a:r>
            <a:r>
              <a:rPr lang="pl-PL" sz="2400" dirty="0" err="1" smtClean="0"/>
              <a:t>released</a:t>
            </a:r>
            <a:r>
              <a:rPr lang="pl-PL" sz="2400" dirty="0" smtClean="0"/>
              <a:t> in </a:t>
            </a:r>
            <a:r>
              <a:rPr lang="pl-PL" sz="2400" dirty="0" err="1" smtClean="0"/>
              <a:t>Oct</a:t>
            </a:r>
            <a:r>
              <a:rPr lang="pl-PL" sz="2400" dirty="0" smtClean="0"/>
              <a:t> 2009</a:t>
            </a:r>
            <a:endParaRPr lang="en-IE" sz="2400" dirty="0" smtClean="0"/>
          </a:p>
          <a:p>
            <a:r>
              <a:rPr lang="en-IE" sz="2400" dirty="0"/>
              <a:t>c</a:t>
            </a:r>
            <a:r>
              <a:rPr lang="en-IE" sz="2400" dirty="0" smtClean="0"/>
              <a:t>reated </a:t>
            </a:r>
            <a:r>
              <a:rPr lang="en-IE" sz="2400" dirty="0" smtClean="0"/>
              <a:t>by </a:t>
            </a:r>
            <a:r>
              <a:rPr lang="pl-PL" sz="2400" dirty="0"/>
              <a:t>Guillaume </a:t>
            </a:r>
            <a:r>
              <a:rPr lang="pl-PL" sz="2400" dirty="0" smtClean="0"/>
              <a:t>Bort</a:t>
            </a:r>
            <a:r>
              <a:rPr lang="en-IE" sz="2400" dirty="0" smtClean="0"/>
              <a:t> (in </a:t>
            </a:r>
            <a:r>
              <a:rPr lang="en-IE" sz="2400" dirty="0" err="1" smtClean="0"/>
              <a:t>Zenexity</a:t>
            </a:r>
            <a:r>
              <a:rPr lang="en-IE" sz="2400" dirty="0" smtClean="0"/>
              <a:t>)</a:t>
            </a:r>
          </a:p>
          <a:p>
            <a:r>
              <a:rPr lang="en-IE" sz="2400" dirty="0"/>
              <a:t>o</a:t>
            </a:r>
            <a:r>
              <a:rPr lang="en-IE" sz="2400" dirty="0" smtClean="0"/>
              <a:t>ther </a:t>
            </a:r>
            <a:r>
              <a:rPr lang="en-IE" sz="2400" dirty="0" smtClean="0"/>
              <a:t>releases added support for </a:t>
            </a:r>
            <a:r>
              <a:rPr lang="en-IE" sz="2400" dirty="0" err="1" smtClean="0"/>
              <a:t>Oauth</a:t>
            </a:r>
            <a:r>
              <a:rPr lang="en-IE" sz="2400" dirty="0" smtClean="0"/>
              <a:t>, HTTPS, Scala</a:t>
            </a:r>
          </a:p>
          <a:p>
            <a:r>
              <a:rPr lang="en-IE" sz="2400" b="1" dirty="0">
                <a:solidFill>
                  <a:srgbClr val="FF0000"/>
                </a:solidFill>
              </a:rPr>
              <a:t>Play! 2 </a:t>
            </a:r>
            <a:r>
              <a:rPr lang="en-IE" sz="2400" dirty="0"/>
              <a:t>released in March 2012</a:t>
            </a:r>
          </a:p>
          <a:p>
            <a:r>
              <a:rPr lang="en-IE" sz="2400" dirty="0"/>
              <a:t>part of 		</a:t>
            </a:r>
            <a:r>
              <a:rPr lang="en-IE" sz="2400" dirty="0"/>
              <a:t> </a:t>
            </a:r>
            <a:r>
              <a:rPr lang="en-IE" sz="2400" dirty="0" smtClean="0"/>
              <a:t>    </a:t>
            </a:r>
            <a:r>
              <a:rPr lang="en-IE" sz="2400" dirty="0" smtClean="0"/>
              <a:t>stack</a:t>
            </a:r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completely </a:t>
            </a:r>
            <a:r>
              <a:rPr lang="en-IE" sz="2400" b="1" dirty="0"/>
              <a:t>different</a:t>
            </a:r>
            <a:r>
              <a:rPr lang="en-IE" sz="2400" dirty="0"/>
              <a:t> framework</a:t>
            </a:r>
          </a:p>
          <a:p>
            <a:pPr lvl="1"/>
            <a:r>
              <a:rPr lang="en-IE" sz="2400" dirty="0"/>
              <a:t>core written in Scala with Java API (not the other way around)</a:t>
            </a:r>
          </a:p>
          <a:p>
            <a:pPr lvl="1"/>
            <a:r>
              <a:rPr lang="en-IE" sz="2400" dirty="0" err="1">
                <a:sym typeface="Wingdings" panose="05000000000000000000" pitchFamily="2" charset="2"/>
              </a:rPr>
              <a:t>Ebean</a:t>
            </a:r>
            <a:r>
              <a:rPr lang="en-IE" sz="2400" dirty="0">
                <a:sym typeface="Wingdings" panose="05000000000000000000" pitchFamily="2" charset="2"/>
              </a:rPr>
              <a:t> for </a:t>
            </a:r>
            <a:r>
              <a:rPr lang="en-IE" sz="2400" dirty="0" err="1">
                <a:sym typeface="Wingdings" panose="05000000000000000000" pitchFamily="2" charset="2"/>
              </a:rPr>
              <a:t>persistance</a:t>
            </a:r>
            <a:r>
              <a:rPr lang="en-IE" sz="2400" dirty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sz="2400" dirty="0">
                <a:sym typeface="Wingdings" panose="05000000000000000000" pitchFamily="2" charset="2"/>
              </a:rPr>
              <a:t>Scala for templates (not Groovy)</a:t>
            </a:r>
          </a:p>
          <a:p>
            <a:endParaRPr lang="en-IE" sz="2400" dirty="0" smtClean="0"/>
          </a:p>
          <a:p>
            <a:endParaRPr lang="en-IE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1532186" cy="5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E" sz="3000" dirty="0" smtClean="0"/>
              <a:t>Philosophy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</a:t>
            </a:r>
            <a:r>
              <a:rPr lang="en-IE" b="1" dirty="0" smtClean="0"/>
              <a:t>concurrency</a:t>
            </a:r>
          </a:p>
          <a:p>
            <a:pPr>
              <a:buFontTx/>
              <a:buChar char="-"/>
            </a:pPr>
            <a:endParaRPr lang="en-IE" b="1" dirty="0" smtClean="0"/>
          </a:p>
          <a:p>
            <a:pPr marL="0" indent="0">
              <a:buNone/>
            </a:pPr>
            <a:r>
              <a:rPr lang="en-IE" sz="5500" b="1" dirty="0" smtClean="0"/>
              <a:t>Technologies:</a:t>
            </a:r>
          </a:p>
          <a:p>
            <a:pPr lvl="1">
              <a:buFontTx/>
              <a:buChar char="-"/>
            </a:pPr>
            <a:r>
              <a:rPr lang="en-IE" dirty="0"/>
              <a:t>Netty (web server)</a:t>
            </a:r>
          </a:p>
          <a:p>
            <a:pPr lvl="1">
              <a:buFontTx/>
              <a:buChar char="-"/>
            </a:pPr>
            <a:r>
              <a:rPr lang="en-IE" dirty="0" err="1"/>
              <a:t>Akka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 err="1"/>
              <a:t>Logback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 err="1"/>
              <a:t>CoffeScript</a:t>
            </a:r>
            <a:r>
              <a:rPr lang="en-IE" dirty="0"/>
              <a:t> and LESS</a:t>
            </a:r>
          </a:p>
          <a:p>
            <a:pPr lvl="1">
              <a:buFontTx/>
              <a:buChar char="-"/>
            </a:pPr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JDBC and JPA ORM</a:t>
            </a:r>
          </a:p>
          <a:p>
            <a:pPr lvl="1">
              <a:buFontTx/>
              <a:buChar char="-"/>
            </a:pPr>
            <a:r>
              <a:rPr lang="en-IE" dirty="0"/>
              <a:t>ORM: </a:t>
            </a:r>
            <a:r>
              <a:rPr lang="en-IE" dirty="0" err="1"/>
              <a:t>Ebean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H2 in-memory database</a:t>
            </a:r>
          </a:p>
          <a:p>
            <a:pPr lvl="1">
              <a:buFontTx/>
              <a:buChar char="-"/>
            </a:pPr>
            <a:r>
              <a:rPr lang="en-IE" dirty="0"/>
              <a:t>Junit and Selenium</a:t>
            </a:r>
          </a:p>
          <a:p>
            <a:pPr marL="0" indent="0">
              <a:buNone/>
            </a:pPr>
            <a:r>
              <a:rPr lang="en-IE" sz="3600" dirty="0" smtClean="0"/>
              <a:t>components </a:t>
            </a:r>
            <a:r>
              <a:rPr lang="en-IE" sz="3600" dirty="0"/>
              <a:t>can be overwritten</a:t>
            </a:r>
          </a:p>
          <a:p>
            <a:pPr marL="0" indent="0">
              <a:buNone/>
            </a:pPr>
            <a:endParaRPr lang="en-IE" sz="5500" b="1" dirty="0" smtClean="0"/>
          </a:p>
          <a:p>
            <a:pPr>
              <a:buFontTx/>
              <a:buChar char="-"/>
            </a:pPr>
            <a:r>
              <a:rPr lang="en-IE" sz="4000" dirty="0"/>
              <a:t>Play executable and Play framework</a:t>
            </a:r>
          </a:p>
          <a:p>
            <a:pPr>
              <a:buFontTx/>
              <a:buChar char="-"/>
            </a:pPr>
            <a:endParaRPr lang="en-IE" sz="55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23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6165"/>
            <a:ext cx="1458893" cy="97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000" dirty="0" smtClean="0"/>
              <a:t>Before new app is created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external websites</a:t>
            </a:r>
          </a:p>
          <a:p>
            <a:r>
              <a:rPr lang="en-IE" dirty="0"/>
              <a:t>a</a:t>
            </a:r>
            <a:r>
              <a:rPr lang="en-IE" dirty="0" smtClean="0"/>
              <a:t>dd play to path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1" y="4485602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		&gt; play new </a:t>
            </a:r>
            <a:r>
              <a:rPr lang="en-IE" dirty="0" err="1" smtClean="0"/>
              <a:t>AppName</a:t>
            </a:r>
            <a:r>
              <a:rPr lang="en-IE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compiles </a:t>
            </a:r>
            <a:r>
              <a:rPr lang="en-IE" b="1" dirty="0" smtClean="0"/>
              <a:t>and</a:t>
            </a:r>
            <a:r>
              <a:rPr lang="en-IE" dirty="0" smtClean="0"/>
              <a:t> builds the application</a:t>
            </a:r>
          </a:p>
          <a:p>
            <a:r>
              <a:rPr lang="en-IE" dirty="0" smtClean="0"/>
              <a:t>by default on port 9000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Play! supports </a:t>
            </a:r>
            <a:r>
              <a:rPr lang="en-IE" dirty="0" smtClean="0">
                <a:solidFill>
                  <a:srgbClr val="FF0000"/>
                </a:solidFill>
              </a:rPr>
              <a:t>hot</a:t>
            </a:r>
            <a:r>
              <a:rPr lang="en-IE" dirty="0" smtClean="0"/>
              <a:t> deployment</a:t>
            </a:r>
            <a:endParaRPr lang="en-IE" dirty="0"/>
          </a:p>
          <a:p>
            <a:r>
              <a:rPr lang="en-IE" dirty="0" smtClean="0"/>
              <a:t>                     play </a:t>
            </a:r>
            <a:r>
              <a:rPr lang="en-IE" dirty="0" smtClean="0"/>
              <a:t>compile, play test</a:t>
            </a:r>
          </a:p>
          <a:p>
            <a:r>
              <a:rPr lang="en-IE" dirty="0" smtClean="0"/>
              <a:t>IDE </a:t>
            </a:r>
            <a:r>
              <a:rPr lang="en-IE" dirty="0"/>
              <a:t>support - commands:</a:t>
            </a:r>
          </a:p>
          <a:p>
            <a:pPr marL="0" indent="0">
              <a:buNone/>
            </a:pPr>
            <a:r>
              <a:rPr lang="en-IE" dirty="0"/>
              <a:t>		- play eclipse</a:t>
            </a:r>
          </a:p>
          <a:p>
            <a:pPr marL="0" indent="0">
              <a:buNone/>
            </a:pPr>
            <a:r>
              <a:rPr lang="en-IE" dirty="0"/>
              <a:t>		- play idea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66" y="3816461"/>
            <a:ext cx="1016643" cy="44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6" y="2561027"/>
            <a:ext cx="7551257" cy="5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06" y="3284984"/>
            <a:ext cx="10960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8" y="4903397"/>
            <a:ext cx="2011478" cy="5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3" y="5661248"/>
            <a:ext cx="9433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		Project 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193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E" b="1" dirty="0" smtClean="0"/>
              <a:t>app</a:t>
            </a:r>
          </a:p>
          <a:p>
            <a:pPr lvl="1">
              <a:buFontTx/>
              <a:buChar char="-"/>
            </a:pPr>
            <a:r>
              <a:rPr lang="en-IE" dirty="0"/>
              <a:t>c</a:t>
            </a:r>
            <a:r>
              <a:rPr lang="en-IE" dirty="0" smtClean="0"/>
              <a:t>ontrollers</a:t>
            </a:r>
          </a:p>
          <a:p>
            <a:pPr lvl="1">
              <a:buFontTx/>
              <a:buChar char="-"/>
            </a:pPr>
            <a:r>
              <a:rPr lang="en-IE" dirty="0" smtClean="0"/>
              <a:t>views</a:t>
            </a:r>
          </a:p>
          <a:p>
            <a:pPr>
              <a:buFontTx/>
              <a:buChar char="-"/>
            </a:pPr>
            <a:r>
              <a:rPr lang="en-IE" b="1" dirty="0" err="1" smtClean="0"/>
              <a:t>conf</a:t>
            </a:r>
            <a:endParaRPr lang="en-IE" b="1" dirty="0" smtClean="0"/>
          </a:p>
          <a:p>
            <a:pPr lvl="1">
              <a:buFontTx/>
              <a:buChar char="-"/>
            </a:pPr>
            <a:r>
              <a:rPr lang="en-IE" dirty="0" err="1"/>
              <a:t>application.conf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routes</a:t>
            </a:r>
          </a:p>
          <a:p>
            <a:pPr>
              <a:buFontTx/>
              <a:buChar char="-"/>
            </a:pPr>
            <a:r>
              <a:rPr lang="en-IE" b="1" dirty="0"/>
              <a:t>p</a:t>
            </a:r>
            <a:r>
              <a:rPr lang="en-IE" b="1" dirty="0" smtClean="0"/>
              <a:t>roject</a:t>
            </a:r>
          </a:p>
          <a:p>
            <a:pPr>
              <a:buFontTx/>
              <a:buChar char="-"/>
            </a:pPr>
            <a:r>
              <a:rPr lang="en-IE" b="1" dirty="0" smtClean="0"/>
              <a:t>public</a:t>
            </a:r>
          </a:p>
          <a:p>
            <a:pPr>
              <a:buFontTx/>
              <a:buChar char="-"/>
            </a:pPr>
            <a:r>
              <a:rPr lang="en-IE" b="1" dirty="0" smtClean="0"/>
              <a:t>test</a:t>
            </a:r>
          </a:p>
          <a:p>
            <a:pPr lvl="1"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1369"/>
            <a:ext cx="32670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Router mechanics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GET, POST, PUT, DELETE</a:t>
            </a:r>
          </a:p>
          <a:p>
            <a:r>
              <a:rPr lang="en-IE" dirty="0" smtClean="0"/>
              <a:t>www.myapplication.com/customer/1/order/2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0" y="1642066"/>
            <a:ext cx="6696744" cy="26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Routes in Play!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pPr marL="0" lvl="1" indent="0">
              <a:buNone/>
            </a:pPr>
            <a:r>
              <a:rPr lang="en-IE" dirty="0" smtClean="0"/>
              <a:t>“Call the Customers controller list action when a GET request is made to the /customers route”</a:t>
            </a:r>
          </a:p>
          <a:p>
            <a:r>
              <a:rPr lang="en-IE" dirty="0"/>
              <a:t>t</a:t>
            </a:r>
            <a:r>
              <a:rPr lang="en-IE" dirty="0" smtClean="0"/>
              <a:t>oken</a:t>
            </a:r>
          </a:p>
          <a:p>
            <a:endParaRPr lang="en-IE" dirty="0"/>
          </a:p>
          <a:p>
            <a:r>
              <a:rPr lang="en-IE" dirty="0" err="1"/>
              <a:t>c</a:t>
            </a:r>
            <a:r>
              <a:rPr lang="en-IE" dirty="0" err="1" smtClean="0"/>
              <a:t>lobbing</a:t>
            </a:r>
            <a:endParaRPr lang="en-IE" dirty="0" smtClean="0"/>
          </a:p>
          <a:p>
            <a:r>
              <a:rPr lang="en-IE" dirty="0" smtClean="0"/>
              <a:t>regular expressions				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82" y="1381798"/>
            <a:ext cx="5040560" cy="135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78" y="3740389"/>
            <a:ext cx="2093778" cy="88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809875"/>
            <a:ext cx="1040318" cy="9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5" y="4491135"/>
            <a:ext cx="1279011" cy="92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52" y="4790610"/>
            <a:ext cx="1625388" cy="7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16" y="5949280"/>
            <a:ext cx="2007492" cy="61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1578</Words>
  <Application>Microsoft Office PowerPoint</Application>
  <PresentationFormat>Pokaz na ekranie (4:3)</PresentationFormat>
  <Paragraphs>281</Paragraphs>
  <Slides>14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     - take 2</vt:lpstr>
      <vt:lpstr>History</vt:lpstr>
      <vt:lpstr>Philosophy</vt:lpstr>
      <vt:lpstr> Who is using it?</vt:lpstr>
      <vt:lpstr>Before new app is created</vt:lpstr>
      <vt:lpstr>  &gt; play new AppName </vt:lpstr>
      <vt:lpstr>  Project structure</vt:lpstr>
      <vt:lpstr>  Router mechanics</vt:lpstr>
      <vt:lpstr> Routes in Play!</vt:lpstr>
      <vt:lpstr> Routing in action</vt:lpstr>
      <vt:lpstr> Controllers and actions</vt:lpstr>
      <vt:lpstr>Views</vt:lpstr>
      <vt:lpstr>  Database access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252</cp:revision>
  <dcterms:created xsi:type="dcterms:W3CDTF">2014-10-30T19:24:09Z</dcterms:created>
  <dcterms:modified xsi:type="dcterms:W3CDTF">2014-11-19T21:40:16Z</dcterms:modified>
</cp:coreProperties>
</file>