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68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6B5"/>
    <a:srgbClr val="E527A6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96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9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707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6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3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6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7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7" y="93765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IFACE</a:t>
            </a:r>
            <a:br>
              <a:rPr lang="en-US" dirty="0"/>
            </a:br>
            <a:r>
              <a:rPr lang="en-US" dirty="0"/>
              <a:t>FACIAL</a:t>
            </a:r>
            <a:r>
              <a:rPr lang="en-US" b="1" dirty="0" smtClean="0"/>
              <a:t>  </a:t>
            </a:r>
            <a:r>
              <a:rPr lang="en-US" dirty="0" smtClean="0"/>
              <a:t>EXPRESSION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67" y="2615687"/>
            <a:ext cx="7766936" cy="386085"/>
          </a:xfrm>
        </p:spPr>
        <p:txBody>
          <a:bodyPr/>
          <a:lstStyle/>
          <a:p>
            <a:r>
              <a:rPr lang="en-US" dirty="0" smtClean="0"/>
              <a:t>LVIV DATA SCIENCE SUMMER SCHOOL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6533" y="3539991"/>
            <a:ext cx="12314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arta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lex</a:t>
            </a:r>
            <a:endParaRPr lang="en-US" dirty="0" smtClean="0"/>
          </a:p>
          <a:p>
            <a:r>
              <a:rPr lang="en-US" sz="2800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elica</a:t>
            </a:r>
            <a:endParaRPr lang="en-US" dirty="0" smtClean="0"/>
          </a:p>
          <a:p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nastasia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293" y="5155818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Supervisor : </a:t>
            </a:r>
            <a:r>
              <a:rPr lang="en-US" sz="2000" i="1" dirty="0" err="1"/>
              <a:t>Oleksandr</a:t>
            </a:r>
            <a:r>
              <a:rPr lang="en-US" sz="2000" i="1" dirty="0"/>
              <a:t> </a:t>
            </a:r>
            <a:r>
              <a:rPr lang="en-US" sz="2000" i="1" dirty="0" err="1"/>
              <a:t>Baiev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 rot="883479">
            <a:off x="5142178" y="4092076"/>
            <a:ext cx="2229465" cy="52322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MAJA</a:t>
            </a:r>
            <a:r>
              <a:rPr lang="en-US" dirty="0" smtClean="0"/>
              <a:t>   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7" y="93765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IFACE</a:t>
            </a:r>
            <a:br>
              <a:rPr lang="en-US" dirty="0"/>
            </a:br>
            <a:r>
              <a:rPr lang="en-US" dirty="0"/>
              <a:t>FACIAL</a:t>
            </a:r>
            <a:r>
              <a:rPr lang="en-US" b="1" dirty="0" smtClean="0"/>
              <a:t>  </a:t>
            </a:r>
            <a:r>
              <a:rPr lang="en-US" dirty="0" smtClean="0"/>
              <a:t>EXPRESSION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467" y="2615687"/>
            <a:ext cx="7766936" cy="386085"/>
          </a:xfrm>
        </p:spPr>
        <p:txBody>
          <a:bodyPr/>
          <a:lstStyle/>
          <a:p>
            <a:r>
              <a:rPr lang="en-US" dirty="0" smtClean="0"/>
              <a:t>LVIV DATA SCIENCE SUMMER SCHOOL 2016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6533" y="3539991"/>
            <a:ext cx="12314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arta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lex</a:t>
            </a:r>
            <a:endParaRPr lang="en-US" dirty="0" smtClean="0"/>
          </a:p>
          <a:p>
            <a:r>
              <a:rPr lang="en-US" sz="2800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elica</a:t>
            </a:r>
            <a:endParaRPr lang="en-US" dirty="0" smtClean="0"/>
          </a:p>
          <a:p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nastasia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2293" y="5155818"/>
            <a:ext cx="3490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Supervisor : </a:t>
            </a:r>
            <a:r>
              <a:rPr lang="en-US" sz="2000" i="1" dirty="0" err="1"/>
              <a:t>Oleksandr</a:t>
            </a:r>
            <a:r>
              <a:rPr lang="en-US" sz="2000" i="1" dirty="0"/>
              <a:t> </a:t>
            </a:r>
            <a:r>
              <a:rPr lang="en-US" sz="2000" i="1" dirty="0" err="1"/>
              <a:t>Baiev</a:t>
            </a:r>
            <a:endParaRPr lang="en-US" sz="2000" i="1" dirty="0"/>
          </a:p>
        </p:txBody>
      </p:sp>
      <p:sp>
        <p:nvSpPr>
          <p:cNvPr id="7" name="TextBox 6"/>
          <p:cNvSpPr txBox="1"/>
          <p:nvPr/>
        </p:nvSpPr>
        <p:spPr>
          <a:xfrm rot="883479">
            <a:off x="5142178" y="4092076"/>
            <a:ext cx="2229465" cy="52322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MAJA</a:t>
            </a:r>
            <a:r>
              <a:rPr lang="en-US" dirty="0" smtClean="0"/>
              <a:t>   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Solution(s)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Desktop</a:t>
            </a:r>
          </a:p>
          <a:p>
            <a:pPr lvl="1"/>
            <a:r>
              <a:rPr lang="en-US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68" y="1295400"/>
            <a:ext cx="9647766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Detection of emotions</a:t>
            </a:r>
          </a:p>
          <a:p>
            <a:pPr lvl="1"/>
            <a:r>
              <a:rPr lang="en-US" dirty="0" smtClean="0"/>
              <a:t>Angry</a:t>
            </a:r>
          </a:p>
          <a:p>
            <a:pPr lvl="1"/>
            <a:r>
              <a:rPr lang="en-US" dirty="0" smtClean="0"/>
              <a:t>Disgust</a:t>
            </a:r>
          </a:p>
          <a:p>
            <a:pPr lvl="1"/>
            <a:r>
              <a:rPr lang="en-US" dirty="0" smtClean="0"/>
              <a:t>Fear</a:t>
            </a:r>
          </a:p>
          <a:p>
            <a:pPr lvl="1"/>
            <a:r>
              <a:rPr lang="en-US" dirty="0" smtClean="0"/>
              <a:t>Happy</a:t>
            </a:r>
          </a:p>
          <a:p>
            <a:pPr lvl="1"/>
            <a:r>
              <a:rPr lang="en-US" dirty="0" smtClean="0"/>
              <a:t>Sad</a:t>
            </a:r>
          </a:p>
          <a:p>
            <a:pPr lvl="1"/>
            <a:r>
              <a:rPr lang="en-US" dirty="0" smtClean="0"/>
              <a:t>Surprise</a:t>
            </a:r>
          </a:p>
          <a:p>
            <a:pPr lvl="1"/>
            <a:r>
              <a:rPr lang="en-US" dirty="0" smtClean="0"/>
              <a:t>Neutral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Grayscale image 48x48   </a:t>
            </a:r>
          </a:p>
          <a:p>
            <a:pPr lvl="1"/>
            <a:r>
              <a:rPr lang="en-US" dirty="0" smtClean="0"/>
              <a:t>Training set - 28 709 </a:t>
            </a:r>
          </a:p>
          <a:p>
            <a:pPr lvl="1"/>
            <a:r>
              <a:rPr lang="en-US" dirty="0" smtClean="0"/>
              <a:t>Test set - 7178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70" y="5403757"/>
            <a:ext cx="438913" cy="438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06" y="5403756"/>
            <a:ext cx="438913" cy="438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42" y="5403755"/>
            <a:ext cx="438913" cy="438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78" y="5403755"/>
            <a:ext cx="438913" cy="438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14" y="5403754"/>
            <a:ext cx="438913" cy="438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650" y="5403754"/>
            <a:ext cx="438913" cy="438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88" y="5403754"/>
            <a:ext cx="438913" cy="4389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81" y="1735826"/>
            <a:ext cx="822960" cy="7981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81" y="2568352"/>
            <a:ext cx="822960" cy="7981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75" y="1872816"/>
            <a:ext cx="822960" cy="7981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23" y="2676398"/>
            <a:ext cx="822960" cy="7981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64" y="2648446"/>
            <a:ext cx="822960" cy="7981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08" y="1786375"/>
            <a:ext cx="822960" cy="7981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47" y="1786376"/>
            <a:ext cx="822960" cy="7981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13" y="2503267"/>
            <a:ext cx="822960" cy="7981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57" y="3278569"/>
            <a:ext cx="822960" cy="79813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04" y="1890357"/>
            <a:ext cx="822960" cy="7981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04" y="3366483"/>
            <a:ext cx="822960" cy="7981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36" y="3434486"/>
            <a:ext cx="822960" cy="7981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72" y="3434485"/>
            <a:ext cx="822960" cy="7981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00" y="3645065"/>
            <a:ext cx="822960" cy="7981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2676398"/>
            <a:ext cx="822960" cy="7981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27" y="3429933"/>
            <a:ext cx="822960" cy="7981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35" y="1878267"/>
            <a:ext cx="822960" cy="7981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45" y="3446577"/>
            <a:ext cx="822960" cy="79813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653" y="3262665"/>
            <a:ext cx="822960" cy="7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830"/>
            <a:ext cx="3842710" cy="185030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Convolutional neural network</a:t>
            </a:r>
          </a:p>
          <a:p>
            <a:r>
              <a:rPr lang="en-US" dirty="0" smtClean="0"/>
              <a:t>A lot of experiments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UCU </a:t>
            </a:r>
            <a:r>
              <a:rPr lang="en-US" dirty="0" smtClean="0"/>
              <a:t>NET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7" y="3418610"/>
            <a:ext cx="1443038" cy="30958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66555" y="3418610"/>
            <a:ext cx="1693718" cy="50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0273" y="3262745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6363" y="2704442"/>
            <a:ext cx="129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Accurancy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>
            <a:off x="2566555" y="4489311"/>
            <a:ext cx="1773502" cy="5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40057" y="4334187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577245">
            <a:off x="2749541" y="336123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: 4 000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1870" y="4192652"/>
            <a:ext cx="128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Conv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49803" y="3228291"/>
            <a:ext cx="2668686" cy="1531999"/>
          </a:xfrm>
          <a:prstGeom prst="rect">
            <a:avLst/>
          </a:prstGeom>
          <a:solidFill>
            <a:srgbClr val="E6B91E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3051" y="3785065"/>
            <a:ext cx="131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 ~ 2h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02540" y="5851685"/>
            <a:ext cx="1757733" cy="3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276734" y="5883200"/>
            <a:ext cx="1091045" cy="4104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0.39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92472">
            <a:off x="2799621" y="5578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</a:t>
            </a:r>
            <a:r>
              <a:rPr lang="en-US" dirty="0" smtClean="0"/>
              <a:t>: 40 000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149803" y="5629326"/>
            <a:ext cx="2815456" cy="938163"/>
          </a:xfrm>
          <a:prstGeom prst="rect">
            <a:avLst/>
          </a:prstGeom>
          <a:solidFill>
            <a:srgbClr val="E6B91E">
              <a:alpha val="25098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67779" y="5913742"/>
            <a:ext cx="163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GPU </a:t>
            </a:r>
            <a:r>
              <a:rPr lang="en-US" dirty="0"/>
              <a:t>~ </a:t>
            </a:r>
            <a:r>
              <a:rPr lang="en-US" dirty="0" smtClean="0"/>
              <a:t>20 min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008417" y="4845477"/>
            <a:ext cx="187037" cy="1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08417" y="5108986"/>
            <a:ext cx="187037" cy="1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08417" y="5333857"/>
            <a:ext cx="187037" cy="160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94665" y="1187894"/>
            <a:ext cx="3842710" cy="1850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UCU NET</a:t>
            </a:r>
          </a:p>
          <a:p>
            <a:pPr lvl="1"/>
            <a:r>
              <a:rPr lang="en-US" dirty="0" smtClean="0"/>
              <a:t>Our design</a:t>
            </a:r>
          </a:p>
          <a:p>
            <a:pPr lvl="1"/>
            <a:r>
              <a:rPr lang="en-US" dirty="0" smtClean="0"/>
              <a:t>Experiments with different parameters</a:t>
            </a:r>
          </a:p>
          <a:p>
            <a:pPr lvl="1"/>
            <a:r>
              <a:rPr lang="en-US" dirty="0"/>
              <a:t>Experiments with different </a:t>
            </a:r>
            <a:r>
              <a:rPr lang="en-US" dirty="0" smtClean="0"/>
              <a:t>designs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44" y="196021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CIFAR-10 </a:t>
            </a:r>
            <a:r>
              <a:rPr lang="en-US" dirty="0" smtClean="0"/>
              <a:t>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26" y="2739106"/>
            <a:ext cx="1543483" cy="366868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2"/>
          </p:cNvCxnSpPr>
          <p:nvPr/>
        </p:nvCxnSpPr>
        <p:spPr>
          <a:xfrm flipV="1">
            <a:off x="2502876" y="2661174"/>
            <a:ext cx="1695052" cy="4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97928" y="2455953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698626">
            <a:off x="2539427" y="260559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size 32</a:t>
            </a:r>
            <a:endParaRPr lang="en-US" dirty="0"/>
          </a:p>
        </p:txBody>
      </p:sp>
      <p:cxnSp>
        <p:nvCxnSpPr>
          <p:cNvPr id="8" name="Straight Arrow Connector 7"/>
          <p:cNvCxnSpPr>
            <a:endCxn id="9" idx="2"/>
          </p:cNvCxnSpPr>
          <p:nvPr/>
        </p:nvCxnSpPr>
        <p:spPr>
          <a:xfrm flipV="1">
            <a:off x="2514330" y="3143732"/>
            <a:ext cx="1693719" cy="37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08049" y="2938511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0614672">
            <a:off x="2372401" y="2959066"/>
            <a:ext cx="193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194038" y="3460552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275355">
            <a:off x="2589967" y="34528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size 48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 flipV="1">
            <a:off x="2502876" y="3665773"/>
            <a:ext cx="1691162" cy="14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4038" y="4571160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477970">
            <a:off x="2668774" y="4340776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layers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14" idx="2"/>
          </p:cNvCxnSpPr>
          <p:nvPr/>
        </p:nvCxnSpPr>
        <p:spPr>
          <a:xfrm>
            <a:off x="2504209" y="4573447"/>
            <a:ext cx="1689829" cy="20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3577" y="5081159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33816">
            <a:off x="2660760" y="480431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LR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2533132" y="4973874"/>
            <a:ext cx="1660445" cy="31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1" y="103762"/>
            <a:ext cx="2907468" cy="21806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89" y="1942773"/>
            <a:ext cx="2735622" cy="2051716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5547776" y="5973707"/>
            <a:ext cx="1806992" cy="719847"/>
          </a:xfrm>
          <a:prstGeom prst="ellipse">
            <a:avLst/>
          </a:prstGeom>
          <a:solidFill>
            <a:srgbClr val="E527A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0.66 !!!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1431" y="598391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Mirror + Crop</a:t>
            </a:r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533132" y="6387832"/>
            <a:ext cx="2983755" cy="15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99363" y="5674789"/>
            <a:ext cx="109065" cy="110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85249" y="5438835"/>
            <a:ext cx="109065" cy="110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01213" y="5923797"/>
            <a:ext cx="109065" cy="110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5625755" y="2486204"/>
            <a:ext cx="450726" cy="3377962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851118" y="3815770"/>
            <a:ext cx="154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20 experiments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215756" y="4022102"/>
            <a:ext cx="1091045" cy="410442"/>
          </a:xfrm>
          <a:prstGeom prst="ellipse">
            <a:avLst/>
          </a:prstGeom>
          <a:solidFill>
            <a:srgbClr val="F066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0.58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40" idx="2"/>
          </p:cNvCxnSpPr>
          <p:nvPr/>
        </p:nvCxnSpPr>
        <p:spPr>
          <a:xfrm>
            <a:off x="2477750" y="4174212"/>
            <a:ext cx="1738006" cy="5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55067" y="3893422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Red.to 5 classes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208736" y="5564517"/>
            <a:ext cx="1091045" cy="410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904405">
            <a:off x="2445957" y="517549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layers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55" idx="2"/>
          </p:cNvCxnSpPr>
          <p:nvPr/>
        </p:nvCxnSpPr>
        <p:spPr>
          <a:xfrm>
            <a:off x="2433310" y="5233306"/>
            <a:ext cx="1775426" cy="53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 animBg="1"/>
      <p:bldP spid="12" grpId="0"/>
      <p:bldP spid="14" grpId="0" animBg="1"/>
      <p:bldP spid="15" grpId="0"/>
      <p:bldP spid="18" grpId="0" animBg="1"/>
      <p:bldP spid="19" grpId="0"/>
      <p:bldP spid="29" grpId="0" animBg="1"/>
      <p:bldP spid="30" grpId="0"/>
      <p:bldP spid="34" grpId="0" animBg="1"/>
      <p:bldP spid="35" grpId="0" animBg="1"/>
      <p:bldP spid="36" grpId="0" animBg="1"/>
      <p:bldP spid="38" grpId="0" animBg="1"/>
      <p:bldP spid="39" grpId="0"/>
      <p:bldP spid="40" grpId="0" animBg="1"/>
      <p:bldP spid="42" grpId="0"/>
      <p:bldP spid="55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desktop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21396586">
            <a:off x="3487843" y="1654682"/>
            <a:ext cx="4996101" cy="4091167"/>
            <a:chOff x="3209559" y="1591901"/>
            <a:chExt cx="4996101" cy="4091167"/>
          </a:xfrm>
        </p:grpSpPr>
        <p:sp>
          <p:nvSpPr>
            <p:cNvPr id="7" name="Freeform 6"/>
            <p:cNvSpPr/>
            <p:nvPr/>
          </p:nvSpPr>
          <p:spPr>
            <a:xfrm>
              <a:off x="3209559" y="1966299"/>
              <a:ext cx="1578315" cy="1578315"/>
            </a:xfrm>
            <a:custGeom>
              <a:avLst/>
              <a:gdLst>
                <a:gd name="connsiteX0" fmla="*/ 0 w 1578315"/>
                <a:gd name="connsiteY0" fmla="*/ 0 h 1578315"/>
                <a:gd name="connsiteX1" fmla="*/ 1578315 w 1578315"/>
                <a:gd name="connsiteY1" fmla="*/ 0 h 1578315"/>
                <a:gd name="connsiteX2" fmla="*/ 1578315 w 1578315"/>
                <a:gd name="connsiteY2" fmla="*/ 1578315 h 1578315"/>
                <a:gd name="connsiteX3" fmla="*/ 0 w 1578315"/>
                <a:gd name="connsiteY3" fmla="*/ 1578315 h 1578315"/>
                <a:gd name="connsiteX4" fmla="*/ 0 w 1578315"/>
                <a:gd name="connsiteY4" fmla="*/ 0 h 157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315" h="1578315">
                  <a:moveTo>
                    <a:pt x="0" y="0"/>
                  </a:moveTo>
                  <a:lnTo>
                    <a:pt x="1578315" y="0"/>
                  </a:lnTo>
                  <a:lnTo>
                    <a:pt x="1578315" y="1578315"/>
                  </a:lnTo>
                  <a:lnTo>
                    <a:pt x="0" y="15783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Face recognition</a:t>
              </a:r>
              <a:endParaRPr lang="en-US" sz="2300" kern="1200" dirty="0"/>
            </a:p>
          </p:txBody>
        </p:sp>
        <p:sp>
          <p:nvSpPr>
            <p:cNvPr id="8" name="Circular Arrow 7"/>
            <p:cNvSpPr/>
            <p:nvPr/>
          </p:nvSpPr>
          <p:spPr>
            <a:xfrm>
              <a:off x="3477723" y="1591901"/>
              <a:ext cx="3728332" cy="3728332"/>
            </a:xfrm>
            <a:prstGeom prst="circularArrow">
              <a:avLst>
                <a:gd name="adj1" fmla="val 8255"/>
                <a:gd name="adj2" fmla="val 576669"/>
                <a:gd name="adj3" fmla="val 2961327"/>
                <a:gd name="adj4" fmla="val 20878037"/>
                <a:gd name="adj5" fmla="val 96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589746" y="1929228"/>
              <a:ext cx="2615914" cy="1578315"/>
            </a:xfrm>
            <a:custGeom>
              <a:avLst/>
              <a:gdLst>
                <a:gd name="connsiteX0" fmla="*/ 0 w 1578315"/>
                <a:gd name="connsiteY0" fmla="*/ 0 h 1578315"/>
                <a:gd name="connsiteX1" fmla="*/ 1578315 w 1578315"/>
                <a:gd name="connsiteY1" fmla="*/ 0 h 1578315"/>
                <a:gd name="connsiteX2" fmla="*/ 1578315 w 1578315"/>
                <a:gd name="connsiteY2" fmla="*/ 1578315 h 1578315"/>
                <a:gd name="connsiteX3" fmla="*/ 0 w 1578315"/>
                <a:gd name="connsiteY3" fmla="*/ 1578315 h 1578315"/>
                <a:gd name="connsiteX4" fmla="*/ 0 w 1578315"/>
                <a:gd name="connsiteY4" fmla="*/ 0 h 157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315" h="1578315">
                  <a:moveTo>
                    <a:pt x="0" y="0"/>
                  </a:moveTo>
                  <a:lnTo>
                    <a:pt x="1578315" y="0"/>
                  </a:lnTo>
                  <a:lnTo>
                    <a:pt x="1578315" y="1578315"/>
                  </a:lnTo>
                  <a:lnTo>
                    <a:pt x="0" y="15783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Find emotion using our network</a:t>
              </a:r>
              <a:endParaRPr lang="en-US" sz="2300" kern="1200" dirty="0"/>
            </a:p>
          </p:txBody>
        </p:sp>
        <p:sp>
          <p:nvSpPr>
            <p:cNvPr id="10" name="Circular Arrow 9"/>
            <p:cNvSpPr/>
            <p:nvPr/>
          </p:nvSpPr>
          <p:spPr>
            <a:xfrm>
              <a:off x="3477723" y="1591901"/>
              <a:ext cx="3728332" cy="3728332"/>
            </a:xfrm>
            <a:prstGeom prst="circularArrow">
              <a:avLst>
                <a:gd name="adj1" fmla="val 8255"/>
                <a:gd name="adj2" fmla="val 1434263"/>
                <a:gd name="adj3" fmla="val 10169914"/>
                <a:gd name="adj4" fmla="val 7011320"/>
                <a:gd name="adj5" fmla="val 9631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799505" y="4104753"/>
              <a:ext cx="1578315" cy="1578315"/>
            </a:xfrm>
            <a:custGeom>
              <a:avLst/>
              <a:gdLst>
                <a:gd name="connsiteX0" fmla="*/ 0 w 1578315"/>
                <a:gd name="connsiteY0" fmla="*/ 0 h 1578315"/>
                <a:gd name="connsiteX1" fmla="*/ 1578315 w 1578315"/>
                <a:gd name="connsiteY1" fmla="*/ 0 h 1578315"/>
                <a:gd name="connsiteX2" fmla="*/ 1578315 w 1578315"/>
                <a:gd name="connsiteY2" fmla="*/ 1578315 h 1578315"/>
                <a:gd name="connsiteX3" fmla="*/ 0 w 1578315"/>
                <a:gd name="connsiteY3" fmla="*/ 1578315 h 1578315"/>
                <a:gd name="connsiteX4" fmla="*/ 0 w 1578315"/>
                <a:gd name="connsiteY4" fmla="*/ 0 h 157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315" h="1578315">
                  <a:moveTo>
                    <a:pt x="0" y="0"/>
                  </a:moveTo>
                  <a:lnTo>
                    <a:pt x="1578315" y="0"/>
                  </a:lnTo>
                  <a:lnTo>
                    <a:pt x="1578315" y="1578315"/>
                  </a:lnTo>
                  <a:lnTo>
                    <a:pt x="0" y="15783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Draw emotion</a:t>
              </a:r>
              <a:endParaRPr lang="en-US" sz="2300" kern="1200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3477723" y="1591901"/>
              <a:ext cx="3728332" cy="3728332"/>
            </a:xfrm>
            <a:prstGeom prst="circularArrow">
              <a:avLst>
                <a:gd name="adj1" fmla="val 8255"/>
                <a:gd name="adj2" fmla="val 1980520"/>
                <a:gd name="adj3" fmla="val 16854360"/>
                <a:gd name="adj4" fmla="val 13656821"/>
                <a:gd name="adj5" fmla="val 7865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40121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desktop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71" y="1514908"/>
            <a:ext cx="6596302" cy="4907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3076" y="2466755"/>
            <a:ext cx="13003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</a:t>
            </a:r>
            <a:r>
              <a:rPr lang="en-US" dirty="0" smtClean="0"/>
              <a:t>arta</a:t>
            </a:r>
          </a:p>
          <a:p>
            <a:r>
              <a:rPr lang="en-US" sz="2800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lex</a:t>
            </a:r>
            <a:endParaRPr lang="en-US" dirty="0" smtClean="0"/>
          </a:p>
          <a:p>
            <a:r>
              <a:rPr lang="en-US" sz="2800" dirty="0" smtClean="0">
                <a:solidFill>
                  <a:srgbClr val="FFC000"/>
                </a:solidFill>
              </a:rPr>
              <a:t>J</a:t>
            </a:r>
            <a:r>
              <a:rPr lang="en-US" dirty="0" smtClean="0"/>
              <a:t>elica</a:t>
            </a:r>
            <a:endParaRPr lang="en-US" dirty="0" smtClean="0"/>
          </a:p>
          <a:p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en-US" dirty="0" smtClean="0"/>
              <a:t>nastasia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883479">
            <a:off x="7620639" y="1668790"/>
            <a:ext cx="2229465" cy="52322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MAJA</a:t>
            </a:r>
            <a:r>
              <a:rPr lang="en-US" dirty="0" smtClean="0"/>
              <a:t>   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7821" y="3369587"/>
            <a:ext cx="2229465" cy="52322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178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IFACE FACIAL  EXPRESSION </vt:lpstr>
      <vt:lpstr>Agenda</vt:lpstr>
      <vt:lpstr>Problem description </vt:lpstr>
      <vt:lpstr>Solution(s)</vt:lpstr>
      <vt:lpstr>Solution(s)</vt:lpstr>
      <vt:lpstr>Application - desktop</vt:lpstr>
      <vt:lpstr>Application – desktop Demo</vt:lpstr>
      <vt:lpstr>Our team</vt:lpstr>
      <vt:lpstr>PowerPoint Presentation</vt:lpstr>
      <vt:lpstr>IFACE FACIAL  EXPRESSION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</dc:title>
  <dc:creator>jelica vasiljevic</dc:creator>
  <cp:lastModifiedBy>jelica vasiljevic</cp:lastModifiedBy>
  <cp:revision>29</cp:revision>
  <dcterms:created xsi:type="dcterms:W3CDTF">2016-07-22T21:45:00Z</dcterms:created>
  <dcterms:modified xsi:type="dcterms:W3CDTF">2016-07-23T09:55:37Z</dcterms:modified>
</cp:coreProperties>
</file>