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5" r:id="rId11"/>
    <p:sldId id="264" r:id="rId12"/>
    <p:sldId id="262" r:id="rId13"/>
    <p:sldId id="266" r:id="rId14"/>
    <p:sldId id="269" r:id="rId15"/>
    <p:sldId id="268" r:id="rId16"/>
    <p:sldId id="267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6192"/>
    <a:srgbClr val="0C72AA"/>
    <a:srgbClr val="0987CD"/>
    <a:srgbClr val="027FD4"/>
    <a:srgbClr val="19A1FD"/>
    <a:srgbClr val="006CCE"/>
    <a:srgbClr val="02B9CC"/>
    <a:srgbClr val="008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 autoAdjust="0"/>
  </p:normalViewPr>
  <p:slideViewPr>
    <p:cSldViewPr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87700"/>
            <a:ext cx="6172200" cy="8509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1850" y="4452938"/>
            <a:ext cx="6248400" cy="533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C9FF9B-6D5C-4B66-8C02-ACD4217AFE3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E2FEC-EFA3-4F97-8BC4-97591A49FB6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09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0"/>
            <a:ext cx="2000250" cy="6400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5848350" cy="6400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1BAD5-1126-40BB-9A0D-2072407DA23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85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39ABC-15C9-464C-8BA7-63A588EA5A6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6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E26A-BD00-40F5-9864-1791337885C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3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924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924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0EC04-FCEE-46D3-A3CB-3F185788DEA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0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6B7AE-B15C-48F4-9DC0-E2A05ABCCA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3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846CE-24E2-4CA0-BA17-EB1D4CFC6D3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AC0E0-8240-4A93-BAF0-41DA3C43530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58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06A05-BD19-4857-80B7-6D19EA551B5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1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8165C-200F-4380-BE33-AD96D613D71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9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800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998CA-D20B-4417-A58C-D2055C68377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4DB9916-563E-450F-9064-B242C6996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SPORTAKUS</a:t>
            </a:r>
          </a:p>
        </p:txBody>
      </p:sp>
      <p:pic>
        <p:nvPicPr>
          <p:cNvPr id="5" name="Imagen 4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303CFE89-EF9E-4D25-AE87-4EF3FEC7F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7994" r="5901" b="8407"/>
          <a:stretch/>
        </p:blipFill>
        <p:spPr>
          <a:xfrm>
            <a:off x="2375252" y="188640"/>
            <a:ext cx="4393496" cy="3933055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E19CB5-C27F-4ED6-9806-9938AC60F74D}"/>
              </a:ext>
            </a:extLst>
          </p:cNvPr>
          <p:cNvSpPr txBox="1"/>
          <p:nvPr/>
        </p:nvSpPr>
        <p:spPr>
          <a:xfrm>
            <a:off x="853554" y="5003111"/>
            <a:ext cx="6332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Álvaro Caba Carrillo </a:t>
            </a:r>
          </a:p>
          <a:p>
            <a:pPr algn="r"/>
            <a:r>
              <a:rPr lang="es-ES" dirty="0"/>
              <a:t>Álvaro Merino Molina</a:t>
            </a:r>
          </a:p>
          <a:p>
            <a:pPr algn="r"/>
            <a:r>
              <a:rPr lang="es-ES" dirty="0"/>
              <a:t>Ismael Verdugo Castro</a:t>
            </a:r>
          </a:p>
          <a:p>
            <a:pPr algn="r"/>
            <a:r>
              <a:rPr lang="es-ES" dirty="0"/>
              <a:t>Marta López Pérez</a:t>
            </a:r>
          </a:p>
          <a:p>
            <a:pPr algn="r"/>
            <a:r>
              <a:rPr lang="es-ES" dirty="0"/>
              <a:t>Rocío Márquez Molero</a:t>
            </a:r>
          </a:p>
        </p:txBody>
      </p:sp>
    </p:spTree>
    <p:extLst>
      <p:ext uri="{BB962C8B-B14F-4D97-AF65-F5344CB8AC3E}">
        <p14:creationId xmlns:p14="http://schemas.microsoft.com/office/powerpoint/2010/main" val="2859472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IMPLEMENTACIÓN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165CF-24F6-4D1D-ACA6-FB9B2100E44C}"/>
              </a:ext>
            </a:extLst>
          </p:cNvPr>
          <p:cNvSpPr txBox="1"/>
          <p:nvPr/>
        </p:nvSpPr>
        <p:spPr>
          <a:xfrm>
            <a:off x="611560" y="1219974"/>
            <a:ext cx="8001000" cy="510909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Tecnología:</a:t>
            </a:r>
            <a:r>
              <a:rPr lang="es-ES" sz="2000" dirty="0"/>
              <a:t>  SPRING FRAMEWORK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Arquitectura:</a:t>
            </a:r>
            <a:r>
              <a:rPr lang="es-ES" sz="2000" dirty="0"/>
              <a:t>  CLIENTE-SERVIDOR</a:t>
            </a:r>
          </a:p>
          <a:p>
            <a:endParaRPr lang="es-ES" sz="600" dirty="0"/>
          </a:p>
          <a:p>
            <a:pPr marL="800100" lvl="1" indent="-342900">
              <a:buFontTx/>
              <a:buChar char="-"/>
            </a:pPr>
            <a:r>
              <a:rPr lang="es-ES" sz="2000" dirty="0"/>
              <a:t>Cómo afecta a la implementación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Problemas encontrados </a:t>
            </a:r>
          </a:p>
          <a:p>
            <a:pPr marL="800100" lvl="1" indent="-342900">
              <a:buFontTx/>
              <a:buChar char="-"/>
            </a:pPr>
            <a:r>
              <a:rPr lang="es-ES" sz="2000" dirty="0"/>
              <a:t>Familiarización con este proyecto tan complejo</a:t>
            </a:r>
          </a:p>
          <a:p>
            <a:r>
              <a:rPr lang="es-ES" sz="20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Patrón de diseño utilizado</a:t>
            </a:r>
            <a:r>
              <a:rPr lang="es-ES" sz="2000" dirty="0"/>
              <a:t> (No utilizado)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7539A71-014A-4AD0-B9E7-6EA986B1B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7466"/>
              </p:ext>
            </p:extLst>
          </p:nvPr>
        </p:nvGraphicFramePr>
        <p:xfrm>
          <a:off x="1187624" y="2852936"/>
          <a:ext cx="6840760" cy="1807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40314232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461249481"/>
                    </a:ext>
                  </a:extLst>
                </a:gridCol>
              </a:tblGrid>
              <a:tr h="358618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INCONVENIENTES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05412"/>
                  </a:ext>
                </a:extLst>
              </a:tr>
              <a:tr h="144158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/>
                        <a:t>Administración centrada en el servidor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/>
                        <a:t>Centralización de los recursos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/>
                        <a:t>Escalabilidad de la instalación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/>
                        <a:t>Dependencia del servidor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3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8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DEMO DE LA APLICACIÓN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80F00C-1BCA-48EF-8F60-B6D9616D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4" y="1196752"/>
            <a:ext cx="8760531" cy="46688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94AB1CC-98DE-4842-A3F0-20DA060CC80D}"/>
              </a:ext>
            </a:extLst>
          </p:cNvPr>
          <p:cNvSpPr/>
          <p:nvPr/>
        </p:nvSpPr>
        <p:spPr>
          <a:xfrm>
            <a:off x="191734" y="1628800"/>
            <a:ext cx="7620626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7097DD-F021-42AA-9670-0FFD4A7C36D4}"/>
              </a:ext>
            </a:extLst>
          </p:cNvPr>
          <p:cNvSpPr/>
          <p:nvPr/>
        </p:nvSpPr>
        <p:spPr>
          <a:xfrm>
            <a:off x="7020272" y="1412775"/>
            <a:ext cx="1728192" cy="216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56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4E3736-D0CD-44FC-A0AF-307C0BAF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"/>
          <a:stretch/>
        </p:blipFill>
        <p:spPr>
          <a:xfrm>
            <a:off x="3363693" y="258591"/>
            <a:ext cx="4736699" cy="634081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7E8EDDC-F88D-4D8E-9C01-139E0B595744}"/>
              </a:ext>
            </a:extLst>
          </p:cNvPr>
          <p:cNvSpPr/>
          <p:nvPr/>
        </p:nvSpPr>
        <p:spPr>
          <a:xfrm>
            <a:off x="4067944" y="1916832"/>
            <a:ext cx="302433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FB23B6-8D01-4CA9-A153-6D56273989F2}"/>
              </a:ext>
            </a:extLst>
          </p:cNvPr>
          <p:cNvSpPr txBox="1"/>
          <p:nvPr/>
        </p:nvSpPr>
        <p:spPr>
          <a:xfrm>
            <a:off x="683568" y="1208946"/>
            <a:ext cx="2188421" cy="67710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Tecnología:</a:t>
            </a:r>
            <a:endParaRPr lang="es-ES" sz="600" dirty="0"/>
          </a:p>
          <a:p>
            <a:pPr marL="800100" lvl="1" indent="-342900">
              <a:buFontTx/>
              <a:buChar char="-"/>
            </a:pPr>
            <a:r>
              <a:rPr lang="es-ES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93876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PRUEBAS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FB3C8B-876C-4A38-B9AA-827C5125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801147"/>
            <a:ext cx="79438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CONCLUSIÓN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96E3BA-1361-4859-89D5-6E9187DEA6FB}"/>
              </a:ext>
            </a:extLst>
          </p:cNvPr>
          <p:cNvSpPr txBox="1"/>
          <p:nvPr/>
        </p:nvSpPr>
        <p:spPr>
          <a:xfrm>
            <a:off x="571500" y="1124744"/>
            <a:ext cx="8001000" cy="50167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Puesta en práctica de conocimientos adquiridos de otras asignaturas.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Cambios respecto al original </a:t>
            </a:r>
            <a:endParaRPr lang="es-ES" sz="600" dirty="0"/>
          </a:p>
          <a:p>
            <a:pPr marL="800100" lvl="1" indent="-342900">
              <a:buFontTx/>
              <a:buChar char="-"/>
            </a:pPr>
            <a:r>
              <a:rPr lang="es-ES" sz="2000" dirty="0"/>
              <a:t>Diagrama de casos de uso</a:t>
            </a:r>
          </a:p>
          <a:p>
            <a:pPr marL="800100" lvl="1" indent="-342900">
              <a:buFontTx/>
              <a:buChar char="-"/>
            </a:pPr>
            <a:r>
              <a:rPr lang="es-ES" sz="2000" dirty="0"/>
              <a:t>Diagrama de clases</a:t>
            </a:r>
          </a:p>
          <a:p>
            <a:pPr marL="800100" lvl="1" indent="-342900">
              <a:buFontTx/>
              <a:buChar char="-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Problemas encontrados</a:t>
            </a:r>
          </a:p>
          <a:p>
            <a:pPr marL="800100" lvl="1" indent="-342900">
              <a:buFontTx/>
              <a:buChar char="-"/>
            </a:pPr>
            <a:r>
              <a:rPr lang="es-ES" sz="2000" dirty="0"/>
              <a:t>Nuevos lenguajes de programación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Mejoras futuras</a:t>
            </a:r>
          </a:p>
          <a:p>
            <a:pPr marL="800100" lvl="1" indent="-342900">
              <a:buFontTx/>
              <a:buChar char="-"/>
            </a:pPr>
            <a:r>
              <a:rPr lang="es-ES" sz="2000" dirty="0"/>
              <a:t>Implementación completa del proyecto inicial</a:t>
            </a:r>
          </a:p>
          <a:p>
            <a:pPr marL="800100" lvl="1" indent="-342900">
              <a:buFontTx/>
              <a:buChar char="-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Cambios si volviera a iniciar el proyecto</a:t>
            </a:r>
          </a:p>
          <a:p>
            <a:pPr marL="800100" lvl="1" indent="-342900">
              <a:buFontTx/>
              <a:buChar char="-"/>
            </a:pPr>
            <a:r>
              <a:rPr lang="es-ES" sz="2000" dirty="0"/>
              <a:t>Planificación </a:t>
            </a:r>
          </a:p>
          <a:p>
            <a:pPr lvl="1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601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8994-D969-4281-BD1E-F2B8033E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07D6D-DBD8-4745-87C0-F514F42F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760"/>
            <a:ext cx="8001000" cy="5132040"/>
          </a:xfrm>
        </p:spPr>
        <p:txBody>
          <a:bodyPr/>
          <a:lstStyle/>
          <a:p>
            <a:r>
              <a:rPr lang="es-ES" dirty="0"/>
              <a:t>PLANIFICACIÓN</a:t>
            </a:r>
          </a:p>
          <a:p>
            <a:r>
              <a:rPr lang="es-ES" dirty="0"/>
              <a:t>REQUISITOS</a:t>
            </a:r>
          </a:p>
          <a:p>
            <a:r>
              <a:rPr lang="es-ES" dirty="0"/>
              <a:t>DIAGRAMA DE CASOS DE USO</a:t>
            </a:r>
          </a:p>
          <a:p>
            <a:r>
              <a:rPr lang="es-ES" dirty="0"/>
              <a:t>DIAGRAMA DE CLASES</a:t>
            </a:r>
          </a:p>
          <a:p>
            <a:r>
              <a:rPr lang="es-ES" dirty="0"/>
              <a:t>IMPLEMENTACIÓN</a:t>
            </a:r>
          </a:p>
          <a:p>
            <a:r>
              <a:rPr lang="es-ES" dirty="0"/>
              <a:t>DEMO DE LA APLICACIÓN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26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F3E6801-CCAF-4301-97F3-CA2A3ED79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"/>
          <a:stretch/>
        </p:blipFill>
        <p:spPr>
          <a:xfrm>
            <a:off x="148703" y="980728"/>
            <a:ext cx="8846593" cy="216024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2DC8D3-2BBC-4AF9-B8A1-B2FE8D0D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01008"/>
            <a:ext cx="872069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3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REQUISITOS</a:t>
            </a:r>
          </a:p>
        </p:txBody>
      </p:sp>
      <p:pic>
        <p:nvPicPr>
          <p:cNvPr id="5" name="Picture 1948477488.png">
            <a:extLst>
              <a:ext uri="{FF2B5EF4-FFF2-40B4-BE49-F238E27FC236}">
                <a16:creationId xmlns:a16="http://schemas.microsoft.com/office/drawing/2014/main" id="{A25E043C-E790-4B2C-A1D4-9070781612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3" y="1601416"/>
            <a:ext cx="8735888" cy="39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DIAGRAMA DE CASOS DE USO</a:t>
            </a:r>
          </a:p>
        </p:txBody>
      </p:sp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9AC7482-47FD-4072-8061-9956B8B2F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476"/>
          <a:stretch/>
        </p:blipFill>
        <p:spPr>
          <a:xfrm>
            <a:off x="144016" y="1416860"/>
            <a:ext cx="8820472" cy="453242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7D6A0F-4B28-4438-BA2B-7DA139A2C6A2}"/>
              </a:ext>
            </a:extLst>
          </p:cNvPr>
          <p:cNvSpPr/>
          <p:nvPr/>
        </p:nvSpPr>
        <p:spPr>
          <a:xfrm>
            <a:off x="323528" y="177281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22B6FB-E78F-4133-9BBF-47F87665B238}"/>
              </a:ext>
            </a:extLst>
          </p:cNvPr>
          <p:cNvSpPr/>
          <p:nvPr/>
        </p:nvSpPr>
        <p:spPr>
          <a:xfrm>
            <a:off x="2987824" y="5157192"/>
            <a:ext cx="5760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E42419-5D5E-4533-8E52-EC10217B24FF}"/>
              </a:ext>
            </a:extLst>
          </p:cNvPr>
          <p:cNvSpPr/>
          <p:nvPr/>
        </p:nvSpPr>
        <p:spPr>
          <a:xfrm>
            <a:off x="6084168" y="4509120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7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DIAGRAMA DE CASOS DE USO</a:t>
            </a:r>
          </a:p>
        </p:txBody>
      </p:sp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9AC7482-47FD-4072-8061-9956B8B2F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6" t="1476" r="26375" b="53129"/>
          <a:stretch/>
        </p:blipFill>
        <p:spPr>
          <a:xfrm>
            <a:off x="179512" y="1772816"/>
            <a:ext cx="8780011" cy="374441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FCA5C65-E6F0-4D66-B2E5-D53715EC5E11}"/>
              </a:ext>
            </a:extLst>
          </p:cNvPr>
          <p:cNvSpPr/>
          <p:nvPr/>
        </p:nvSpPr>
        <p:spPr>
          <a:xfrm>
            <a:off x="1691680" y="2538981"/>
            <a:ext cx="1256262" cy="673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2ADDD1-C26B-4278-AAFC-CFE9D4DBFFED}"/>
              </a:ext>
            </a:extLst>
          </p:cNvPr>
          <p:cNvSpPr/>
          <p:nvPr/>
        </p:nvSpPr>
        <p:spPr>
          <a:xfrm>
            <a:off x="3131840" y="3760237"/>
            <a:ext cx="1184254" cy="74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97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DIAGRAMA DE CASOS DE USO</a:t>
            </a:r>
          </a:p>
        </p:txBody>
      </p:sp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9AC7482-47FD-4072-8061-9956B8B2F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35912" r="49213" b="1476"/>
          <a:stretch/>
        </p:blipFill>
        <p:spPr>
          <a:xfrm>
            <a:off x="323528" y="1124744"/>
            <a:ext cx="8591872" cy="545515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DC705D5-C6EF-4853-A830-AE3C087C2938}"/>
              </a:ext>
            </a:extLst>
          </p:cNvPr>
          <p:cNvSpPr/>
          <p:nvPr/>
        </p:nvSpPr>
        <p:spPr>
          <a:xfrm>
            <a:off x="3563888" y="2132856"/>
            <a:ext cx="13681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6E583E-3EEE-46B3-8CDE-99830B9F7F48}"/>
              </a:ext>
            </a:extLst>
          </p:cNvPr>
          <p:cNvSpPr/>
          <p:nvPr/>
        </p:nvSpPr>
        <p:spPr>
          <a:xfrm>
            <a:off x="395536" y="5229200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BF0C19-C7D9-40D4-943D-B2A294B2B5B0}"/>
              </a:ext>
            </a:extLst>
          </p:cNvPr>
          <p:cNvSpPr/>
          <p:nvPr/>
        </p:nvSpPr>
        <p:spPr>
          <a:xfrm>
            <a:off x="5292080" y="2924944"/>
            <a:ext cx="13681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9A99D1-CBBC-4830-A36A-7378C37C9D7E}"/>
              </a:ext>
            </a:extLst>
          </p:cNvPr>
          <p:cNvSpPr/>
          <p:nvPr/>
        </p:nvSpPr>
        <p:spPr>
          <a:xfrm>
            <a:off x="3887924" y="1124744"/>
            <a:ext cx="5027476" cy="792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29B7A5-BEB5-4274-BE44-D3CE60D0168E}"/>
              </a:ext>
            </a:extLst>
          </p:cNvPr>
          <p:cNvSpPr/>
          <p:nvPr/>
        </p:nvSpPr>
        <p:spPr>
          <a:xfrm>
            <a:off x="7164287" y="4221088"/>
            <a:ext cx="1756995" cy="20162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10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DIAGRAMA DE CASOS DE USO</a:t>
            </a:r>
          </a:p>
        </p:txBody>
      </p:sp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9AC7482-47FD-4072-8061-9956B8B2F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1" t="68784" r="5835" b="2467"/>
          <a:stretch/>
        </p:blipFill>
        <p:spPr>
          <a:xfrm>
            <a:off x="101893" y="2348881"/>
            <a:ext cx="8934603" cy="237709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3BC1AF0-BF15-42C4-9EC3-AA8FB5D38AAC}"/>
              </a:ext>
            </a:extLst>
          </p:cNvPr>
          <p:cNvSpPr/>
          <p:nvPr/>
        </p:nvSpPr>
        <p:spPr>
          <a:xfrm>
            <a:off x="5580112" y="3069794"/>
            <a:ext cx="1173324" cy="79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C5C689-B994-4DC6-A23F-B4F02137D452}"/>
              </a:ext>
            </a:extLst>
          </p:cNvPr>
          <p:cNvSpPr/>
          <p:nvPr/>
        </p:nvSpPr>
        <p:spPr>
          <a:xfrm>
            <a:off x="2534580" y="3069794"/>
            <a:ext cx="1173324" cy="718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5FEB690-C34E-4BAA-8893-FC4D56753B9E}"/>
              </a:ext>
            </a:extLst>
          </p:cNvPr>
          <p:cNvSpPr txBox="1">
            <a:spLocks/>
          </p:cNvSpPr>
          <p:nvPr/>
        </p:nvSpPr>
        <p:spPr>
          <a:xfrm>
            <a:off x="914400" y="72008"/>
            <a:ext cx="8001000" cy="6926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Impact" pitchFamily="34" charset="0"/>
                <a:cs typeface="Arial" charset="0"/>
              </a:defRPr>
            </a:lvl9pPr>
          </a:lstStyle>
          <a:p>
            <a:r>
              <a:rPr lang="es-ES" kern="0" dirty="0">
                <a:solidFill>
                  <a:schemeClr val="tx1"/>
                </a:solidFill>
              </a:rPr>
              <a:t>DIAGRAMA DE CLASES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D7A035C-F4EF-4446-9DDC-49B22D8E8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703" r="4326" b="7076"/>
          <a:stretch/>
        </p:blipFill>
        <p:spPr>
          <a:xfrm>
            <a:off x="107504" y="980727"/>
            <a:ext cx="8928992" cy="5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10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 8">
      <a:dk1>
        <a:srgbClr val="000000"/>
      </a:dk1>
      <a:lt1>
        <a:srgbClr val="CC9900"/>
      </a:lt1>
      <a:dk2>
        <a:srgbClr val="FBBC09"/>
      </a:dk2>
      <a:lt2>
        <a:srgbClr val="666633"/>
      </a:lt2>
      <a:accent1>
        <a:srgbClr val="339933"/>
      </a:accent1>
      <a:accent2>
        <a:srgbClr val="800000"/>
      </a:accent2>
      <a:accent3>
        <a:srgbClr val="E2CAAA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 Theme">
      <a:majorFont>
        <a:latin typeface="Impact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CC9900"/>
        </a:lt1>
        <a:dk2>
          <a:srgbClr val="FBBC09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E2CAAA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2958f784-0ef9-4616-b22d-512a8cad1f0d">false</MarketSpecific>
    <ApprovalStatus xmlns="2958f784-0ef9-4616-b22d-512a8cad1f0d">InProgress</ApprovalStatus>
    <LocComments xmlns="2958f784-0ef9-4616-b22d-512a8cad1f0d" xsi:nil="true"/>
    <DirectSourceMarket xmlns="2958f784-0ef9-4616-b22d-512a8cad1f0d">english</DirectSourceMarket>
    <ThumbnailAssetId xmlns="2958f784-0ef9-4616-b22d-512a8cad1f0d" xsi:nil="true"/>
    <PrimaryImageGen xmlns="2958f784-0ef9-4616-b22d-512a8cad1f0d">true</PrimaryImageGen>
    <LegacyData xmlns="2958f784-0ef9-4616-b22d-512a8cad1f0d" xsi:nil="true"/>
    <TPFriendlyName xmlns="2958f784-0ef9-4616-b22d-512a8cad1f0d" xsi:nil="true"/>
    <NumericId xmlns="2958f784-0ef9-4616-b22d-512a8cad1f0d" xsi:nil="true"/>
    <LocRecommendedHandoff xmlns="2958f784-0ef9-4616-b22d-512a8cad1f0d" xsi:nil="true"/>
    <BlockPublish xmlns="2958f784-0ef9-4616-b22d-512a8cad1f0d">false</BlockPublish>
    <BusinessGroup xmlns="2958f784-0ef9-4616-b22d-512a8cad1f0d" xsi:nil="true"/>
    <OpenTemplate xmlns="2958f784-0ef9-4616-b22d-512a8cad1f0d">true</OpenTemplate>
    <SourceTitle xmlns="2958f784-0ef9-4616-b22d-512a8cad1f0d">Radical sports design template</SourceTitle>
    <APEditor xmlns="2958f784-0ef9-4616-b22d-512a8cad1f0d">
      <UserInfo>
        <DisplayName/>
        <AccountId xsi:nil="true"/>
        <AccountType/>
      </UserInfo>
    </APEditor>
    <UALocComments xmlns="2958f784-0ef9-4616-b22d-512a8cad1f0d">2007 Template UpLeveling Do Not HandOff</UALocComments>
    <IntlLangReviewDate xmlns="2958f784-0ef9-4616-b22d-512a8cad1f0d" xsi:nil="true"/>
    <PublishStatusLookup xmlns="2958f784-0ef9-4616-b22d-512a8cad1f0d">
      <Value>656611</Value>
      <Value>656643</Value>
    </PublishStatusLookup>
    <ParentAssetId xmlns="2958f784-0ef9-4616-b22d-512a8cad1f0d" xsi:nil="true"/>
    <FeatureTagsTaxHTField0 xmlns="2958f784-0ef9-4616-b22d-512a8cad1f0d">
      <Terms xmlns="http://schemas.microsoft.com/office/infopath/2007/PartnerControls"/>
    </FeatureTagsTaxHTField0>
    <MachineTranslated xmlns="2958f784-0ef9-4616-b22d-512a8cad1f0d">false</MachineTranslated>
    <Providers xmlns="2958f784-0ef9-4616-b22d-512a8cad1f0d" xsi:nil="true"/>
    <OriginalSourceMarket xmlns="2958f784-0ef9-4616-b22d-512a8cad1f0d">english</OriginalSourceMarket>
    <APDescription xmlns="2958f784-0ef9-4616-b22d-512a8cad1f0d" xsi:nil="true"/>
    <ContentItem xmlns="2958f784-0ef9-4616-b22d-512a8cad1f0d" xsi:nil="true"/>
    <ClipArtFilename xmlns="2958f784-0ef9-4616-b22d-512a8cad1f0d" xsi:nil="true"/>
    <TPInstallLocation xmlns="2958f784-0ef9-4616-b22d-512a8cad1f0d" xsi:nil="true"/>
    <TimesCloned xmlns="2958f784-0ef9-4616-b22d-512a8cad1f0d" xsi:nil="true"/>
    <PublishTargets xmlns="2958f784-0ef9-4616-b22d-512a8cad1f0d">OfficeOnline,OfficeOnlineVNext</PublishTargets>
    <AcquiredFrom xmlns="2958f784-0ef9-4616-b22d-512a8cad1f0d">Internal MS</AcquiredFrom>
    <AssetStart xmlns="2958f784-0ef9-4616-b22d-512a8cad1f0d">2012-01-17T22:23:00+00:00</AssetStart>
    <FriendlyTitle xmlns="2958f784-0ef9-4616-b22d-512a8cad1f0d" xsi:nil="true"/>
    <Provider xmlns="2958f784-0ef9-4616-b22d-512a8cad1f0d" xsi:nil="true"/>
    <LastHandOff xmlns="2958f784-0ef9-4616-b22d-512a8cad1f0d" xsi:nil="true"/>
    <Manager xmlns="2958f784-0ef9-4616-b22d-512a8cad1f0d" xsi:nil="true"/>
    <UALocRecommendation xmlns="2958f784-0ef9-4616-b22d-512a8cad1f0d">Localize</UALocRecommendation>
    <ArtSampleDocs xmlns="2958f784-0ef9-4616-b22d-512a8cad1f0d" xsi:nil="true"/>
    <UACurrentWords xmlns="2958f784-0ef9-4616-b22d-512a8cad1f0d" xsi:nil="true"/>
    <TPClientViewer xmlns="2958f784-0ef9-4616-b22d-512a8cad1f0d" xsi:nil="true"/>
    <TemplateStatus xmlns="2958f784-0ef9-4616-b22d-512a8cad1f0d">Complete</TemplateStatus>
    <ShowIn xmlns="2958f784-0ef9-4616-b22d-512a8cad1f0d">Show everywhere</ShowIn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InternalTagsTaxHTField0 xmlns="2958f784-0ef9-4616-b22d-512a8cad1f0d">
      <Terms xmlns="http://schemas.microsoft.com/office/infopath/2007/PartnerControls"/>
    </InternalTagsTaxHTField0>
    <UANotes xmlns="2958f784-0ef9-4616-b22d-512a8cad1f0d">2003 to 2007 conversion</UANotes>
    <AssetExpire xmlns="2958f784-0ef9-4616-b22d-512a8cad1f0d">2035-01-01T08:00:00+00:00</AssetExpire>
    <CSXSubmissionMarket xmlns="2958f784-0ef9-4616-b22d-512a8cad1f0d" xsi:nil="true"/>
    <DSATActionTaken xmlns="2958f784-0ef9-4616-b22d-512a8cad1f0d" xsi:nil="true"/>
    <SubmitterId xmlns="2958f784-0ef9-4616-b22d-512a8cad1f0d" xsi:nil="true"/>
    <EditorialTags xmlns="2958f784-0ef9-4616-b22d-512a8cad1f0d" xsi:nil="true"/>
    <TPExecutable xmlns="2958f784-0ef9-4616-b22d-512a8cad1f0d" xsi:nil="true"/>
    <CSXSubmissionDate xmlns="2958f784-0ef9-4616-b22d-512a8cad1f0d" xsi:nil="true"/>
    <CSXUpdate xmlns="2958f784-0ef9-4616-b22d-512a8cad1f0d">false</CSXUpdate>
    <AssetType xmlns="2958f784-0ef9-4616-b22d-512a8cad1f0d">TP</AssetType>
    <ApprovalLog xmlns="2958f784-0ef9-4616-b22d-512a8cad1f0d" xsi:nil="true"/>
    <BugNumber xmlns="2958f784-0ef9-4616-b22d-512a8cad1f0d" xsi:nil="true"/>
    <OriginAsset xmlns="2958f784-0ef9-4616-b22d-512a8cad1f0d" xsi:nil="true"/>
    <TPComponent xmlns="2958f784-0ef9-4616-b22d-512a8cad1f0d" xsi:nil="true"/>
    <Milestone xmlns="2958f784-0ef9-4616-b22d-512a8cad1f0d" xsi:nil="true"/>
    <RecommendationsModifier xmlns="2958f784-0ef9-4616-b22d-512a8cad1f0d" xsi:nil="true"/>
    <Description0 xmlns="fb5acd76-e9f3-4601-9d69-91f53ab96ae6" xsi:nil="true"/>
    <Component xmlns="fb5acd76-e9f3-4601-9d69-91f53ab96ae6" xsi:nil="true"/>
    <AssetId xmlns="2958f784-0ef9-4616-b22d-512a8cad1f0d">TP102817352</AssetId>
    <PolicheckWords xmlns="2958f784-0ef9-4616-b22d-512a8cad1f0d" xsi:nil="true"/>
    <TPLaunchHelpLink xmlns="2958f784-0ef9-4616-b22d-512a8cad1f0d" xsi:nil="true"/>
    <IntlLocPriority xmlns="2958f784-0ef9-4616-b22d-512a8cad1f0d" xsi:nil="true"/>
    <TPApplication xmlns="2958f784-0ef9-4616-b22d-512a8cad1f0d" xsi:nil="true"/>
    <IntlLangReviewer xmlns="2958f784-0ef9-4616-b22d-512a8cad1f0d" xsi:nil="true"/>
    <HandoffToMSDN xmlns="2958f784-0ef9-4616-b22d-512a8cad1f0d" xsi:nil="true"/>
    <PlannedPubDate xmlns="2958f784-0ef9-4616-b22d-512a8cad1f0d" xsi:nil="true"/>
    <CrawlForDependencies xmlns="2958f784-0ef9-4616-b22d-512a8cad1f0d">false</CrawlForDependencies>
    <LocLastLocAttemptVersionLookup xmlns="2958f784-0ef9-4616-b22d-512a8cad1f0d">791060</LocLastLocAttemptVersionLookup>
    <TrustLevel xmlns="2958f784-0ef9-4616-b22d-512a8cad1f0d">1 Microsoft Managed Content</TrustLevel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IsSearchable xmlns="2958f784-0ef9-4616-b22d-512a8cad1f0d">true</IsSearchable>
    <TemplateTemplateType xmlns="2958f784-0ef9-4616-b22d-512a8cad1f0d">PowerPoint 12 Default</TemplateTemplateType>
    <Markets xmlns="2958f784-0ef9-4616-b22d-512a8cad1f0d"/>
    <IntlLangReview xmlns="2958f784-0ef9-4616-b22d-512a8cad1f0d">false</IntlLangReview>
    <UAProjectedTotalWords xmlns="2958f784-0ef9-4616-b22d-512a8cad1f0d" xsi:nil="true"/>
    <OutputCachingOn xmlns="2958f784-0ef9-4616-b22d-512a8cad1f0d">false</OutputCachingOn>
    <AverageRating xmlns="2958f784-0ef9-4616-b22d-512a8cad1f0d" xsi:nil="true"/>
    <APAuthor xmlns="2958f784-0ef9-4616-b22d-512a8cad1f0d">
      <UserInfo>
        <DisplayName/>
        <AccountId>1928</AccountId>
        <AccountType/>
      </UserInfo>
    </APAuthor>
    <TPCommandLine xmlns="2958f784-0ef9-4616-b22d-512a8cad1f0d" xsi:nil="true"/>
    <LocManualTestRequired xmlns="2958f784-0ef9-4616-b22d-512a8cad1f0d">false</LocManualTestRequired>
    <TPAppVersion xmlns="2958f784-0ef9-4616-b22d-512a8cad1f0d" xsi:nil="true"/>
    <EditorialStatus xmlns="2958f784-0ef9-4616-b22d-512a8cad1f0d" xsi:nil="true"/>
    <LastModifiedDateTime xmlns="2958f784-0ef9-4616-b22d-512a8cad1f0d" xsi:nil="true"/>
    <TPLaunchHelpLinkType xmlns="2958f784-0ef9-4616-b22d-512a8cad1f0d">Template</TPLaunchHelpLinkType>
    <OriginalRelease xmlns="2958f784-0ef9-4616-b22d-512a8cad1f0d">14</OriginalRelease>
    <ScenarioTagsTaxHTField0 xmlns="2958f784-0ef9-4616-b22d-512a8cad1f0d">
      <Terms xmlns="http://schemas.microsoft.com/office/infopath/2007/PartnerControls"/>
    </ScenarioTagsTaxHTField0>
    <LocalizationTagsTaxHTField0 xmlns="2958f784-0ef9-4616-b22d-512a8cad1f0d">
      <Terms xmlns="http://schemas.microsoft.com/office/infopath/2007/PartnerControls"/>
    </LocalizationTagsTaxHTField0>
    <LocMarketGroupTiers2 xmlns="2958f784-0ef9-4616-b22d-512a8cad1f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DBACB6-3232-41F6-A4F9-A13976756E5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2958f784-0ef9-4616-b22d-512a8cad1f0d"/>
    <ds:schemaRef ds:uri="http://schemas.openxmlformats.org/package/2006/metadata/core-properties"/>
    <ds:schemaRef ds:uri="fb5acd76-e9f3-4601-9d69-91f53ab96a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F1010-27C6-4AEC-9101-E04F0DFBF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6A8B3-1D9D-4BE1-A982-2A7E92D72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160</Words>
  <Application>Microsoft Office PowerPoint</Application>
  <PresentationFormat>Presentación en pantalla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Impact</vt:lpstr>
      <vt:lpstr>Tema de Office</vt:lpstr>
      <vt:lpstr>Presentación de PowerPoint</vt:lpstr>
      <vt:lpstr>INDICE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Lopez Perez</dc:creator>
  <cp:lastModifiedBy>Marta Lopez Perez</cp:lastModifiedBy>
  <cp:revision>20</cp:revision>
  <dcterms:created xsi:type="dcterms:W3CDTF">2020-06-06T15:07:31Z</dcterms:created>
  <dcterms:modified xsi:type="dcterms:W3CDTF">2020-06-06T17:43:12Z</dcterms:modified>
</cp:coreProperties>
</file>