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8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a Matosas Fonolleda" userId="9feb5ae768b88bf5" providerId="LiveId" clId="{6C91C81D-0606-4E7F-B4DC-E2E91F3185FC}"/>
    <pc:docChg chg="undo custSel addSld modSld">
      <pc:chgData name="Marta Matosas Fonolleda" userId="9feb5ae768b88bf5" providerId="LiveId" clId="{6C91C81D-0606-4E7F-B4DC-E2E91F3185FC}" dt="2020-11-06T06:55:49.140" v="1007" actId="14100"/>
      <pc:docMkLst>
        <pc:docMk/>
      </pc:docMkLst>
      <pc:sldChg chg="addSp modSp mod">
        <pc:chgData name="Marta Matosas Fonolleda" userId="9feb5ae768b88bf5" providerId="LiveId" clId="{6C91C81D-0606-4E7F-B4DC-E2E91F3185FC}" dt="2020-11-06T06:41:58.705" v="466" actId="554"/>
        <pc:sldMkLst>
          <pc:docMk/>
          <pc:sldMk cId="711245072" sldId="256"/>
        </pc:sldMkLst>
        <pc:spChg chg="mod">
          <ac:chgData name="Marta Matosas Fonolleda" userId="9feb5ae768b88bf5" providerId="LiveId" clId="{6C91C81D-0606-4E7F-B4DC-E2E91F3185FC}" dt="2020-11-06T06:27:59.526" v="227" actId="12788"/>
          <ac:spMkLst>
            <pc:docMk/>
            <pc:sldMk cId="711245072" sldId="256"/>
            <ac:spMk id="4" creationId="{B6DF6D97-FB67-4D99-AB57-68CF892172B3}"/>
          </ac:spMkLst>
        </pc:spChg>
        <pc:spChg chg="mod">
          <ac:chgData name="Marta Matosas Fonolleda" userId="9feb5ae768b88bf5" providerId="LiveId" clId="{6C91C81D-0606-4E7F-B4DC-E2E91F3185FC}" dt="2020-11-06T06:28:16.083" v="228" actId="12788"/>
          <ac:spMkLst>
            <pc:docMk/>
            <pc:sldMk cId="711245072" sldId="256"/>
            <ac:spMk id="8" creationId="{B2E9AAA8-C7AC-4A8B-95A0-13AECB6C0E49}"/>
          </ac:spMkLst>
        </pc:spChg>
        <pc:picChg chg="mod">
          <ac:chgData name="Marta Matosas Fonolleda" userId="9feb5ae768b88bf5" providerId="LiveId" clId="{6C91C81D-0606-4E7F-B4DC-E2E91F3185FC}" dt="2020-11-06T06:41:45.740" v="465" actId="554"/>
          <ac:picMkLst>
            <pc:docMk/>
            <pc:sldMk cId="711245072" sldId="256"/>
            <ac:picMk id="5" creationId="{4F1ABCBE-2C43-43B0-9985-774E5D901049}"/>
          </ac:picMkLst>
        </pc:picChg>
        <pc:picChg chg="mod">
          <ac:chgData name="Marta Matosas Fonolleda" userId="9feb5ae768b88bf5" providerId="LiveId" clId="{6C91C81D-0606-4E7F-B4DC-E2E91F3185FC}" dt="2020-11-06T06:41:58.705" v="466" actId="554"/>
          <ac:picMkLst>
            <pc:docMk/>
            <pc:sldMk cId="711245072" sldId="256"/>
            <ac:picMk id="6" creationId="{5CC7F3F3-63F1-4E8A-B257-550B2EAE26ED}"/>
          </ac:picMkLst>
        </pc:picChg>
        <pc:picChg chg="add mod">
          <ac:chgData name="Marta Matosas Fonolleda" userId="9feb5ae768b88bf5" providerId="LiveId" clId="{6C91C81D-0606-4E7F-B4DC-E2E91F3185FC}" dt="2020-11-06T06:41:45.740" v="465" actId="554"/>
          <ac:picMkLst>
            <pc:docMk/>
            <pc:sldMk cId="711245072" sldId="256"/>
            <ac:picMk id="9" creationId="{DED3A12A-2863-405F-AB78-ECBF225F57B4}"/>
          </ac:picMkLst>
        </pc:picChg>
        <pc:picChg chg="add mod">
          <ac:chgData name="Marta Matosas Fonolleda" userId="9feb5ae768b88bf5" providerId="LiveId" clId="{6C91C81D-0606-4E7F-B4DC-E2E91F3185FC}" dt="2020-11-06T06:41:58.705" v="466" actId="554"/>
          <ac:picMkLst>
            <pc:docMk/>
            <pc:sldMk cId="711245072" sldId="256"/>
            <ac:picMk id="10" creationId="{B744253D-E0B3-411A-9970-3594F85D462F}"/>
          </ac:picMkLst>
        </pc:picChg>
      </pc:sldChg>
      <pc:sldChg chg="addSp delSp modSp add mod">
        <pc:chgData name="Marta Matosas Fonolleda" userId="9feb5ae768b88bf5" providerId="LiveId" clId="{6C91C81D-0606-4E7F-B4DC-E2E91F3185FC}" dt="2020-11-06T06:42:21.553" v="468" actId="554"/>
        <pc:sldMkLst>
          <pc:docMk/>
          <pc:sldMk cId="1994671234" sldId="257"/>
        </pc:sldMkLst>
        <pc:spChg chg="mod">
          <ac:chgData name="Marta Matosas Fonolleda" userId="9feb5ae768b88bf5" providerId="LiveId" clId="{6C91C81D-0606-4E7F-B4DC-E2E91F3185FC}" dt="2020-11-06T06:30:15.056" v="367" actId="12788"/>
          <ac:spMkLst>
            <pc:docMk/>
            <pc:sldMk cId="1994671234" sldId="257"/>
            <ac:spMk id="4" creationId="{B6DF6D97-FB67-4D99-AB57-68CF892172B3}"/>
          </ac:spMkLst>
        </pc:spChg>
        <pc:spChg chg="mod">
          <ac:chgData name="Marta Matosas Fonolleda" userId="9feb5ae768b88bf5" providerId="LiveId" clId="{6C91C81D-0606-4E7F-B4DC-E2E91F3185FC}" dt="2020-11-06T06:30:31.225" v="368" actId="12788"/>
          <ac:spMkLst>
            <pc:docMk/>
            <pc:sldMk cId="1994671234" sldId="257"/>
            <ac:spMk id="8" creationId="{B2E9AAA8-C7AC-4A8B-95A0-13AECB6C0E49}"/>
          </ac:spMkLst>
        </pc:spChg>
        <pc:picChg chg="add mod">
          <ac:chgData name="Marta Matosas Fonolleda" userId="9feb5ae768b88bf5" providerId="LiveId" clId="{6C91C81D-0606-4E7F-B4DC-E2E91F3185FC}" dt="2020-11-06T06:42:10.530" v="467" actId="554"/>
          <ac:picMkLst>
            <pc:docMk/>
            <pc:sldMk cId="1994671234" sldId="257"/>
            <ac:picMk id="2" creationId="{64B44F74-2D2F-454C-A615-55F6382289CE}"/>
          </ac:picMkLst>
        </pc:picChg>
        <pc:picChg chg="add mod">
          <ac:chgData name="Marta Matosas Fonolleda" userId="9feb5ae768b88bf5" providerId="LiveId" clId="{6C91C81D-0606-4E7F-B4DC-E2E91F3185FC}" dt="2020-11-06T06:42:21.553" v="468" actId="554"/>
          <ac:picMkLst>
            <pc:docMk/>
            <pc:sldMk cId="1994671234" sldId="257"/>
            <ac:picMk id="3" creationId="{03E4F6CE-D642-40BA-BE05-CBC66E2B0E16}"/>
          </ac:picMkLst>
        </pc:picChg>
        <pc:picChg chg="del">
          <ac:chgData name="Marta Matosas Fonolleda" userId="9feb5ae768b88bf5" providerId="LiveId" clId="{6C91C81D-0606-4E7F-B4DC-E2E91F3185FC}" dt="2020-11-06T06:23:42.761" v="56" actId="478"/>
          <ac:picMkLst>
            <pc:docMk/>
            <pc:sldMk cId="1994671234" sldId="257"/>
            <ac:picMk id="5" creationId="{4F1ABCBE-2C43-43B0-9985-774E5D901049}"/>
          </ac:picMkLst>
        </pc:picChg>
        <pc:picChg chg="del">
          <ac:chgData name="Marta Matosas Fonolleda" userId="9feb5ae768b88bf5" providerId="LiveId" clId="{6C91C81D-0606-4E7F-B4DC-E2E91F3185FC}" dt="2020-11-06T06:23:42.761" v="56" actId="478"/>
          <ac:picMkLst>
            <pc:docMk/>
            <pc:sldMk cId="1994671234" sldId="257"/>
            <ac:picMk id="6" creationId="{5CC7F3F3-63F1-4E8A-B257-550B2EAE26ED}"/>
          </ac:picMkLst>
        </pc:picChg>
        <pc:picChg chg="add mod">
          <ac:chgData name="Marta Matosas Fonolleda" userId="9feb5ae768b88bf5" providerId="LiveId" clId="{6C91C81D-0606-4E7F-B4DC-E2E91F3185FC}" dt="2020-11-06T06:42:10.530" v="467" actId="554"/>
          <ac:picMkLst>
            <pc:docMk/>
            <pc:sldMk cId="1994671234" sldId="257"/>
            <ac:picMk id="7" creationId="{07BE6670-9B1A-472C-8ECC-CCA2C632F48C}"/>
          </ac:picMkLst>
        </pc:picChg>
        <pc:picChg chg="add mod">
          <ac:chgData name="Marta Matosas Fonolleda" userId="9feb5ae768b88bf5" providerId="LiveId" clId="{6C91C81D-0606-4E7F-B4DC-E2E91F3185FC}" dt="2020-11-06T06:42:21.553" v="468" actId="554"/>
          <ac:picMkLst>
            <pc:docMk/>
            <pc:sldMk cId="1994671234" sldId="257"/>
            <ac:picMk id="9" creationId="{87D0CE9B-152A-4727-B807-7CFB7DD198A7}"/>
          </ac:picMkLst>
        </pc:picChg>
      </pc:sldChg>
      <pc:sldChg chg="addSp delSp modSp add mod">
        <pc:chgData name="Marta Matosas Fonolleda" userId="9feb5ae768b88bf5" providerId="LiveId" clId="{6C91C81D-0606-4E7F-B4DC-E2E91F3185FC}" dt="2020-11-06T06:55:28.223" v="1006" actId="14100"/>
        <pc:sldMkLst>
          <pc:docMk/>
          <pc:sldMk cId="3323958434" sldId="258"/>
        </pc:sldMkLst>
        <pc:spChg chg="mod">
          <ac:chgData name="Marta Matosas Fonolleda" userId="9feb5ae768b88bf5" providerId="LiveId" clId="{6C91C81D-0606-4E7F-B4DC-E2E91F3185FC}" dt="2020-11-06T06:40:21.712" v="458" actId="12789"/>
          <ac:spMkLst>
            <pc:docMk/>
            <pc:sldMk cId="3323958434" sldId="258"/>
            <ac:spMk id="4" creationId="{B6DF6D97-FB67-4D99-AB57-68CF892172B3}"/>
          </ac:spMkLst>
        </pc:spChg>
        <pc:spChg chg="mod">
          <ac:chgData name="Marta Matosas Fonolleda" userId="9feb5ae768b88bf5" providerId="LiveId" clId="{6C91C81D-0606-4E7F-B4DC-E2E91F3185FC}" dt="2020-11-06T06:53:21.079" v="900" actId="12788"/>
          <ac:spMkLst>
            <pc:docMk/>
            <pc:sldMk cId="3323958434" sldId="258"/>
            <ac:spMk id="8" creationId="{B2E9AAA8-C7AC-4A8B-95A0-13AECB6C0E49}"/>
          </ac:spMkLst>
        </pc:spChg>
        <pc:picChg chg="del">
          <ac:chgData name="Marta Matosas Fonolleda" userId="9feb5ae768b88bf5" providerId="LiveId" clId="{6C91C81D-0606-4E7F-B4DC-E2E91F3185FC}" dt="2020-11-06T06:33:33.757" v="396" actId="478"/>
          <ac:picMkLst>
            <pc:docMk/>
            <pc:sldMk cId="3323958434" sldId="258"/>
            <ac:picMk id="2" creationId="{64B44F74-2D2F-454C-A615-55F6382289CE}"/>
          </ac:picMkLst>
        </pc:picChg>
        <pc:picChg chg="del">
          <ac:chgData name="Marta Matosas Fonolleda" userId="9feb5ae768b88bf5" providerId="LiveId" clId="{6C91C81D-0606-4E7F-B4DC-E2E91F3185FC}" dt="2020-11-06T06:33:33.757" v="396" actId="478"/>
          <ac:picMkLst>
            <pc:docMk/>
            <pc:sldMk cId="3323958434" sldId="258"/>
            <ac:picMk id="3" creationId="{03E4F6CE-D642-40BA-BE05-CBC66E2B0E16}"/>
          </ac:picMkLst>
        </pc:picChg>
        <pc:picChg chg="add mod">
          <ac:chgData name="Marta Matosas Fonolleda" userId="9feb5ae768b88bf5" providerId="LiveId" clId="{6C91C81D-0606-4E7F-B4DC-E2E91F3185FC}" dt="2020-11-06T06:42:39.766" v="470" actId="554"/>
          <ac:picMkLst>
            <pc:docMk/>
            <pc:sldMk cId="3323958434" sldId="258"/>
            <ac:picMk id="5" creationId="{B88BB671-EDAC-4CA1-B724-F3678AB2FCBA}"/>
          </ac:picMkLst>
        </pc:picChg>
        <pc:picChg chg="add mod">
          <ac:chgData name="Marta Matosas Fonolleda" userId="9feb5ae768b88bf5" providerId="LiveId" clId="{6C91C81D-0606-4E7F-B4DC-E2E91F3185FC}" dt="2020-11-06T06:53:21.079" v="900" actId="12788"/>
          <ac:picMkLst>
            <pc:docMk/>
            <pc:sldMk cId="3323958434" sldId="258"/>
            <ac:picMk id="6" creationId="{755AC336-B0B5-4E71-85E3-41555F50A41A}"/>
          </ac:picMkLst>
        </pc:picChg>
        <pc:picChg chg="del">
          <ac:chgData name="Marta Matosas Fonolleda" userId="9feb5ae768b88bf5" providerId="LiveId" clId="{6C91C81D-0606-4E7F-B4DC-E2E91F3185FC}" dt="2020-11-06T06:33:41.609" v="399" actId="478"/>
          <ac:picMkLst>
            <pc:docMk/>
            <pc:sldMk cId="3323958434" sldId="258"/>
            <ac:picMk id="7" creationId="{07BE6670-9B1A-472C-8ECC-CCA2C632F48C}"/>
          </ac:picMkLst>
        </pc:picChg>
        <pc:picChg chg="del">
          <ac:chgData name="Marta Matosas Fonolleda" userId="9feb5ae768b88bf5" providerId="LiveId" clId="{6C91C81D-0606-4E7F-B4DC-E2E91F3185FC}" dt="2020-11-06T06:33:41.609" v="399" actId="478"/>
          <ac:picMkLst>
            <pc:docMk/>
            <pc:sldMk cId="3323958434" sldId="258"/>
            <ac:picMk id="9" creationId="{87D0CE9B-152A-4727-B807-7CFB7DD198A7}"/>
          </ac:picMkLst>
        </pc:picChg>
        <pc:picChg chg="add mod">
          <ac:chgData name="Marta Matosas Fonolleda" userId="9feb5ae768b88bf5" providerId="LiveId" clId="{6C91C81D-0606-4E7F-B4DC-E2E91F3185FC}" dt="2020-11-06T06:55:28.223" v="1006" actId="14100"/>
          <ac:picMkLst>
            <pc:docMk/>
            <pc:sldMk cId="3323958434" sldId="258"/>
            <ac:picMk id="10" creationId="{A2DC18B5-F0C8-4301-BC89-B049942DF4CD}"/>
          </ac:picMkLst>
        </pc:picChg>
        <pc:picChg chg="add mod">
          <ac:chgData name="Marta Matosas Fonolleda" userId="9feb5ae768b88bf5" providerId="LiveId" clId="{6C91C81D-0606-4E7F-B4DC-E2E91F3185FC}" dt="2020-11-06T06:53:21.079" v="900" actId="12788"/>
          <ac:picMkLst>
            <pc:docMk/>
            <pc:sldMk cId="3323958434" sldId="258"/>
            <ac:picMk id="11" creationId="{2BB4733B-6F00-4483-9D9F-005E0985DEDD}"/>
          </ac:picMkLst>
        </pc:picChg>
        <pc:picChg chg="add mod">
          <ac:chgData name="Marta Matosas Fonolleda" userId="9feb5ae768b88bf5" providerId="LiveId" clId="{6C91C81D-0606-4E7F-B4DC-E2E91F3185FC}" dt="2020-11-06T06:47:11.653" v="608" actId="1036"/>
          <ac:picMkLst>
            <pc:docMk/>
            <pc:sldMk cId="3323958434" sldId="258"/>
            <ac:picMk id="12" creationId="{94070C54-773D-45D6-AD27-C88087E79BC9}"/>
          </ac:picMkLst>
        </pc:picChg>
        <pc:picChg chg="add mod">
          <ac:chgData name="Marta Matosas Fonolleda" userId="9feb5ae768b88bf5" providerId="LiveId" clId="{6C91C81D-0606-4E7F-B4DC-E2E91F3185FC}" dt="2020-11-06T06:53:21.079" v="900" actId="12788"/>
          <ac:picMkLst>
            <pc:docMk/>
            <pc:sldMk cId="3323958434" sldId="258"/>
            <ac:picMk id="13" creationId="{354ABE0D-DCD5-40CC-B2F9-22C70E5E8A1F}"/>
          </ac:picMkLst>
        </pc:picChg>
      </pc:sldChg>
      <pc:sldChg chg="addSp delSp modSp add mod">
        <pc:chgData name="Marta Matosas Fonolleda" userId="9feb5ae768b88bf5" providerId="LiveId" clId="{6C91C81D-0606-4E7F-B4DC-E2E91F3185FC}" dt="2020-11-06T06:55:49.140" v="1007" actId="14100"/>
        <pc:sldMkLst>
          <pc:docMk/>
          <pc:sldMk cId="3544026660" sldId="259"/>
        </pc:sldMkLst>
        <pc:spChg chg="mod">
          <ac:chgData name="Marta Matosas Fonolleda" userId="9feb5ae768b88bf5" providerId="LiveId" clId="{6C91C81D-0606-4E7F-B4DC-E2E91F3185FC}" dt="2020-11-06T06:49:28.785" v="785" actId="1037"/>
          <ac:spMkLst>
            <pc:docMk/>
            <pc:sldMk cId="3544026660" sldId="259"/>
            <ac:spMk id="4" creationId="{B6DF6D97-FB67-4D99-AB57-68CF892172B3}"/>
          </ac:spMkLst>
        </pc:spChg>
        <pc:spChg chg="mod">
          <ac:chgData name="Marta Matosas Fonolleda" userId="9feb5ae768b88bf5" providerId="LiveId" clId="{6C91C81D-0606-4E7F-B4DC-E2E91F3185FC}" dt="2020-11-06T06:54:58.822" v="1004" actId="12788"/>
          <ac:spMkLst>
            <pc:docMk/>
            <pc:sldMk cId="3544026660" sldId="259"/>
            <ac:spMk id="8" creationId="{B2E9AAA8-C7AC-4A8B-95A0-13AECB6C0E49}"/>
          </ac:spMkLst>
        </pc:spChg>
        <pc:picChg chg="add mod">
          <ac:chgData name="Marta Matosas Fonolleda" userId="9feb5ae768b88bf5" providerId="LiveId" clId="{6C91C81D-0606-4E7F-B4DC-E2E91F3185FC}" dt="2020-11-06T06:49:28.785" v="785" actId="1037"/>
          <ac:picMkLst>
            <pc:docMk/>
            <pc:sldMk cId="3544026660" sldId="259"/>
            <ac:picMk id="2" creationId="{3E88341B-1CEB-4350-A07D-8A014B88D60B}"/>
          </ac:picMkLst>
        </pc:picChg>
        <pc:picChg chg="add del mod">
          <ac:chgData name="Marta Matosas Fonolleda" userId="9feb5ae768b88bf5" providerId="LiveId" clId="{6C91C81D-0606-4E7F-B4DC-E2E91F3185FC}" dt="2020-11-06T06:54:30.363" v="901" actId="478"/>
          <ac:picMkLst>
            <pc:docMk/>
            <pc:sldMk cId="3544026660" sldId="259"/>
            <ac:picMk id="3" creationId="{BB75D73F-949E-4F21-B81A-ECF75E7D7590}"/>
          </ac:picMkLst>
        </pc:picChg>
        <pc:picChg chg="del">
          <ac:chgData name="Marta Matosas Fonolleda" userId="9feb5ae768b88bf5" providerId="LiveId" clId="{6C91C81D-0606-4E7F-B4DC-E2E91F3185FC}" dt="2020-11-06T06:45:54.370" v="488" actId="478"/>
          <ac:picMkLst>
            <pc:docMk/>
            <pc:sldMk cId="3544026660" sldId="259"/>
            <ac:picMk id="5" creationId="{B88BB671-EDAC-4CA1-B724-F3678AB2FCBA}"/>
          </ac:picMkLst>
        </pc:picChg>
        <pc:picChg chg="del">
          <ac:chgData name="Marta Matosas Fonolleda" userId="9feb5ae768b88bf5" providerId="LiveId" clId="{6C91C81D-0606-4E7F-B4DC-E2E91F3185FC}" dt="2020-11-06T06:45:54.370" v="488" actId="478"/>
          <ac:picMkLst>
            <pc:docMk/>
            <pc:sldMk cId="3544026660" sldId="259"/>
            <ac:picMk id="6" creationId="{755AC336-B0B5-4E71-85E3-41555F50A41A}"/>
          </ac:picMkLst>
        </pc:picChg>
        <pc:picChg chg="add mod">
          <ac:chgData name="Marta Matosas Fonolleda" userId="9feb5ae768b88bf5" providerId="LiveId" clId="{6C91C81D-0606-4E7F-B4DC-E2E91F3185FC}" dt="2020-11-06T06:55:49.140" v="1007" actId="14100"/>
          <ac:picMkLst>
            <pc:docMk/>
            <pc:sldMk cId="3544026660" sldId="259"/>
            <ac:picMk id="7" creationId="{165F5156-2876-4BB9-8CE7-D289B10D975F}"/>
          </ac:picMkLst>
        </pc:picChg>
        <pc:picChg chg="mod">
          <ac:chgData name="Marta Matosas Fonolleda" userId="9feb5ae768b88bf5" providerId="LiveId" clId="{6C91C81D-0606-4E7F-B4DC-E2E91F3185FC}" dt="2020-11-06T06:49:28.785" v="785" actId="1037"/>
          <ac:picMkLst>
            <pc:docMk/>
            <pc:sldMk cId="3544026660" sldId="259"/>
            <ac:picMk id="10" creationId="{A2DC18B5-F0C8-4301-BC89-B049942DF4CD}"/>
          </ac:picMkLst>
        </pc:picChg>
        <pc:picChg chg="mod">
          <ac:chgData name="Marta Matosas Fonolleda" userId="9feb5ae768b88bf5" providerId="LiveId" clId="{6C91C81D-0606-4E7F-B4DC-E2E91F3185FC}" dt="2020-11-06T06:54:58.822" v="1004" actId="12788"/>
          <ac:picMkLst>
            <pc:docMk/>
            <pc:sldMk cId="3544026660" sldId="259"/>
            <ac:picMk id="11" creationId="{2BB4733B-6F00-4483-9D9F-005E0985DED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B76C9-CA72-48FA-B59A-131EFA1F0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EB4D84-434B-48D7-90E5-09E4252B2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F1514-BBAC-4A61-9ABE-FBA03285C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C899-C2A6-4304-AEEB-C356DD331EFB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435E1-A702-41D5-86C6-6FA9A2E16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0F121-A3D3-4488-8AB5-C7800F151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5C3D9-CCE4-4392-9D2E-442114CD7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96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1070D-8A3B-4EA3-8353-CF5924C91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EBB10-8A2B-477C-92FF-66A3ED540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91256-DFD3-4FBF-818E-F7A5BD0E3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C899-C2A6-4304-AEEB-C356DD331EFB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47F57-9336-4237-9B74-7BE6B7743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F95C0-B41C-4508-B592-C6937CD12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5C3D9-CCE4-4392-9D2E-442114CD7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2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377946-4AC3-4812-8B7F-176387EC89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25E3C8-E844-4BD8-97DE-79A646C18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7888F-5DF6-4008-9DCA-19EC05B50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C899-C2A6-4304-AEEB-C356DD331EFB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B9CAB-1D37-43D2-82B8-F9808436C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2A231-45E0-47DE-BA94-A7033A1EA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5C3D9-CCE4-4392-9D2E-442114CD7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66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73684-5523-4A73-AD52-3FB25F37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8F6B7-F238-41B0-8B85-521303F03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A07BC-43DC-4FB0-A81C-3BAA2F7AB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C899-C2A6-4304-AEEB-C356DD331EFB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182FA-07E7-4BF5-B1D5-56680CB1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BC560-813E-4390-8755-5786EFE0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5C3D9-CCE4-4392-9D2E-442114CD7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056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EFBE3-4667-4083-8ED0-2FE682C38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A9BC4-5AE6-4DC8-A440-1742852C8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525B3-1E6C-44B0-AD7C-4F40B52FD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C899-C2A6-4304-AEEB-C356DD331EFB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FB9B7-1D06-4935-B003-8D8A38EB6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1845C-825C-4338-B9C2-D1F341D67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5C3D9-CCE4-4392-9D2E-442114CD7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32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5143B-8DB2-49E5-B33B-138BEEF7B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4C73C-4683-4192-942F-47ECF2D23E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735999-0707-4401-9724-E1F546789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118F0-A668-4807-BA0D-0A7C6BDAF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C899-C2A6-4304-AEEB-C356DD331EFB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0F5CB-834F-4E8C-8419-541842078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C411E-3DF6-4156-ADF7-3C6E46791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5C3D9-CCE4-4392-9D2E-442114CD7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42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DECA8-F376-421D-8E07-863DFC845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0006D-5210-4039-B772-4B44F6002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3AB20-E117-4BBF-B522-2899840D3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20569F-20D5-4D28-BB3F-28F67F2A1F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D58E5D-F57C-47A7-A02E-11C77E8ABB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B66323-FB2B-489B-BF3E-EA12D6C2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C899-C2A6-4304-AEEB-C356DD331EFB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640006-2493-4E67-AEFD-74BC19E22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9EAAFB-2B41-432F-92CE-17313CCFF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5C3D9-CCE4-4392-9D2E-442114CD7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9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D3889-C4FB-43F5-8A4B-B01C4241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BA847B-5C8F-4CAD-8941-5E69EA46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C899-C2A6-4304-AEEB-C356DD331EFB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21B953-D19A-4524-A56A-C21D9D7F7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E6BC4A-E2E3-433E-BB74-10B72EEC9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5C3D9-CCE4-4392-9D2E-442114CD7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27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89C115-2F45-443E-8F98-0150705C2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C899-C2A6-4304-AEEB-C356DD331EFB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32ED3B-C876-4A8D-B3D3-61887FEA6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3147AD-6D67-40BB-99B7-F32490565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5C3D9-CCE4-4392-9D2E-442114CD7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36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C6E20-12F2-470C-A56F-96714734E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CE9F2-1874-4AE1-BB51-624F4F10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0CA92-B5CE-43D1-BB79-7C56AFD07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5686D-F9E0-4F1F-B557-B6A2D0198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C899-C2A6-4304-AEEB-C356DD331EFB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F7A7A-D790-450E-9E64-049ACD48B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7CC21F-56EE-4800-BA5F-ABF82F9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5C3D9-CCE4-4392-9D2E-442114CD7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91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12BC0-6238-4A4F-89F9-FC8FE07F9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91A4CC-9657-4B3E-B473-38E33ACA5A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4FCCD0-6D3F-465A-9548-802E8533D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0FB3F-30AE-45BF-AC96-5FDDB962E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C899-C2A6-4304-AEEB-C356DD331EFB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7513C-1D9D-4716-922F-64E439594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15474-B6BA-4F2E-9ED9-F8CB7865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5C3D9-CCE4-4392-9D2E-442114CD7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02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00BB3B-5D2F-49AD-931E-836A1CDF3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C9B16-A7DF-40F3-ADCF-F6C9E8A85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C408A-FE86-4F6A-BD88-217E8461A4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2C899-C2A6-4304-AEEB-C356DD331EFB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470BC-B6F4-4C53-8E6C-65E9893307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0D5AE-1A14-421B-A72C-0514C9B51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5C3D9-CCE4-4392-9D2E-442114CD7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39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DF6D97-FB67-4D99-AB57-68CF892172B3}"/>
              </a:ext>
            </a:extLst>
          </p:cNvPr>
          <p:cNvSpPr txBox="1"/>
          <p:nvPr/>
        </p:nvSpPr>
        <p:spPr>
          <a:xfrm>
            <a:off x="1645669" y="557048"/>
            <a:ext cx="315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Logistic Regression – 5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1ABCBE-2C43-43B0-9985-774E5D901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067" y="1388985"/>
            <a:ext cx="4033016" cy="30987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C7F3F3-63F1-4E8A-B257-550B2EAE2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013" y="4713890"/>
            <a:ext cx="4429125" cy="800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E9AAA8-C7AC-4A8B-95A0-13AECB6C0E49}"/>
              </a:ext>
            </a:extLst>
          </p:cNvPr>
          <p:cNvSpPr txBox="1"/>
          <p:nvPr/>
        </p:nvSpPr>
        <p:spPr>
          <a:xfrm>
            <a:off x="7034699" y="557048"/>
            <a:ext cx="315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Logistic Regression – 4 features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D3A12A-2863-405F-AB78-ECBF225F57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1194" y="1388985"/>
            <a:ext cx="3682150" cy="30354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44253D-E0B3-411A-9970-3594F85D46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1318" y="4713890"/>
            <a:ext cx="460057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245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DF6D97-FB67-4D99-AB57-68CF892172B3}"/>
              </a:ext>
            </a:extLst>
          </p:cNvPr>
          <p:cNvSpPr txBox="1"/>
          <p:nvPr/>
        </p:nvSpPr>
        <p:spPr>
          <a:xfrm>
            <a:off x="1847724" y="557048"/>
            <a:ext cx="280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Random Forest – 5 features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E9AAA8-C7AC-4A8B-95A0-13AECB6C0E49}"/>
              </a:ext>
            </a:extLst>
          </p:cNvPr>
          <p:cNvSpPr txBox="1"/>
          <p:nvPr/>
        </p:nvSpPr>
        <p:spPr>
          <a:xfrm>
            <a:off x="7066817" y="557048"/>
            <a:ext cx="280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Random Forest – 4 features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B44F74-2D2F-454C-A615-55F638228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010" y="1235087"/>
            <a:ext cx="4023966" cy="33187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E4F6CE-D642-40BA-BE05-CBC66E2B0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706" y="4738852"/>
            <a:ext cx="4600575" cy="1562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BE6670-9B1A-472C-8ECC-CCA2C632F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298" y="1235087"/>
            <a:ext cx="3962733" cy="3205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D0CE9B-152A-4727-B807-7CFB7DD198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1699" y="4738852"/>
            <a:ext cx="46767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671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DF6D97-FB67-4D99-AB57-68CF892172B3}"/>
              </a:ext>
            </a:extLst>
          </p:cNvPr>
          <p:cNvSpPr txBox="1"/>
          <p:nvPr/>
        </p:nvSpPr>
        <p:spPr>
          <a:xfrm>
            <a:off x="2262213" y="557048"/>
            <a:ext cx="197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Voting – 5 features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E9AAA8-C7AC-4A8B-95A0-13AECB6C0E49}"/>
              </a:ext>
            </a:extLst>
          </p:cNvPr>
          <p:cNvSpPr txBox="1"/>
          <p:nvPr/>
        </p:nvSpPr>
        <p:spPr>
          <a:xfrm>
            <a:off x="7522159" y="557048"/>
            <a:ext cx="197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Voting – 4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8BB671-EDAC-4CA1-B724-F3678AB2F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206" y="1107853"/>
            <a:ext cx="4133850" cy="847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5AC336-B0B5-4E71-85E3-41555F50A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190" y="1107853"/>
            <a:ext cx="4295775" cy="971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DC18B5-F0C8-4301-BC89-B049942DF4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123" y="2874847"/>
            <a:ext cx="4712646" cy="37535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B4733B-6F00-4483-9D9F-005E0985D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6552" y="2963043"/>
            <a:ext cx="4591050" cy="35887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070C54-773D-45D6-AD27-C88087E79B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9381" y="1911159"/>
            <a:ext cx="3448050" cy="9048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4ABE0D-DCD5-40CC-B2F9-22C70E5E8A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1865" y="1987971"/>
            <a:ext cx="340042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958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DF6D97-FB67-4D99-AB57-68CF892172B3}"/>
              </a:ext>
            </a:extLst>
          </p:cNvPr>
          <p:cNvSpPr txBox="1"/>
          <p:nvPr/>
        </p:nvSpPr>
        <p:spPr>
          <a:xfrm>
            <a:off x="2182816" y="557048"/>
            <a:ext cx="2158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Stacking – 5 features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E9AAA8-C7AC-4A8B-95A0-13AECB6C0E49}"/>
              </a:ext>
            </a:extLst>
          </p:cNvPr>
          <p:cNvSpPr txBox="1"/>
          <p:nvPr/>
        </p:nvSpPr>
        <p:spPr>
          <a:xfrm>
            <a:off x="8244020" y="557048"/>
            <a:ext cx="2158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Stacking – 4 features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DC18B5-F0C8-4301-BC89-B049942DF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027" y="3061982"/>
            <a:ext cx="4463798" cy="3555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B4733B-6F00-4483-9D9F-005E0985D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820" y="3137483"/>
            <a:ext cx="4378620" cy="34226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E88341B-1CEB-4350-A07D-8A014B88D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234" y="1227686"/>
            <a:ext cx="5377384" cy="15329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5F5156-2876-4BB9-8CE7-D289B10D97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8908" y="1227686"/>
            <a:ext cx="5062845" cy="151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026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36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Marta Matosas Fonolleda</dc:creator>
  <cp:lastModifiedBy>Marta Matosas Fonolleda</cp:lastModifiedBy>
  <cp:revision>1</cp:revision>
  <dcterms:created xsi:type="dcterms:W3CDTF">2020-11-06T06:17:02Z</dcterms:created>
  <dcterms:modified xsi:type="dcterms:W3CDTF">2020-11-06T06:56:21Z</dcterms:modified>
</cp:coreProperties>
</file>