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36DC-1E2B-4FA8-B55E-E98F0AC9D917}" type="datetimeFigureOut">
              <a:rPr lang="en-US" smtClean="0"/>
              <a:t>17/12/2022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88D-37E7-4F85-83D8-4ED32892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36DC-1E2B-4FA8-B55E-E98F0AC9D917}" type="datetimeFigureOut">
              <a:rPr lang="en-US" smtClean="0"/>
              <a:t>17/12/2022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88D-37E7-4F85-83D8-4ED32892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8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36DC-1E2B-4FA8-B55E-E98F0AC9D917}" type="datetimeFigureOut">
              <a:rPr lang="en-US" smtClean="0"/>
              <a:t>17/12/2022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88D-37E7-4F85-83D8-4ED32892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6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36DC-1E2B-4FA8-B55E-E98F0AC9D917}" type="datetimeFigureOut">
              <a:rPr lang="en-US" smtClean="0"/>
              <a:t>17/12/2022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88D-37E7-4F85-83D8-4ED32892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6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36DC-1E2B-4FA8-B55E-E98F0AC9D917}" type="datetimeFigureOut">
              <a:rPr lang="en-US" smtClean="0"/>
              <a:t>17/12/2022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88D-37E7-4F85-83D8-4ED32892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36DC-1E2B-4FA8-B55E-E98F0AC9D917}" type="datetimeFigureOut">
              <a:rPr lang="en-US" smtClean="0"/>
              <a:t>17/12/2022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88D-37E7-4F85-83D8-4ED32892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8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36DC-1E2B-4FA8-B55E-E98F0AC9D917}" type="datetimeFigureOut">
              <a:rPr lang="en-US" smtClean="0"/>
              <a:t>17/12/2022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88D-37E7-4F85-83D8-4ED32892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7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36DC-1E2B-4FA8-B55E-E98F0AC9D917}" type="datetimeFigureOut">
              <a:rPr lang="en-US" smtClean="0"/>
              <a:t>17/12/2022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88D-37E7-4F85-83D8-4ED32892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5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36DC-1E2B-4FA8-B55E-E98F0AC9D917}" type="datetimeFigureOut">
              <a:rPr lang="en-US" smtClean="0"/>
              <a:t>17/12/2022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88D-37E7-4F85-83D8-4ED32892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36DC-1E2B-4FA8-B55E-E98F0AC9D917}" type="datetimeFigureOut">
              <a:rPr lang="en-US" smtClean="0"/>
              <a:t>17/12/2022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88D-37E7-4F85-83D8-4ED32892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4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36DC-1E2B-4FA8-B55E-E98F0AC9D917}" type="datetimeFigureOut">
              <a:rPr lang="en-US" smtClean="0"/>
              <a:t>17/12/2022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88D-37E7-4F85-83D8-4ED32892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F36DC-1E2B-4FA8-B55E-E98F0AC9D917}" type="datetimeFigureOut">
              <a:rPr lang="en-US" smtClean="0"/>
              <a:t>17/12/2022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6E88D-37E7-4F85-83D8-4ED32892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4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8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Martin</cp:lastModifiedBy>
  <cp:revision>1</cp:revision>
  <dcterms:created xsi:type="dcterms:W3CDTF">2022-12-17T18:36:43Z</dcterms:created>
  <dcterms:modified xsi:type="dcterms:W3CDTF">2022-12-17T18:36:52Z</dcterms:modified>
</cp:coreProperties>
</file>