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1CC0E-9376-62C6-7096-05D3607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8C7288-23C3-C5D5-88B7-1470E69D5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A2E5B4-97B0-2F3B-24C7-4D1A544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1493AA-93E7-6988-7EAE-A459F822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08561E-93D0-1B48-0C3C-79556FD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82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7C05D-544D-B296-D432-DDAF8C8F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DC96E4F-EC3E-904C-3CD9-07CAAADEB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584E6A-ADD5-B978-0D6A-FA91D7BD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B9EAE6-ABFC-F78C-6632-EDDDC582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C4A2AE-AC18-555F-67C5-8A306966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31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E8F3FA-49FA-46F2-0312-21EEBB45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BCA765D-074E-E2B4-57CD-1212443B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B041D3-DE52-A45B-C6D4-D94BE1E9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B52960-6C68-352B-3C2B-44BC57E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695607-81B5-07E5-89C0-1B5CFC36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6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8764C-CD46-6E0C-EEA9-E0985E0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97BE49-BD87-3E85-44FB-5C734EFF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7822B4-E3BE-D38E-51A4-B13B1D4B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BBD38E-F225-B54F-80C5-1489D82D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83677A-4B48-79E9-76D0-1F6CACEF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1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FBDB8D-5F7A-0350-24D3-A1F1D117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08E628D-AEEE-E3D1-25CA-DE68B03C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C9DDD7-4189-8026-227D-8073F540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665375-5422-DBE4-ADEF-8849904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397054-CE30-7EDB-D77B-E4B78B6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9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29E7B-3312-7560-BD70-512F4E6F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326CE5-1516-4605-6988-DCA51E264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45DFEE-1676-CDD2-5295-04787B87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575A288-7E57-54F7-5220-527382BE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5919B05-D764-F64C-6910-D204DE3C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792184-DA58-05EE-B440-8F000E17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0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8F806C-2F9D-23BD-5484-9C543A20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42550D-37B7-6763-9AA5-4A5392C7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25C839-C0B0-649D-90C6-565709F9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88692A0-80C4-459A-5360-8466AE00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F0903F4-8F1C-1458-70CB-E65E3B93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F546C2A-C33C-7B58-5640-EAD72C18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BDEE44B-5B90-B34A-CEA7-7EEB4127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52680E-1939-BD4F-49A4-E6E719BF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8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3A5C4-3F8A-93DB-6C02-1616A4E6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4D9B616-B7CA-85A6-5096-1940D2FF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8E867A1-3B9F-7B58-5AA7-AE098EA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8D06AE8-4FAE-16F1-1A37-0BF36EE4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3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711948C-4A7C-057A-B78D-9FF4338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D6F0C3D-CE48-F7CE-CF2D-2EEE9EFF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0553A1E-41F7-DE0A-A271-9B2C1F3D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920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3D5CD-FC9B-4280-7D11-D5D0B700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3665E2-174C-C06B-4B07-28901353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5097C51-4F7B-6985-B1EA-8A4176CD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8A88F23-1754-4227-E52E-191C40E1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E21005-83F9-D842-37DC-F248D5BE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7EE9E0-0CDC-E2D3-27F7-96313FB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1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149DEE-526D-B8D3-DB9F-5A0070E6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A36F996-0471-52A0-F320-A3144CA1D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509C53-E130-CD2A-5344-AA2B4A90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323A6D-6EAC-4147-F003-FC9B4B83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F5E0B83-7F51-B8B9-BBD0-9CD94CFD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A997E8-6D84-31C6-0A6C-06C8872D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69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868EFEE-87BD-69B8-8B2E-E13C6BD2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92E4DA-EF68-4194-04B6-A6E59EAF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38203B-49BA-9906-E410-E3D7D6F52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998B-AEFD-42DA-8D3D-5912D85F9077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D5D609-091F-FF79-8DA2-A09D36EB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79CDA7-C5E1-1208-44D7-42C7316E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4397-D859-4FDB-8A73-13206D041C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92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E3D334-4418-9CF8-C2E6-F44BFD0A7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5E6279-27A2-066D-7D58-C7E7EDA4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32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E343EF-D249-594F-56D1-B02C1AA7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FC80E8-D977-30F7-7033-2FD275C1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10670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Širokoúhlá obrazovka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WA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Martan Matěj</dc:creator>
  <cp:lastModifiedBy>Martan Matěj</cp:lastModifiedBy>
  <cp:revision>2</cp:revision>
  <dcterms:created xsi:type="dcterms:W3CDTF">2024-06-19T11:24:13Z</dcterms:created>
  <dcterms:modified xsi:type="dcterms:W3CDTF">2024-07-18T07:24:38Z</dcterms:modified>
</cp:coreProperties>
</file>