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718" r:id="rId2"/>
    <p:sldId id="726" r:id="rId3"/>
    <p:sldId id="724" r:id="rId4"/>
    <p:sldId id="727" r:id="rId5"/>
    <p:sldId id="730" r:id="rId6"/>
    <p:sldId id="728" r:id="rId7"/>
    <p:sldId id="729" r:id="rId8"/>
    <p:sldId id="731" r:id="rId9"/>
    <p:sldId id="732" r:id="rId10"/>
    <p:sldId id="733" r:id="rId11"/>
  </p:sldIdLst>
  <p:sldSz cx="12192000" cy="6858000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79">
          <p15:clr>
            <a:srgbClr val="A4A3A4"/>
          </p15:clr>
        </p15:guide>
        <p15:guide id="4" pos="7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Zamora" initials="EZ" lastIdx="1" clrIdx="0">
    <p:extLst>
      <p:ext uri="{19B8F6BF-5375-455C-9EA6-DF929625EA0E}">
        <p15:presenceInfo xmlns="" xmlns:p15="http://schemas.microsoft.com/office/powerpoint/2012/main" userId="S-1-5-21-2414005191-2431363525-1628603290-1630043" providerId="AD"/>
      </p:ext>
    </p:extLst>
  </p:cmAuthor>
  <p:cmAuthor id="2" name="Connor O'Reilly" initials="CO" lastIdx="1" clrIdx="1">
    <p:extLst>
      <p:ext uri="{19B8F6BF-5375-455C-9EA6-DF929625EA0E}">
        <p15:presenceInfo xmlns="" xmlns:p15="http://schemas.microsoft.com/office/powerpoint/2012/main" userId="S::conoreil@publicisgroupe.net::5e96d3d1-2da8-410d-87d9-ac1702a4a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D0FF"/>
    <a:srgbClr val="00AAE6"/>
    <a:srgbClr val="8C8580"/>
    <a:srgbClr val="F066C9"/>
    <a:srgbClr val="FF9933"/>
    <a:srgbClr val="FFFFFF"/>
    <a:srgbClr val="009BD2"/>
    <a:srgbClr val="E2EFDA"/>
    <a:srgbClr val="FCE4D6"/>
    <a:srgbClr val="005C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B421A-B6E9-4122-BC69-32F0065D7334}" v="4" dt="2022-03-04T13:26:4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47" y="-72"/>
      </p:cViewPr>
      <p:guideLst>
        <p:guide orient="horz" pos="2160"/>
        <p:guide pos="3840"/>
        <p:guide pos="279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Nores Junquera" userId="S::marnores@publicisgroupe.net::93e8d61e-5385-4e5b-a465-7e6c020b4c4d" providerId="AD" clId="Web-{37BE410D-0475-4131-882A-37345177A32B}"/>
    <pc:docChg chg="modSld">
      <pc:chgData name="Marta Nores Junquera" userId="S::marnores@publicisgroupe.net::93e8d61e-5385-4e5b-a465-7e6c020b4c4d" providerId="AD" clId="Web-{37BE410D-0475-4131-882A-37345177A32B}" dt="2022-02-11T18:23:23.083" v="62" actId="20577"/>
      <pc:docMkLst>
        <pc:docMk/>
      </pc:docMkLst>
      <pc:sldChg chg="modSp">
        <pc:chgData name="Marta Nores Junquera" userId="S::marnores@publicisgroupe.net::93e8d61e-5385-4e5b-a465-7e6c020b4c4d" providerId="AD" clId="Web-{37BE410D-0475-4131-882A-37345177A32B}" dt="2022-02-11T18:23:23.083" v="62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37BE410D-0475-4131-882A-37345177A32B}" dt="2022-02-11T18:23:23.083" v="62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22:58.785" v="60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37BE410D-0475-4131-882A-37345177A32B}" dt="2022-02-11T18:22:58.785" v="60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15:38.041" v="11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37BE410D-0475-4131-882A-37345177A32B}" dt="2022-02-11T18:15:38.041" v="11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22:43.535" v="53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37BE410D-0475-4131-882A-37345177A32B}" dt="2022-02-11T18:22:43.535" v="53" actId="20577"/>
          <ac:spMkLst>
            <pc:docMk/>
            <pc:sldMk cId="835745804" sldId="704"/>
            <ac:spMk id="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6E4B7FAF-EDE8-43EC-90E5-3A97EEAFFAA2}"/>
    <pc:docChg chg="modSld">
      <pc:chgData name="Marta Nores Junquera" userId="S::marnores@publicisgroupe.net::93e8d61e-5385-4e5b-a465-7e6c020b4c4d" providerId="AD" clId="Web-{6E4B7FAF-EDE8-43EC-90E5-3A97EEAFFAA2}" dt="2022-02-11T16:02:41.081" v="591"/>
      <pc:docMkLst>
        <pc:docMk/>
      </pc:docMkLst>
      <pc:sldChg chg="addSp delSp modSp">
        <pc:chgData name="Marta Nores Junquera" userId="S::marnores@publicisgroupe.net::93e8d61e-5385-4e5b-a465-7e6c020b4c4d" providerId="AD" clId="Web-{6E4B7FAF-EDE8-43EC-90E5-3A97EEAFFAA2}" dt="2022-02-11T16:02:41.081" v="591"/>
        <pc:sldMkLst>
          <pc:docMk/>
          <pc:sldMk cId="359976194" sldId="674"/>
        </pc:sldMkLst>
        <pc:spChg chg="del mod">
          <ac:chgData name="Marta Nores Junquera" userId="S::marnores@publicisgroupe.net::93e8d61e-5385-4e5b-a465-7e6c020b4c4d" providerId="AD" clId="Web-{6E4B7FAF-EDE8-43EC-90E5-3A97EEAFFAA2}" dt="2022-02-11T15:53:46.591" v="301"/>
          <ac:spMkLst>
            <pc:docMk/>
            <pc:sldMk cId="359976194" sldId="674"/>
            <ac:spMk id="2" creationId="{00000000-0000-0000-0000-000000000000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6:02:40.331" v="590" actId="20577"/>
          <ac:spMkLst>
            <pc:docMk/>
            <pc:sldMk cId="359976194" sldId="674"/>
            <ac:spMk id="10" creationId="{02AF5271-C39B-44AA-8E28-68B5D994177B}"/>
          </ac:spMkLst>
        </pc:spChg>
        <pc:spChg chg="del">
          <ac:chgData name="Marta Nores Junquera" userId="S::marnores@publicisgroupe.net::93e8d61e-5385-4e5b-a465-7e6c020b4c4d" providerId="AD" clId="Web-{6E4B7FAF-EDE8-43EC-90E5-3A97EEAFFAA2}" dt="2022-02-11T16:02:41.081" v="591"/>
          <ac:spMkLst>
            <pc:docMk/>
            <pc:sldMk cId="359976194" sldId="674"/>
            <ac:spMk id="14" creationId="{00000000-0000-0000-0000-000000000000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5:54:03.514" v="307" actId="20577"/>
          <ac:spMkLst>
            <pc:docMk/>
            <pc:sldMk cId="359976194" sldId="674"/>
            <ac:spMk id="17" creationId="{9BE3EA65-1989-4E63-B12A-1CDF624DFD4B}"/>
          </ac:spMkLst>
        </pc:spChg>
        <pc:picChg chg="add mod">
          <ac:chgData name="Marta Nores Junquera" userId="S::marnores@publicisgroupe.net::93e8d61e-5385-4e5b-a465-7e6c020b4c4d" providerId="AD" clId="Web-{6E4B7FAF-EDE8-43EC-90E5-3A97EEAFFAA2}" dt="2022-02-11T15:50:11.185" v="287" actId="1076"/>
          <ac:picMkLst>
            <pc:docMk/>
            <pc:sldMk cId="359976194" sldId="674"/>
            <ac:picMk id="3" creationId="{93ACBADE-AAD5-4117-83B0-D565E4EBA1E0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50:15.248" v="288" actId="1076"/>
          <ac:picMkLst>
            <pc:docMk/>
            <pc:sldMk cId="359976194" sldId="674"/>
            <ac:picMk id="4" creationId="{73A059A2-0081-4C6F-9782-F779C8538463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3.740" v="14"/>
          <ac:picMkLst>
            <pc:docMk/>
            <pc:sldMk cId="359976194" sldId="674"/>
            <ac:picMk id="5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2.990" v="13"/>
          <ac:picMkLst>
            <pc:docMk/>
            <pc:sldMk cId="359976194" sldId="674"/>
            <ac:picMk id="6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2.568" v="12"/>
          <ac:picMkLst>
            <pc:docMk/>
            <pc:sldMk cId="359976194" sldId="674"/>
            <ac:picMk id="7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53:08.166" v="295"/>
          <ac:picMkLst>
            <pc:docMk/>
            <pc:sldMk cId="359976194" sldId="674"/>
            <ac:picMk id="8" creationId="{DF9E68D4-35ED-4C9E-9DFA-84479179BD41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53:24.402" v="300" actId="14100"/>
          <ac:picMkLst>
            <pc:docMk/>
            <pc:sldMk cId="359976194" sldId="674"/>
            <ac:picMk id="11" creationId="{2D111C9B-7E41-40B0-AEB7-5A88D375A1FF}"/>
          </ac:picMkLst>
        </pc:picChg>
      </pc:sldChg>
      <pc:sldChg chg="addSp delSp modSp">
        <pc:chgData name="Marta Nores Junquera" userId="S::marnores@publicisgroupe.net::93e8d61e-5385-4e5b-a465-7e6c020b4c4d" providerId="AD" clId="Web-{6E4B7FAF-EDE8-43EC-90E5-3A97EEAFFAA2}" dt="2022-02-11T15:22:06.693" v="262"/>
        <pc:sldMkLst>
          <pc:docMk/>
          <pc:sldMk cId="2347142932" sldId="714"/>
        </pc:sldMkLst>
        <pc:spChg chg="add del">
          <ac:chgData name="Marta Nores Junquera" userId="S::marnores@publicisgroupe.net::93e8d61e-5385-4e5b-a465-7e6c020b4c4d" providerId="AD" clId="Web-{6E4B7FAF-EDE8-43EC-90E5-3A97EEAFFAA2}" dt="2022-02-11T15:05:53.968" v="16"/>
          <ac:spMkLst>
            <pc:docMk/>
            <pc:sldMk cId="2347142932" sldId="714"/>
            <ac:spMk id="4" creationId="{27B95D63-5964-48B4-A700-1AB8B6AA007E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5:21:51.395" v="261" actId="20577"/>
          <ac:spMkLst>
            <pc:docMk/>
            <pc:sldMk cId="2347142932" sldId="714"/>
            <ac:spMk id="10" creationId="{02AF5271-C39B-44AA-8E28-68B5D994177B}"/>
          </ac:spMkLst>
        </pc:spChg>
        <pc:spChg chg="del mod">
          <ac:chgData name="Marta Nores Junquera" userId="S::marnores@publicisgroupe.net::93e8d61e-5385-4e5b-a465-7e6c020b4c4d" providerId="AD" clId="Web-{6E4B7FAF-EDE8-43EC-90E5-3A97EEAFFAA2}" dt="2022-02-11T15:06:38.378" v="28"/>
          <ac:spMkLst>
            <pc:docMk/>
            <pc:sldMk cId="2347142932" sldId="714"/>
            <ac:spMk id="14" creationId="{00000000-0000-0000-0000-000000000000}"/>
          </ac:spMkLst>
        </pc:spChg>
        <pc:spChg chg="del">
          <ac:chgData name="Marta Nores Junquera" userId="S::marnores@publicisgroupe.net::93e8d61e-5385-4e5b-a465-7e6c020b4c4d" providerId="AD" clId="Web-{6E4B7FAF-EDE8-43EC-90E5-3A97EEAFFAA2}" dt="2022-02-11T15:22:06.693" v="262"/>
          <ac:spMkLst>
            <pc:docMk/>
            <pc:sldMk cId="2347142932" sldId="714"/>
            <ac:spMk id="24" creationId="{00000000-0000-0000-0000-000000000000}"/>
          </ac:spMkLst>
        </pc:spChg>
        <pc:picChg chg="add del mod">
          <ac:chgData name="Marta Nores Junquera" userId="S::marnores@publicisgroupe.net::93e8d61e-5385-4e5b-a465-7e6c020b4c4d" providerId="AD" clId="Web-{6E4B7FAF-EDE8-43EC-90E5-3A97EEAFFAA2}" dt="2022-02-11T15:14:08.019" v="152"/>
          <ac:picMkLst>
            <pc:docMk/>
            <pc:sldMk cId="2347142932" sldId="714"/>
            <ac:picMk id="2" creationId="{C811E48D-97DA-4D7D-BEA2-840D6E75E8DC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2.753" v="1"/>
          <ac:picMkLst>
            <pc:docMk/>
            <pc:sldMk cId="2347142932" sldId="714"/>
            <ac:picMk id="3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8:00.212" v="117"/>
          <ac:picMkLst>
            <pc:docMk/>
            <pc:sldMk cId="2347142932" sldId="714"/>
            <ac:picMk id="5" creationId="{9167F844-2BC2-4096-B2DA-7A3FE321C227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4.566" v="2"/>
          <ac:picMkLst>
            <pc:docMk/>
            <pc:sldMk cId="2347142932" sldId="714"/>
            <ac:picMk id="6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5.550" v="3"/>
          <ac:picMkLst>
            <pc:docMk/>
            <pc:sldMk cId="2347142932" sldId="714"/>
            <ac:picMk id="7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8:54.043" v="124"/>
          <ac:picMkLst>
            <pc:docMk/>
            <pc:sldMk cId="2347142932" sldId="714"/>
            <ac:picMk id="8" creationId="{295FACE3-2EF0-4633-8B2B-70AB388F4581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9:35.562" v="136"/>
          <ac:picMkLst>
            <pc:docMk/>
            <pc:sldMk cId="2347142932" sldId="714"/>
            <ac:picMk id="11" creationId="{5C8C6FFF-9C2D-48FF-9E9F-A088C3CF76D4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11:32.914" v="145"/>
          <ac:picMkLst>
            <pc:docMk/>
            <pc:sldMk cId="2347142932" sldId="714"/>
            <ac:picMk id="12" creationId="{A317577D-F8A1-4F57-B5FF-AB41814C6B99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7.780" v="182" actId="1076"/>
          <ac:picMkLst>
            <pc:docMk/>
            <pc:sldMk cId="2347142932" sldId="714"/>
            <ac:picMk id="13" creationId="{86C3D885-4C8D-479A-9250-CD6E69BBF23A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7.827" v="183" actId="1076"/>
          <ac:picMkLst>
            <pc:docMk/>
            <pc:sldMk cId="2347142932" sldId="714"/>
            <ac:picMk id="16" creationId="{DD91278D-5E99-47BA-AC21-2D1599DC83D2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17:05.390" v="169"/>
          <ac:picMkLst>
            <pc:docMk/>
            <pc:sldMk cId="2347142932" sldId="714"/>
            <ac:picMk id="18" creationId="{8BBE8839-05D5-4EA8-83C8-921E5BC42A0E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20:13.763" v="177"/>
          <ac:picMkLst>
            <pc:docMk/>
            <pc:sldMk cId="2347142932" sldId="714"/>
            <ac:picMk id="19" creationId="{4BC94030-6C25-48E6-ABCC-294237369335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8.093" v="184" actId="1076"/>
          <ac:picMkLst>
            <pc:docMk/>
            <pc:sldMk cId="2347142932" sldId="714"/>
            <ac:picMk id="20" creationId="{6C1E02BD-13A6-44B3-836A-1A19C3227E30}"/>
          </ac:picMkLst>
        </pc:picChg>
      </pc:sldChg>
    </pc:docChg>
  </pc:docChgLst>
  <pc:docChgLst>
    <pc:chgData name="Marta Nores Junquera" userId="S::marnores@publicisgroupe.net::93e8d61e-5385-4e5b-a465-7e6c020b4c4d" providerId="AD" clId="Web-{88ECCC4F-5CCB-49B7-B626-AF894C1CF98B}"/>
    <pc:docChg chg="modSld">
      <pc:chgData name="Marta Nores Junquera" userId="S::marnores@publicisgroupe.net::93e8d61e-5385-4e5b-a465-7e6c020b4c4d" providerId="AD" clId="Web-{88ECCC4F-5CCB-49B7-B626-AF894C1CF98B}" dt="2022-02-11T19:28:42.635" v="308" actId="20577"/>
      <pc:docMkLst>
        <pc:docMk/>
      </pc:docMkLst>
      <pc:sldChg chg="modSp">
        <pc:chgData name="Marta Nores Junquera" userId="S::marnores@publicisgroupe.net::93e8d61e-5385-4e5b-a465-7e6c020b4c4d" providerId="AD" clId="Web-{88ECCC4F-5CCB-49B7-B626-AF894C1CF98B}" dt="2022-02-11T19:28:32.760" v="306" actId="20577"/>
        <pc:sldMkLst>
          <pc:docMk/>
          <pc:sldMk cId="726480925" sldId="556"/>
        </pc:sldMkLst>
        <pc:spChg chg="mod">
          <ac:chgData name="Marta Nores Junquera" userId="S::marnores@publicisgroupe.net::93e8d61e-5385-4e5b-a465-7e6c020b4c4d" providerId="AD" clId="Web-{88ECCC4F-5CCB-49B7-B626-AF894C1CF98B}" dt="2022-02-11T19:28:32.760" v="306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8:35.872" v="114" actId="20577"/>
        <pc:sldMkLst>
          <pc:docMk/>
          <pc:sldMk cId="3921733773" sldId="567"/>
        </pc:sldMkLst>
        <pc:spChg chg="mod">
          <ac:chgData name="Marta Nores Junquera" userId="S::marnores@publicisgroupe.net::93e8d61e-5385-4e5b-a465-7e6c020b4c4d" providerId="AD" clId="Web-{88ECCC4F-5CCB-49B7-B626-AF894C1CF98B}" dt="2022-02-11T19:18:35.872" v="114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3:18.517" v="214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88ECCC4F-5CCB-49B7-B626-AF894C1CF98B}" dt="2022-02-11T19:23:18.517" v="214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7:13.854" v="88" actId="20577"/>
        <pc:sldMkLst>
          <pc:docMk/>
          <pc:sldMk cId="3211677398" sldId="569"/>
        </pc:sldMkLst>
        <pc:spChg chg="mod">
          <ac:chgData name="Marta Nores Junquera" userId="S::marnores@publicisgroupe.net::93e8d61e-5385-4e5b-a465-7e6c020b4c4d" providerId="AD" clId="Web-{88ECCC4F-5CCB-49B7-B626-AF894C1CF98B}" dt="2022-02-11T19:17:13.854" v="88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6:23.166" v="75" actId="20577"/>
        <pc:sldMkLst>
          <pc:docMk/>
          <pc:sldMk cId="3885412720" sldId="570"/>
        </pc:sldMkLst>
        <pc:spChg chg="mod">
          <ac:chgData name="Marta Nores Junquera" userId="S::marnores@publicisgroupe.net::93e8d61e-5385-4e5b-a465-7e6c020b4c4d" providerId="AD" clId="Web-{88ECCC4F-5CCB-49B7-B626-AF894C1CF98B}" dt="2022-02-11T19:16:23.166" v="75" actId="20577"/>
          <ac:spMkLst>
            <pc:docMk/>
            <pc:sldMk cId="3885412720" sldId="570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9:39.549" v="59" actId="20577"/>
        <pc:sldMkLst>
          <pc:docMk/>
          <pc:sldMk cId="651996976" sldId="572"/>
        </pc:sldMkLst>
        <pc:spChg chg="mod">
          <ac:chgData name="Marta Nores Junquera" userId="S::marnores@publicisgroupe.net::93e8d61e-5385-4e5b-a465-7e6c020b4c4d" providerId="AD" clId="Web-{88ECCC4F-5CCB-49B7-B626-AF894C1CF98B}" dt="2022-02-11T19:09:39.549" v="59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7:52.578" v="25" actId="20577"/>
        <pc:sldMkLst>
          <pc:docMk/>
          <pc:sldMk cId="2197848705" sldId="573"/>
        </pc:sldMkLst>
        <pc:spChg chg="mod">
          <ac:chgData name="Marta Nores Junquera" userId="S::marnores@publicisgroupe.net::93e8d61e-5385-4e5b-a465-7e6c020b4c4d" providerId="AD" clId="Web-{88ECCC4F-5CCB-49B7-B626-AF894C1CF98B}" dt="2022-02-11T19:07:52.578" v="25" actId="20577"/>
          <ac:spMkLst>
            <pc:docMk/>
            <pc:sldMk cId="2197848705" sldId="573"/>
            <ac:spMk id="14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9:30.810" v="124" actId="20577"/>
        <pc:sldMkLst>
          <pc:docMk/>
          <pc:sldMk cId="281074071" sldId="577"/>
        </pc:sldMkLst>
        <pc:spChg chg="mod">
          <ac:chgData name="Marta Nores Junquera" userId="S::marnores@publicisgroupe.net::93e8d61e-5385-4e5b-a465-7e6c020b4c4d" providerId="AD" clId="Web-{88ECCC4F-5CCB-49B7-B626-AF894C1CF98B}" dt="2022-02-11T19:19:30.810" v="124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5:33.435" v="2" actId="20577"/>
        <pc:sldMkLst>
          <pc:docMk/>
          <pc:sldMk cId="1211978332" sldId="662"/>
        </pc:sldMkLst>
        <pc:spChg chg="mod">
          <ac:chgData name="Marta Nores Junquera" userId="S::marnores@publicisgroupe.net::93e8d61e-5385-4e5b-a465-7e6c020b4c4d" providerId="AD" clId="Web-{88ECCC4F-5CCB-49B7-B626-AF894C1CF98B}" dt="2022-02-11T19:05:33.435" v="2" actId="20577"/>
          <ac:spMkLst>
            <pc:docMk/>
            <pc:sldMk cId="1211978332" sldId="662"/>
            <ac:spMk id="7" creationId="{4B744313-0E93-48D6-A758-BC73F908E67B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7:36.900" v="291" actId="1076"/>
        <pc:sldMkLst>
          <pc:docMk/>
          <pc:sldMk cId="359976194" sldId="674"/>
        </pc:sldMkLst>
        <pc:spChg chg="mod">
          <ac:chgData name="Marta Nores Junquera" userId="S::marnores@publicisgroupe.net::93e8d61e-5385-4e5b-a465-7e6c020b4c4d" providerId="AD" clId="Web-{88ECCC4F-5CCB-49B7-B626-AF894C1CF98B}" dt="2022-02-11T19:27:18.290" v="288" actId="20577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Marta Nores Junquera" userId="S::marnores@publicisgroupe.net::93e8d61e-5385-4e5b-a465-7e6c020b4c4d" providerId="AD" clId="Web-{88ECCC4F-5CCB-49B7-B626-AF894C1CF98B}" dt="2022-02-11T19:27:36.900" v="291" actId="1076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Marta Nores Junquera" userId="S::marnores@publicisgroupe.net::93e8d61e-5385-4e5b-a465-7e6c020b4c4d" providerId="AD" clId="Web-{88ECCC4F-5CCB-49B7-B626-AF894C1CF98B}" dt="2022-02-11T19:27:30.900" v="290" actId="1076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modSp">
        <pc:chgData name="Marta Nores Junquera" userId="S::marnores@publicisgroupe.net::93e8d61e-5385-4e5b-a465-7e6c020b4c4d" providerId="AD" clId="Web-{88ECCC4F-5CCB-49B7-B626-AF894C1CF98B}" dt="2022-02-11T19:24:31.128" v="238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88ECCC4F-5CCB-49B7-B626-AF894C1CF98B}" dt="2022-02-11T19:24:31.128" v="238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6:56.758" v="284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88ECCC4F-5CCB-49B7-B626-AF894C1CF98B}" dt="2022-02-11T19:26:56.758" v="284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5:29.194" v="253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88ECCC4F-5CCB-49B7-B626-AF894C1CF98B}" dt="2022-02-11T19:25:29.194" v="253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0:16.483" v="146" actId="20577"/>
        <pc:sldMkLst>
          <pc:docMk/>
          <pc:sldMk cId="1745064014" sldId="707"/>
        </pc:sldMkLst>
        <pc:spChg chg="mod">
          <ac:chgData name="Marta Nores Junquera" userId="S::marnores@publicisgroupe.net::93e8d61e-5385-4e5b-a465-7e6c020b4c4d" providerId="AD" clId="Web-{88ECCC4F-5CCB-49B7-B626-AF894C1CF98B}" dt="2022-02-11T19:20:16.483" v="146" actId="20577"/>
          <ac:spMkLst>
            <pc:docMk/>
            <pc:sldMk cId="1745064014" sldId="70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8:42.635" v="308" actId="20577"/>
        <pc:sldMkLst>
          <pc:docMk/>
          <pc:sldMk cId="3860355151" sldId="717"/>
        </pc:sldMkLst>
        <pc:spChg chg="mod">
          <ac:chgData name="Marta Nores Junquera" userId="S::marnores@publicisgroupe.net::93e8d61e-5385-4e5b-a465-7e6c020b4c4d" providerId="AD" clId="Web-{88ECCC4F-5CCB-49B7-B626-AF894C1CF98B}" dt="2022-02-11T19:28:42.635" v="308" actId="20577"/>
          <ac:spMkLst>
            <pc:docMk/>
            <pc:sldMk cId="3860355151" sldId="717"/>
            <ac:spMk id="3" creationId="{00000000-0000-0000-0000-000000000000}"/>
          </ac:spMkLst>
        </pc:spChg>
      </pc:sldChg>
    </pc:docChg>
  </pc:docChgLst>
  <pc:docChgLst>
    <pc:chgData name="Khyati Gada" userId="63119011-a472-4eb0-b48a-4ed63791dc3e" providerId="ADAL" clId="{3D466F0E-A168-4372-A914-249E65CE306B}"/>
    <pc:docChg chg="undo redo custSel modSld">
      <pc:chgData name="Khyati Gada" userId="63119011-a472-4eb0-b48a-4ed63791dc3e" providerId="ADAL" clId="{3D466F0E-A168-4372-A914-249E65CE306B}" dt="2022-02-11T13:06:36.296" v="951" actId="14100"/>
      <pc:docMkLst>
        <pc:docMk/>
      </pc:docMkLst>
      <pc:sldChg chg="modSp mod">
        <pc:chgData name="Khyati Gada" userId="63119011-a472-4eb0-b48a-4ed63791dc3e" providerId="ADAL" clId="{3D466F0E-A168-4372-A914-249E65CE306B}" dt="2022-02-11T12:09:47.758" v="446" actId="207"/>
        <pc:sldMkLst>
          <pc:docMk/>
          <pc:sldMk cId="2521462450" sldId="611"/>
        </pc:sldMkLst>
        <pc:spChg chg="mod">
          <ac:chgData name="Khyati Gada" userId="63119011-a472-4eb0-b48a-4ed63791dc3e" providerId="ADAL" clId="{3D466F0E-A168-4372-A914-249E65CE306B}" dt="2022-02-11T12:09:47.758" v="446" actId="207"/>
          <ac:spMkLst>
            <pc:docMk/>
            <pc:sldMk cId="2521462450" sldId="611"/>
            <ac:spMk id="19" creationId="{00000000-0000-0000-0000-000000000000}"/>
          </ac:spMkLst>
        </pc:spChg>
      </pc:sldChg>
      <pc:sldChg chg="addSp delSp modSp mod">
        <pc:chgData name="Khyati Gada" userId="63119011-a472-4eb0-b48a-4ed63791dc3e" providerId="ADAL" clId="{3D466F0E-A168-4372-A914-249E65CE306B}" dt="2022-02-11T12:10:10.918" v="448" actId="1076"/>
        <pc:sldMkLst>
          <pc:docMk/>
          <pc:sldMk cId="256500528" sldId="612"/>
        </pc:sldMkLst>
        <pc:spChg chg="mod">
          <ac:chgData name="Khyati Gada" userId="63119011-a472-4eb0-b48a-4ed63791dc3e" providerId="ADAL" clId="{3D466F0E-A168-4372-A914-249E65CE306B}" dt="2022-02-11T10:04:53.895" v="309" actId="1076"/>
          <ac:spMkLst>
            <pc:docMk/>
            <pc:sldMk cId="256500528" sldId="612"/>
            <ac:spMk id="6" creationId="{667F8751-43D9-4E03-8B2E-B214B506C015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19" creationId="{9A95529D-45D3-4556-A42A-08D770F9C14E}"/>
          </ac:spMkLst>
        </pc:spChg>
        <pc:spChg chg="add 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0" creationId="{68C9682A-7543-4DAB-90FF-EB876ADA7FD0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4" creationId="{59B0A47A-5979-47A1-B583-C8DBD91B0978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5" creationId="{62A0CE72-FCA7-4BE9-BD06-A19C7D525743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6" creationId="{4AAF8766-2515-4356-B77C-4958EBFC5EB8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7" creationId="{8B382BBF-DB28-4315-92B7-4946137D997E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8" creationId="{F538E623-8DD5-4D79-87D6-34256AB81FB8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9" creationId="{AB8F88CC-2C92-4692-A806-864E1E8D820E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0" creationId="{25B1157C-3837-4648-9D1C-08953F4BCC81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1" creationId="{4CFFD287-8CA2-41C7-A5B7-37F28CF967D6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2" creationId="{8EF57E36-CCDF-4257-BA39-4267E068E5F6}"/>
          </ac:spMkLst>
        </pc:spChg>
        <pc:spChg chg="add mod">
          <ac:chgData name="Khyati Gada" userId="63119011-a472-4eb0-b48a-4ed63791dc3e" providerId="ADAL" clId="{3D466F0E-A168-4372-A914-249E65CE306B}" dt="2022-02-11T12:10:10.918" v="448" actId="1076"/>
          <ac:spMkLst>
            <pc:docMk/>
            <pc:sldMk cId="256500528" sldId="612"/>
            <ac:spMk id="34" creationId="{00623B44-A1A2-4F44-9EC9-0FD8FD1612C5}"/>
          </ac:spMkLst>
        </pc:spChg>
        <pc:picChg chg="del">
          <ac:chgData name="Khyati Gada" userId="63119011-a472-4eb0-b48a-4ed63791dc3e" providerId="ADAL" clId="{3D466F0E-A168-4372-A914-249E65CE306B}" dt="2022-02-11T09:57:18.878" v="175" actId="478"/>
          <ac:picMkLst>
            <pc:docMk/>
            <pc:sldMk cId="256500528" sldId="612"/>
            <ac:picMk id="5" creationId="{6E56C975-1F6B-4132-92F7-FE2C5B4915FA}"/>
          </ac:picMkLst>
        </pc:picChg>
        <pc:picChg chg="add mod">
          <ac:chgData name="Khyati Gada" userId="63119011-a472-4eb0-b48a-4ed63791dc3e" providerId="ADAL" clId="{3D466F0E-A168-4372-A914-249E65CE306B}" dt="2022-02-11T10:05:01.846" v="311" actId="14100"/>
          <ac:picMkLst>
            <pc:docMk/>
            <pc:sldMk cId="256500528" sldId="612"/>
            <ac:picMk id="7" creationId="{C9A6F5DA-A58D-4BCB-AF5E-62468E9E217A}"/>
          </ac:picMkLst>
        </pc:picChg>
        <pc:picChg chg="add mod">
          <ac:chgData name="Khyati Gada" userId="63119011-a472-4eb0-b48a-4ed63791dc3e" providerId="ADAL" clId="{3D466F0E-A168-4372-A914-249E65CE306B}" dt="2022-02-11T10:05:01.846" v="311" actId="14100"/>
          <ac:picMkLst>
            <pc:docMk/>
            <pc:sldMk cId="256500528" sldId="612"/>
            <ac:picMk id="9" creationId="{EE9E2CBA-743B-4A6E-AF0B-66CA6405C53D}"/>
          </ac:picMkLst>
        </pc:picChg>
        <pc:picChg chg="del">
          <ac:chgData name="Khyati Gada" userId="63119011-a472-4eb0-b48a-4ed63791dc3e" providerId="ADAL" clId="{3D466F0E-A168-4372-A914-249E65CE306B}" dt="2022-02-11T09:48:45.161" v="112" actId="478"/>
          <ac:picMkLst>
            <pc:docMk/>
            <pc:sldMk cId="256500528" sldId="612"/>
            <ac:picMk id="11" creationId="{27AC36E5-908F-41A0-BF57-E62FE9B63A1E}"/>
          </ac:picMkLst>
        </pc:picChg>
        <pc:picChg chg="del">
          <ac:chgData name="Khyati Gada" userId="63119011-a472-4eb0-b48a-4ed63791dc3e" providerId="ADAL" clId="{3D466F0E-A168-4372-A914-249E65CE306B}" dt="2022-02-11T09:48:45.161" v="112" actId="478"/>
          <ac:picMkLst>
            <pc:docMk/>
            <pc:sldMk cId="256500528" sldId="612"/>
            <ac:picMk id="13" creationId="{424BEEA1-9774-44F1-8433-1362487D2EE4}"/>
          </ac:picMkLst>
        </pc:picChg>
        <pc:picChg chg="del mod">
          <ac:chgData name="Khyati Gada" userId="63119011-a472-4eb0-b48a-4ed63791dc3e" providerId="ADAL" clId="{3D466F0E-A168-4372-A914-249E65CE306B}" dt="2022-02-11T09:59:17.917" v="196" actId="478"/>
          <ac:picMkLst>
            <pc:docMk/>
            <pc:sldMk cId="256500528" sldId="612"/>
            <ac:picMk id="33" creationId="{FD01684E-0B0A-4048-89D3-C840DAAF2297}"/>
          </ac:picMkLst>
        </pc:picChg>
      </pc:sldChg>
      <pc:sldChg chg="addSp modSp mod">
        <pc:chgData name="Khyati Gada" userId="63119011-a472-4eb0-b48a-4ed63791dc3e" providerId="ADAL" clId="{3D466F0E-A168-4372-A914-249E65CE306B}" dt="2022-02-11T13:06:36.296" v="951" actId="14100"/>
        <pc:sldMkLst>
          <pc:docMk/>
          <pc:sldMk cId="1950479800" sldId="626"/>
        </pc:sldMkLst>
        <pc:spChg chg="mod">
          <ac:chgData name="Khyati Gada" userId="63119011-a472-4eb0-b48a-4ed63791dc3e" providerId="ADAL" clId="{3D466F0E-A168-4372-A914-249E65CE306B}" dt="2022-02-11T13:06:36.296" v="951" actId="14100"/>
          <ac:spMkLst>
            <pc:docMk/>
            <pc:sldMk cId="1950479800" sldId="626"/>
            <ac:spMk id="12" creationId="{00000000-0008-0000-0300-000007000000}"/>
          </ac:spMkLst>
        </pc:spChg>
        <pc:spChg chg="mod">
          <ac:chgData name="Khyati Gada" userId="63119011-a472-4eb0-b48a-4ed63791dc3e" providerId="ADAL" clId="{3D466F0E-A168-4372-A914-249E65CE306B}" dt="2022-02-11T13:04:40.751" v="936" actId="20577"/>
          <ac:spMkLst>
            <pc:docMk/>
            <pc:sldMk cId="1950479800" sldId="626"/>
            <ac:spMk id="18" creationId="{509C6234-5B6D-4B04-935C-EFECC9B3D6C7}"/>
          </ac:spMkLst>
        </pc:spChg>
        <pc:spChg chg="mod">
          <ac:chgData name="Khyati Gada" userId="63119011-a472-4eb0-b48a-4ed63791dc3e" providerId="ADAL" clId="{3D466F0E-A168-4372-A914-249E65CE306B}" dt="2022-02-11T13:04:20.048" v="933" actId="20577"/>
          <ac:spMkLst>
            <pc:docMk/>
            <pc:sldMk cId="1950479800" sldId="626"/>
            <ac:spMk id="19" creationId="{D05C4BE2-C28F-4131-8ACF-2F71C2E33F5E}"/>
          </ac:spMkLst>
        </pc:spChg>
        <pc:spChg chg="mod">
          <ac:chgData name="Khyati Gada" userId="63119011-a472-4eb0-b48a-4ed63791dc3e" providerId="ADAL" clId="{3D466F0E-A168-4372-A914-249E65CE306B}" dt="2022-02-11T13:05:35.766" v="939" actId="207"/>
          <ac:spMkLst>
            <pc:docMk/>
            <pc:sldMk cId="1950479800" sldId="626"/>
            <ac:spMk id="20" creationId="{00000000-0000-0000-0000-000000000000}"/>
          </ac:spMkLst>
        </pc:spChg>
        <pc:picChg chg="add mod">
          <ac:chgData name="Khyati Gada" userId="63119011-a472-4eb0-b48a-4ed63791dc3e" providerId="ADAL" clId="{3D466F0E-A168-4372-A914-249E65CE306B}" dt="2022-02-11T13:05:46.019" v="941" actId="1076"/>
          <ac:picMkLst>
            <pc:docMk/>
            <pc:sldMk cId="1950479800" sldId="626"/>
            <ac:picMk id="25" creationId="{C77389E3-155D-4D1B-B2A7-FF67E6E55BC5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10:34.731" v="450" actId="1076"/>
        <pc:sldMkLst>
          <pc:docMk/>
          <pc:sldMk cId="2448388936" sldId="627"/>
        </pc:sldMkLst>
        <pc:spChg chg="add 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19" creationId="{863C3073-6D4A-4890-B987-776BD2556768}"/>
          </ac:spMkLst>
        </pc:spChg>
        <pc:spChg chg="add del mod">
          <ac:chgData name="Khyati Gada" userId="63119011-a472-4eb0-b48a-4ed63791dc3e" providerId="ADAL" clId="{3D466F0E-A168-4372-A914-249E65CE306B}" dt="2022-02-11T09:41:24.698" v="54"/>
          <ac:spMkLst>
            <pc:docMk/>
            <pc:sldMk cId="2448388936" sldId="627"/>
            <ac:spMk id="20" creationId="{DFC6607A-7901-4040-BB87-173A03B00A61}"/>
          </ac:spMkLst>
        </pc:spChg>
        <pc:spChg chg="add mod">
          <ac:chgData name="Khyati Gada" userId="63119011-a472-4eb0-b48a-4ed63791dc3e" providerId="ADAL" clId="{3D466F0E-A168-4372-A914-249E65CE306B}" dt="2022-02-11T09:41:23.451" v="52"/>
          <ac:spMkLst>
            <pc:docMk/>
            <pc:sldMk cId="2448388936" sldId="627"/>
            <ac:spMk id="21" creationId="{73F95193-D3D4-47CE-BEA4-A1EEBFAFD4CB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22" creationId="{14D65011-D85A-4FD1-8F05-AF24BDBCAEBE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29" creationId="{C4509180-77F3-4D66-AF10-A5A6F99B4295}"/>
          </ac:spMkLst>
        </pc:spChg>
        <pc:spChg chg="add del 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0" creationId="{AF38E8A7-AC79-43E6-8419-3A202C8511D4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1" creationId="{CCEAD2F1-0B9B-41FC-B0B2-4B70DF0737F8}"/>
          </ac:spMkLst>
        </pc:spChg>
        <pc:spChg chg="add mod">
          <ac:chgData name="Khyati Gada" userId="63119011-a472-4eb0-b48a-4ed63791dc3e" providerId="ADAL" clId="{3D466F0E-A168-4372-A914-249E65CE306B}" dt="2022-02-11T12:10:34.731" v="450" actId="1076"/>
          <ac:spMkLst>
            <pc:docMk/>
            <pc:sldMk cId="2448388936" sldId="627"/>
            <ac:spMk id="32" creationId="{1B9B2C5C-A891-4A8B-A65C-2524578110AF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3" creationId="{C1FD27FB-F81E-4F00-9AEE-700EFD14538C}"/>
          </ac:spMkLst>
        </pc:spChg>
        <pc:spChg chg="mod">
          <ac:chgData name="Khyati Gada" userId="63119011-a472-4eb0-b48a-4ed63791dc3e" providerId="ADAL" clId="{3D466F0E-A168-4372-A914-249E65CE306B}" dt="2022-02-11T09:41:01.563" v="47" actId="20577"/>
          <ac:spMkLst>
            <pc:docMk/>
            <pc:sldMk cId="2448388936" sldId="627"/>
            <ac:spMk id="34" creationId="{26C87F40-67F4-4555-BF4F-FC904A2B6489}"/>
          </ac:spMkLst>
        </pc:spChg>
        <pc:spChg chg="mod">
          <ac:chgData name="Khyati Gada" userId="63119011-a472-4eb0-b48a-4ed63791dc3e" providerId="ADAL" clId="{3D466F0E-A168-4372-A914-249E65CE306B}" dt="2022-02-11T10:03:48.841" v="293" actId="12788"/>
          <ac:spMkLst>
            <pc:docMk/>
            <pc:sldMk cId="2448388936" sldId="627"/>
            <ac:spMk id="35" creationId="{AACB058D-6177-4C64-A3B1-2FDCE3D00FA9}"/>
          </ac:spMkLst>
        </pc:spChg>
        <pc:spChg chg="mod">
          <ac:chgData name="Khyati Gada" userId="63119011-a472-4eb0-b48a-4ed63791dc3e" providerId="ADAL" clId="{3D466F0E-A168-4372-A914-249E65CE306B}" dt="2022-02-11T10:03:48.841" v="293" actId="12788"/>
          <ac:spMkLst>
            <pc:docMk/>
            <pc:sldMk cId="2448388936" sldId="627"/>
            <ac:spMk id="36" creationId="{32EFE95D-752F-4EF3-9B21-27F788F30ECA}"/>
          </ac:spMkLst>
        </pc:spChg>
        <pc:spChg chg="mod">
          <ac:chgData name="Khyati Gada" userId="63119011-a472-4eb0-b48a-4ed63791dc3e" providerId="ADAL" clId="{3D466F0E-A168-4372-A914-249E65CE306B}" dt="2022-02-11T10:03:57.165" v="296" actId="1038"/>
          <ac:spMkLst>
            <pc:docMk/>
            <pc:sldMk cId="2448388936" sldId="627"/>
            <ac:spMk id="37" creationId="{887052E1-A360-4C87-826A-FF3DA6871D3B}"/>
          </ac:spMkLst>
        </pc:spChg>
        <pc:spChg chg="mod">
          <ac:chgData name="Khyati Gada" userId="63119011-a472-4eb0-b48a-4ed63791dc3e" providerId="ADAL" clId="{3D466F0E-A168-4372-A914-249E65CE306B}" dt="2022-02-11T10:03:57.165" v="296" actId="1038"/>
          <ac:spMkLst>
            <pc:docMk/>
            <pc:sldMk cId="2448388936" sldId="627"/>
            <ac:spMk id="38" creationId="{E1BD591A-0681-4CAC-BFC1-331736C5846D}"/>
          </ac:spMkLst>
        </pc:spChg>
        <pc:picChg chg="add mod">
          <ac:chgData name="Khyati Gada" userId="63119011-a472-4eb0-b48a-4ed63791dc3e" providerId="ADAL" clId="{3D466F0E-A168-4372-A914-249E65CE306B}" dt="2022-02-11T10:04:05.988" v="306" actId="1038"/>
          <ac:picMkLst>
            <pc:docMk/>
            <pc:sldMk cId="2448388936" sldId="627"/>
            <ac:picMk id="3" creationId="{E04C385F-3A2D-4ABD-9FA0-F4B49D7EF75B}"/>
          </ac:picMkLst>
        </pc:picChg>
        <pc:picChg chg="add mod">
          <ac:chgData name="Khyati Gada" userId="63119011-a472-4eb0-b48a-4ed63791dc3e" providerId="ADAL" clId="{3D466F0E-A168-4372-A914-249E65CE306B}" dt="2022-02-11T10:03:48.841" v="293" actId="12788"/>
          <ac:picMkLst>
            <pc:docMk/>
            <pc:sldMk cId="2448388936" sldId="627"/>
            <ac:picMk id="7" creationId="{ED18BC2F-DA9A-40AF-8C79-A7AF5506677F}"/>
          </ac:picMkLst>
        </pc:picChg>
        <pc:picChg chg="add mod">
          <ac:chgData name="Khyati Gada" userId="63119011-a472-4eb0-b48a-4ed63791dc3e" providerId="ADAL" clId="{3D466F0E-A168-4372-A914-249E65CE306B}" dt="2022-02-11T10:03:57.165" v="296" actId="1038"/>
          <ac:picMkLst>
            <pc:docMk/>
            <pc:sldMk cId="2448388936" sldId="627"/>
            <ac:picMk id="9" creationId="{369EBBA0-511E-44FB-BF8B-C4673FAF9984}"/>
          </ac:picMkLst>
        </pc:picChg>
        <pc:picChg chg="add mod">
          <ac:chgData name="Khyati Gada" userId="63119011-a472-4eb0-b48a-4ed63791dc3e" providerId="ADAL" clId="{3D466F0E-A168-4372-A914-249E65CE306B}" dt="2022-02-11T09:41:23.451" v="52"/>
          <ac:picMkLst>
            <pc:docMk/>
            <pc:sldMk cId="2448388936" sldId="627"/>
            <ac:picMk id="23" creationId="{12D69A44-0D6D-4D73-951F-7F7EA9A6AA52}"/>
          </ac:picMkLst>
        </pc:picChg>
        <pc:picChg chg="del">
          <ac:chgData name="Khyati Gada" userId="63119011-a472-4eb0-b48a-4ed63791dc3e" providerId="ADAL" clId="{3D466F0E-A168-4372-A914-249E65CE306B}" dt="2022-02-11T09:43:50.996" v="60" actId="478"/>
          <ac:picMkLst>
            <pc:docMk/>
            <pc:sldMk cId="2448388936" sldId="627"/>
            <ac:picMk id="40" creationId="{2E1129A5-4A86-4EC3-9531-156B55E01DB2}"/>
          </ac:picMkLst>
        </pc:picChg>
        <pc:picChg chg="add del mod">
          <ac:chgData name="Khyati Gada" userId="63119011-a472-4eb0-b48a-4ed63791dc3e" providerId="ADAL" clId="{3D466F0E-A168-4372-A914-249E65CE306B}" dt="2022-02-11T10:04:05.988" v="306" actId="1038"/>
          <ac:picMkLst>
            <pc:docMk/>
            <pc:sldMk cId="2448388936" sldId="627"/>
            <ac:picMk id="41" creationId="{B348F567-6419-493E-8DCC-59BC011366C0}"/>
          </ac:picMkLst>
        </pc:picChg>
        <pc:picChg chg="del">
          <ac:chgData name="Khyati Gada" userId="63119011-a472-4eb0-b48a-4ed63791dc3e" providerId="ADAL" clId="{3D466F0E-A168-4372-A914-249E65CE306B}" dt="2022-02-11T09:52:05.182" v="162" actId="478"/>
          <ac:picMkLst>
            <pc:docMk/>
            <pc:sldMk cId="2448388936" sldId="627"/>
            <ac:picMk id="42" creationId="{0E7EBA82-4306-42A3-BBE4-6DAFD2FE8E37}"/>
          </ac:picMkLst>
        </pc:picChg>
        <pc:picChg chg="del">
          <ac:chgData name="Khyati Gada" userId="63119011-a472-4eb0-b48a-4ed63791dc3e" providerId="ADAL" clId="{3D466F0E-A168-4372-A914-249E65CE306B}" dt="2022-02-11T09:52:59.215" v="169" actId="478"/>
          <ac:picMkLst>
            <pc:docMk/>
            <pc:sldMk cId="2448388936" sldId="627"/>
            <ac:picMk id="43" creationId="{DE0B4F03-B293-4FDF-BD29-C9927ABABF4D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4:11.709" v="824" actId="1036"/>
        <pc:sldMkLst>
          <pc:docMk/>
          <pc:sldMk cId="615259561" sldId="631"/>
        </pc:sldMkLst>
        <pc:spChg chg="mod">
          <ac:chgData name="Khyati Gada" userId="63119011-a472-4eb0-b48a-4ed63791dc3e" providerId="ADAL" clId="{3D466F0E-A168-4372-A914-249E65CE306B}" dt="2022-02-11T12:11:51.967" v="452" actId="14100"/>
          <ac:spMkLst>
            <pc:docMk/>
            <pc:sldMk cId="615259561" sldId="631"/>
            <ac:spMk id="6" creationId="{667F8751-43D9-4E03-8B2E-B214B506C015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2" creationId="{688C546A-610D-424A-B44E-85E1B99654EA}"/>
          </ac:spMkLst>
        </pc:spChg>
        <pc:spChg chg="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17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8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9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3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4" creationId="{4A96AA0F-0F71-4967-8E03-A0FCB2E735A8}"/>
          </ac:spMkLst>
        </pc:spChg>
        <pc:spChg chg="del mod">
          <ac:chgData name="Khyati Gada" userId="63119011-a472-4eb0-b48a-4ed63791dc3e" providerId="ADAL" clId="{3D466F0E-A168-4372-A914-249E65CE306B}" dt="2022-02-11T12:13:21.322" v="505" actId="478"/>
          <ac:spMkLst>
            <pc:docMk/>
            <pc:sldMk cId="615259561" sldId="631"/>
            <ac:spMk id="25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1:52.803" v="720" actId="1076"/>
          <ac:spMkLst>
            <pc:docMk/>
            <pc:sldMk cId="615259561" sldId="631"/>
            <ac:spMk id="26" creationId="{00000000-0000-0000-0000-000000000000}"/>
          </ac:spMkLst>
        </pc:spChg>
        <pc:spChg chg="del mod">
          <ac:chgData name="Khyati Gada" userId="63119011-a472-4eb0-b48a-4ed63791dc3e" providerId="ADAL" clId="{3D466F0E-A168-4372-A914-249E65CE306B}" dt="2022-02-11T12:13:21.322" v="505" actId="478"/>
          <ac:spMkLst>
            <pc:docMk/>
            <pc:sldMk cId="615259561" sldId="631"/>
            <ac:spMk id="27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9" creationId="{B2640919-1647-4757-8191-48319356114B}"/>
          </ac:spMkLst>
        </pc:spChg>
        <pc:spChg chg="add del mod">
          <ac:chgData name="Khyati Gada" userId="63119011-a472-4eb0-b48a-4ed63791dc3e" providerId="ADAL" clId="{3D466F0E-A168-4372-A914-249E65CE306B}" dt="2022-02-11T12:12:13.502" v="476"/>
          <ac:spMkLst>
            <pc:docMk/>
            <pc:sldMk cId="615259561" sldId="631"/>
            <ac:spMk id="31" creationId="{D5DE6E01-FEB6-4774-A734-E791AADED737}"/>
          </ac:spMkLst>
        </pc:spChg>
        <pc:spChg chg="add 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32" creationId="{4CA2FA6A-11BB-48B8-AE71-F81CEC7E1E17}"/>
          </ac:spMkLst>
        </pc:spChg>
        <pc:spChg chg="add 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33" creationId="{84F82667-4B4D-469F-9E9B-70FB76100F7E}"/>
          </ac:spMkLst>
        </pc:spChg>
        <pc:spChg chg="add del mod">
          <ac:chgData name="Khyati Gada" userId="63119011-a472-4eb0-b48a-4ed63791dc3e" providerId="ADAL" clId="{3D466F0E-A168-4372-A914-249E65CE306B}" dt="2022-02-11T12:41:09.869" v="607"/>
          <ac:spMkLst>
            <pc:docMk/>
            <pc:sldMk cId="615259561" sldId="631"/>
            <ac:spMk id="35" creationId="{207B9D96-C649-4E6B-9F0A-035A3B4F65B5}"/>
          </ac:spMkLst>
        </pc:spChg>
        <pc:spChg chg="add 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36" creationId="{278A4D8B-D39D-497E-A692-31A1BEC2DD8E}"/>
          </ac:spMkLst>
        </pc:spChg>
        <pc:spChg chg="add 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37" creationId="{64E4531F-116B-448A-82AD-5CB0E1D448F7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47" creationId="{B2640919-1647-4757-8191-48319356114B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48" creationId="{9F7B3CB4-C121-4F92-B3AC-B7889C4640B9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0" creationId="{527BC4DE-F9E1-46B3-8B62-59F49E6E210C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3" creationId="{FC3E400D-3E17-4A27-A05F-6886ACA11542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7" creationId="{BF7F95D5-9576-4776-B2F8-D72D53345F26}"/>
          </ac:spMkLst>
        </pc:sp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2" creationId="{00000000-0000-0000-0000-000000000000}"/>
          </ac:picMkLst>
        </pc:picChg>
        <pc:picChg chg="del mod">
          <ac:chgData name="Khyati Gada" userId="63119011-a472-4eb0-b48a-4ed63791dc3e" providerId="ADAL" clId="{3D466F0E-A168-4372-A914-249E65CE306B}" dt="2022-02-11T12:19:51.230" v="508" actId="478"/>
          <ac:picMkLst>
            <pc:docMk/>
            <pc:sldMk cId="615259561" sldId="631"/>
            <ac:picMk id="3" creationId="{00000000-0000-0000-0000-000000000000}"/>
          </ac:picMkLst>
        </pc:picChg>
        <pc:picChg chg="del mod">
          <ac:chgData name="Khyati Gada" userId="63119011-a472-4eb0-b48a-4ed63791dc3e" providerId="ADAL" clId="{3D466F0E-A168-4372-A914-249E65CE306B}" dt="2022-02-11T12:13:16.972" v="504" actId="478"/>
          <ac:picMkLst>
            <pc:docMk/>
            <pc:sldMk cId="615259561" sldId="631"/>
            <ac:picMk id="5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7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8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10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34" creationId="{63F3CEBF-E294-4CE0-A2FB-499F7E631CAD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6:40.670" v="871" actId="1038"/>
        <pc:sldMkLst>
          <pc:docMk/>
          <pc:sldMk cId="2932468150" sldId="632"/>
        </pc:sldMkLst>
        <pc:spChg chg="del mod">
          <ac:chgData name="Khyati Gada" userId="63119011-a472-4eb0-b48a-4ed63791dc3e" providerId="ADAL" clId="{3D466F0E-A168-4372-A914-249E65CE306B}" dt="2022-02-11T12:51:02.631" v="684" actId="478"/>
          <ac:spMkLst>
            <pc:docMk/>
            <pc:sldMk cId="2932468150" sldId="632"/>
            <ac:spMk id="14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6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7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9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0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4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43:46.459" v="650" actId="207"/>
          <ac:spMkLst>
            <pc:docMk/>
            <pc:sldMk cId="2932468150" sldId="632"/>
            <ac:spMk id="25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8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9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0" creationId="{58154E09-8243-4153-AF8A-6CCD0EC1B7E6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1" creationId="{D51EEC62-3733-49D1-A295-6A2C942D33A7}"/>
          </ac:spMkLst>
        </pc:spChg>
        <pc:spChg chg="add 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4" creationId="{23D8BDD3-2A9E-4D85-A8BA-B8C66D8ABF4C}"/>
          </ac:spMkLst>
        </pc:spChg>
        <pc:spChg chg="add 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5" creationId="{A64A8F74-030D-4891-9BF4-E42908922D1F}"/>
          </ac:spMkLst>
        </pc:spChg>
        <pc:picChg chg="del mod">
          <ac:chgData name="Khyati Gada" userId="63119011-a472-4eb0-b48a-4ed63791dc3e" providerId="ADAL" clId="{3D466F0E-A168-4372-A914-249E65CE306B}" dt="2022-02-11T12:39:31.791" v="573" actId="478"/>
          <ac:picMkLst>
            <pc:docMk/>
            <pc:sldMk cId="2932468150" sldId="632"/>
            <ac:picMk id="2" creationId="{00000000-0000-0000-0000-000000000000}"/>
          </ac:picMkLst>
        </pc:picChg>
        <pc:picChg chg="del">
          <ac:chgData name="Khyati Gada" userId="63119011-a472-4eb0-b48a-4ed63791dc3e" providerId="ADAL" clId="{3D466F0E-A168-4372-A914-249E65CE306B}" dt="2022-02-11T12:39:15.244" v="568" actId="478"/>
          <ac:picMkLst>
            <pc:docMk/>
            <pc:sldMk cId="2932468150" sldId="632"/>
            <ac:picMk id="3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8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10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32" creationId="{DF6E1E58-6247-4F1A-A1A7-A4A023148601}"/>
          </ac:picMkLst>
        </pc:picChg>
        <pc:picChg chg="add 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33" creationId="{1F144337-FCE0-4758-AE9C-5E0B3F857D6A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9:03.446" v="928" actId="1038"/>
        <pc:sldMkLst>
          <pc:docMk/>
          <pc:sldMk cId="2682840940" sldId="633"/>
        </pc:sldMkLst>
        <pc:spChg chg="mod">
          <ac:chgData name="Khyati Gada" userId="63119011-a472-4eb0-b48a-4ed63791dc3e" providerId="ADAL" clId="{3D466F0E-A168-4372-A914-249E65CE306B}" dt="2022-02-11T12:47:19.397" v="654" actId="207"/>
          <ac:spMkLst>
            <pc:docMk/>
            <pc:sldMk cId="2682840940" sldId="633"/>
            <ac:spMk id="21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22" creationId="{445A3A12-F8AE-4427-A7A0-E19451D0C46D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23" creationId="{445A3A12-F8AE-4427-A7A0-E19451D0C46D}"/>
          </ac:spMkLst>
        </pc:spChg>
        <pc:spChg chg="mod">
          <ac:chgData name="Khyati Gada" userId="63119011-a472-4eb0-b48a-4ed63791dc3e" providerId="ADAL" clId="{3D466F0E-A168-4372-A914-249E65CE306B}" dt="2022-02-11T12:58:40.212" v="889" actId="1036"/>
          <ac:spMkLst>
            <pc:docMk/>
            <pc:sldMk cId="2682840940" sldId="633"/>
            <ac:spMk id="34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7:59.399" v="881" actId="1076"/>
          <ac:spMkLst>
            <pc:docMk/>
            <pc:sldMk cId="2682840940" sldId="633"/>
            <ac:spMk id="35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8:13.048" v="883" actId="554"/>
          <ac:spMkLst>
            <pc:docMk/>
            <pc:sldMk cId="2682840940" sldId="633"/>
            <ac:spMk id="36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8:13.048" v="883" actId="554"/>
          <ac:spMkLst>
            <pc:docMk/>
            <pc:sldMk cId="2682840940" sldId="633"/>
            <ac:spMk id="37" creationId="{58154E09-8243-4153-AF8A-6CCD0EC1B7E6}"/>
          </ac:spMkLst>
        </pc:spChg>
        <pc:spChg chg="mod">
          <ac:chgData name="Khyati Gada" userId="63119011-a472-4eb0-b48a-4ed63791dc3e" providerId="ADAL" clId="{3D466F0E-A168-4372-A914-249E65CE306B}" dt="2022-02-11T12:58:40.212" v="889" actId="1036"/>
          <ac:spMkLst>
            <pc:docMk/>
            <pc:sldMk cId="2682840940" sldId="633"/>
            <ac:spMk id="38" creationId="{D51EEC62-3733-49D1-A295-6A2C942D33A7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1" creationId="{0418DD87-658C-4943-9C73-E0E7D28F9733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4" creationId="{78980257-EE76-4FFD-A05D-23963F2CCA15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9" creationId="{2F586FF7-0C07-4785-B87C-AFE1E676A892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60" creationId="{2E46AB59-3541-42E7-9418-688795CDA9A7}"/>
          </ac:spMkLst>
        </pc:spChg>
        <pc:picChg chg="del">
          <ac:chgData name="Khyati Gada" userId="63119011-a472-4eb0-b48a-4ed63791dc3e" providerId="ADAL" clId="{3D466F0E-A168-4372-A914-249E65CE306B}" dt="2022-02-11T12:48:12.610" v="655" actId="478"/>
          <ac:picMkLst>
            <pc:docMk/>
            <pc:sldMk cId="2682840940" sldId="633"/>
            <ac:picMk id="2" creationId="{00000000-0000-0000-0000-000000000000}"/>
          </ac:picMkLst>
        </pc:picChg>
        <pc:picChg chg="del">
          <ac:chgData name="Khyati Gada" userId="63119011-a472-4eb0-b48a-4ed63791dc3e" providerId="ADAL" clId="{3D466F0E-A168-4372-A914-249E65CE306B}" dt="2022-02-11T12:48:12.610" v="655" actId="478"/>
          <ac:picMkLst>
            <pc:docMk/>
            <pc:sldMk cId="2682840940" sldId="633"/>
            <ac:picMk id="3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7:52.487" v="879" actId="555"/>
          <ac:picMkLst>
            <pc:docMk/>
            <pc:sldMk cId="2682840940" sldId="633"/>
            <ac:picMk id="5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7:52.487" v="879" actId="555"/>
          <ac:picMkLst>
            <pc:docMk/>
            <pc:sldMk cId="2682840940" sldId="633"/>
            <ac:picMk id="8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9:03.446" v="928" actId="1038"/>
          <ac:picMkLst>
            <pc:docMk/>
            <pc:sldMk cId="2682840940" sldId="633"/>
            <ac:picMk id="24" creationId="{06A279C1-1B7B-4651-85EE-A81997BD94D0}"/>
          </ac:picMkLst>
        </pc:picChg>
        <pc:picChg chg="add mod">
          <ac:chgData name="Khyati Gada" userId="63119011-a472-4eb0-b48a-4ed63791dc3e" providerId="ADAL" clId="{3D466F0E-A168-4372-A914-249E65CE306B}" dt="2022-02-11T12:59:03.446" v="928" actId="1038"/>
          <ac:picMkLst>
            <pc:docMk/>
            <pc:sldMk cId="2682840940" sldId="633"/>
            <ac:picMk id="26" creationId="{06A279C1-1B7B-4651-85EE-A81997BD94D0}"/>
          </ac:picMkLst>
        </pc:picChg>
        <pc:picChg chg="add mod">
          <ac:chgData name="Khyati Gada" userId="63119011-a472-4eb0-b48a-4ed63791dc3e" providerId="ADAL" clId="{3D466F0E-A168-4372-A914-249E65CE306B}" dt="2022-02-11T12:49:02.345" v="673"/>
          <ac:picMkLst>
            <pc:docMk/>
            <pc:sldMk cId="2682840940" sldId="633"/>
            <ac:picMk id="27" creationId="{06A279C1-1B7B-4651-85EE-A81997BD94D0}"/>
          </ac:picMkLst>
        </pc:picChg>
      </pc:sldChg>
      <pc:sldChg chg="modSp mod">
        <pc:chgData name="Khyati Gada" userId="63119011-a472-4eb0-b48a-4ed63791dc3e" providerId="ADAL" clId="{3D466F0E-A168-4372-A914-249E65CE306B}" dt="2022-02-11T11:58:57.852" v="443" actId="207"/>
        <pc:sldMkLst>
          <pc:docMk/>
          <pc:sldMk cId="2866705650" sldId="635"/>
        </pc:sldMkLst>
        <pc:spChg chg="mod">
          <ac:chgData name="Khyati Gada" userId="63119011-a472-4eb0-b48a-4ed63791dc3e" providerId="ADAL" clId="{3D466F0E-A168-4372-A914-249E65CE306B}" dt="2022-02-11T11:58:57.852" v="443" actId="207"/>
          <ac:spMkLst>
            <pc:docMk/>
            <pc:sldMk cId="2866705650" sldId="635"/>
            <ac:spMk id="21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1:25:55.417" v="442" actId="20577"/>
          <ac:spMkLst>
            <pc:docMk/>
            <pc:sldMk cId="2866705650" sldId="635"/>
            <ac:spMk id="26" creationId="{00000000-0008-0000-0300-000003000000}"/>
          </ac:spMkLst>
        </pc:spChg>
        <pc:spChg chg="mod">
          <ac:chgData name="Khyati Gada" userId="63119011-a472-4eb0-b48a-4ed63791dc3e" providerId="ADAL" clId="{3D466F0E-A168-4372-A914-249E65CE306B}" dt="2022-02-11T11:25:50.252" v="441" actId="20577"/>
          <ac:spMkLst>
            <pc:docMk/>
            <pc:sldMk cId="2866705650" sldId="635"/>
            <ac:spMk id="28" creationId="{00000000-0008-0000-0300-000006000000}"/>
          </ac:spMkLst>
        </pc:spChg>
        <pc:spChg chg="mod">
          <ac:chgData name="Khyati Gada" userId="63119011-a472-4eb0-b48a-4ed63791dc3e" providerId="ADAL" clId="{3D466F0E-A168-4372-A914-249E65CE306B}" dt="2022-02-11T11:25:46.927" v="440" actId="20577"/>
          <ac:spMkLst>
            <pc:docMk/>
            <pc:sldMk cId="2866705650" sldId="635"/>
            <ac:spMk id="31" creationId="{38A83928-E59A-4C85-9B16-E735CFAD9DA8}"/>
          </ac:spMkLst>
        </pc:spChg>
        <pc:spChg chg="mod">
          <ac:chgData name="Khyati Gada" userId="63119011-a472-4eb0-b48a-4ed63791dc3e" providerId="ADAL" clId="{3D466F0E-A168-4372-A914-249E65CE306B}" dt="2022-02-11T11:25:28.629" v="433" actId="1076"/>
          <ac:spMkLst>
            <pc:docMk/>
            <pc:sldMk cId="2866705650" sldId="635"/>
            <ac:spMk id="40" creationId="{00000000-0008-0000-0300-000018000000}"/>
          </ac:spMkLst>
        </pc:spChg>
      </pc:sldChg>
      <pc:sldChg chg="modSp mod">
        <pc:chgData name="Khyati Gada" userId="63119011-a472-4eb0-b48a-4ed63791dc3e" providerId="ADAL" clId="{3D466F0E-A168-4372-A914-249E65CE306B}" dt="2022-02-11T12:09:31.507" v="444" actId="207"/>
        <pc:sldMkLst>
          <pc:docMk/>
          <pc:sldMk cId="3647724727" sldId="636"/>
        </pc:sldMkLst>
        <pc:spChg chg="mod">
          <ac:chgData name="Khyati Gada" userId="63119011-a472-4eb0-b48a-4ed63791dc3e" providerId="ADAL" clId="{3D466F0E-A168-4372-A914-249E65CE306B}" dt="2022-02-11T12:09:31.507" v="444" actId="207"/>
          <ac:spMkLst>
            <pc:docMk/>
            <pc:sldMk cId="3647724727" sldId="636"/>
            <ac:spMk id="21" creationId="{00000000-0000-0000-0000-000000000000}"/>
          </ac:spMkLst>
        </pc:spChg>
      </pc:sldChg>
      <pc:sldChg chg="modSp mod">
        <pc:chgData name="Khyati Gada" userId="63119011-a472-4eb0-b48a-4ed63791dc3e" providerId="ADAL" clId="{3D466F0E-A168-4372-A914-249E65CE306B}" dt="2022-02-11T12:09:39.896" v="445" actId="207"/>
        <pc:sldMkLst>
          <pc:docMk/>
          <pc:sldMk cId="1484017552" sldId="637"/>
        </pc:sldMkLst>
        <pc:spChg chg="mod">
          <ac:chgData name="Khyati Gada" userId="63119011-a472-4eb0-b48a-4ed63791dc3e" providerId="ADAL" clId="{3D466F0E-A168-4372-A914-249E65CE306B}" dt="2022-02-11T12:09:39.896" v="445" actId="207"/>
          <ac:spMkLst>
            <pc:docMk/>
            <pc:sldMk cId="1484017552" sldId="637"/>
            <ac:spMk id="20" creationId="{00000000-0000-0000-0000-000000000000}"/>
          </ac:spMkLst>
        </pc:spChg>
      </pc:sldChg>
      <pc:sldChg chg="addSp delSp modSp mod">
        <pc:chgData name="Khyati Gada" userId="63119011-a472-4eb0-b48a-4ed63791dc3e" providerId="ADAL" clId="{3D466F0E-A168-4372-A914-249E65CE306B}" dt="2022-02-11T10:19:57.593" v="333" actId="1076"/>
        <pc:sldMkLst>
          <pc:docMk/>
          <pc:sldMk cId="3530014400" sldId="642"/>
        </pc:sldMkLst>
        <pc:graphicFrameChg chg="del">
          <ac:chgData name="Khyati Gada" userId="63119011-a472-4eb0-b48a-4ed63791dc3e" providerId="ADAL" clId="{3D466F0E-A168-4372-A914-249E65CE306B}" dt="2022-02-11T10:19:40.206" v="326" actId="478"/>
          <ac:graphicFrameMkLst>
            <pc:docMk/>
            <pc:sldMk cId="3530014400" sldId="642"/>
            <ac:graphicFrameMk id="5" creationId="{BFF4048A-F7E5-4345-A63E-26A63831E65F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9:43.514" v="328"/>
          <ac:graphicFrameMkLst>
            <pc:docMk/>
            <pc:sldMk cId="3530014400" sldId="642"/>
            <ac:graphicFrameMk id="6" creationId="{B516CFB6-A7B8-4F4E-9435-14C7B8F76498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19:57.593" v="333" actId="1076"/>
          <ac:graphicFrameMkLst>
            <pc:docMk/>
            <pc:sldMk cId="3530014400" sldId="642"/>
            <ac:graphicFrameMk id="12" creationId="{0AE37E86-CEF6-4B73-AE5B-2B7FAA55721F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30:11.450" v="350" actId="14100"/>
        <pc:sldMkLst>
          <pc:docMk/>
          <pc:sldMk cId="301276834" sldId="643"/>
        </pc:sldMkLst>
        <pc:graphicFrameChg chg="del mod">
          <ac:chgData name="Khyati Gada" userId="63119011-a472-4eb0-b48a-4ed63791dc3e" providerId="ADAL" clId="{3D466F0E-A168-4372-A914-249E65CE306B}" dt="2022-02-11T10:28:54.138" v="336" actId="478"/>
          <ac:graphicFrameMkLst>
            <pc:docMk/>
            <pc:sldMk cId="301276834" sldId="643"/>
            <ac:graphicFrameMk id="5" creationId="{E6656457-88F8-45EA-938B-C4D3D01D3D8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28:57.504" v="338"/>
          <ac:graphicFrameMkLst>
            <pc:docMk/>
            <pc:sldMk cId="301276834" sldId="643"/>
            <ac:graphicFrameMk id="6" creationId="{E642E0F9-ACD3-45C5-885A-98320A4BCBAF}"/>
          </ac:graphicFrameMkLst>
        </pc:graphicFrameChg>
        <pc:graphicFrameChg chg="add del mod modGraphic">
          <ac:chgData name="Khyati Gada" userId="63119011-a472-4eb0-b48a-4ed63791dc3e" providerId="ADAL" clId="{3D466F0E-A168-4372-A914-249E65CE306B}" dt="2022-02-11T10:29:45.700" v="344" actId="478"/>
          <ac:graphicFrameMkLst>
            <pc:docMk/>
            <pc:sldMk cId="301276834" sldId="643"/>
            <ac:graphicFrameMk id="12" creationId="{5A98B9F6-88C5-4FA8-B8DD-6EE056C4DC7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29:48.849" v="346"/>
          <ac:graphicFrameMkLst>
            <pc:docMk/>
            <pc:sldMk cId="301276834" sldId="643"/>
            <ac:graphicFrameMk id="13" creationId="{21CF9344-1F77-4CC6-A42F-2F77120DF91D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30:11.450" v="350" actId="14100"/>
          <ac:graphicFrameMkLst>
            <pc:docMk/>
            <pc:sldMk cId="301276834" sldId="643"/>
            <ac:graphicFrameMk id="14" creationId="{096C77B9-2B71-470E-87C3-438AAB282D9A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18:01.450" v="325" actId="1076"/>
        <pc:sldMkLst>
          <pc:docMk/>
          <pc:sldMk cId="3979975393" sldId="644"/>
        </pc:sldMkLst>
        <pc:graphicFrameChg chg="del">
          <ac:chgData name="Khyati Gada" userId="63119011-a472-4eb0-b48a-4ed63791dc3e" providerId="ADAL" clId="{3D466F0E-A168-4372-A914-249E65CE306B}" dt="2022-02-11T10:17:10.314" v="312" actId="478"/>
          <ac:graphicFrameMkLst>
            <pc:docMk/>
            <pc:sldMk cId="3979975393" sldId="644"/>
            <ac:graphicFrameMk id="5" creationId="{6BC67DDB-0E3A-4B73-8618-2363B90F2760}"/>
          </ac:graphicFrameMkLst>
        </pc:graphicFrameChg>
        <pc:graphicFrameChg chg="del">
          <ac:chgData name="Khyati Gada" userId="63119011-a472-4eb0-b48a-4ed63791dc3e" providerId="ADAL" clId="{3D466F0E-A168-4372-A914-249E65CE306B}" dt="2022-02-11T09:30:03.197" v="7" actId="478"/>
          <ac:graphicFrameMkLst>
            <pc:docMk/>
            <pc:sldMk cId="3979975393" sldId="644"/>
            <ac:graphicFrameMk id="6" creationId="{48779E02-3062-492A-A37F-8D1BD8EB7645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09:30:06.558" v="9"/>
          <ac:graphicFrameMkLst>
            <pc:docMk/>
            <pc:sldMk cId="3979975393" sldId="644"/>
            <ac:graphicFrameMk id="13" creationId="{08BEF0A4-F3AC-4F87-94A0-E9E80DF0351F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09:32:52.137" v="21" actId="14100"/>
          <ac:graphicFrameMkLst>
            <pc:docMk/>
            <pc:sldMk cId="3979975393" sldId="644"/>
            <ac:graphicFrameMk id="14" creationId="{7CE4715D-499E-419E-813B-39D38A2B4BF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7:13.655" v="314"/>
          <ac:graphicFrameMkLst>
            <pc:docMk/>
            <pc:sldMk cId="3979975393" sldId="644"/>
            <ac:graphicFrameMk id="15" creationId="{7F3C95D6-D4FA-4FAA-BCC9-FF1C3209CDDC}"/>
          </ac:graphicFrameMkLst>
        </pc:graphicFrameChg>
        <pc:graphicFrameChg chg="add del mod modGraphic">
          <ac:chgData name="Khyati Gada" userId="63119011-a472-4eb0-b48a-4ed63791dc3e" providerId="ADAL" clId="{3D466F0E-A168-4372-A914-249E65CE306B}" dt="2022-02-11T10:17:40.537" v="319" actId="478"/>
          <ac:graphicFrameMkLst>
            <pc:docMk/>
            <pc:sldMk cId="3979975393" sldId="644"/>
            <ac:graphicFrameMk id="16" creationId="{D770233D-E40A-4D35-83D2-2726E106B44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7:43.889" v="321"/>
          <ac:graphicFrameMkLst>
            <pc:docMk/>
            <pc:sldMk cId="3979975393" sldId="644"/>
            <ac:graphicFrameMk id="18" creationId="{4B59D340-35C2-4319-BEAD-8A4A6CDE0873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18:01.450" v="325" actId="1076"/>
          <ac:graphicFrameMkLst>
            <pc:docMk/>
            <pc:sldMk cId="3979975393" sldId="644"/>
            <ac:graphicFrameMk id="19" creationId="{B92BCD4F-416B-4A6F-9FF9-988C572BC75E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09:28:05.557" v="6" actId="14100"/>
        <pc:sldMkLst>
          <pc:docMk/>
          <pc:sldMk cId="3390335686" sldId="645"/>
        </pc:sldMkLst>
        <pc:graphicFrameChg chg="del mod">
          <ac:chgData name="Khyati Gada" userId="63119011-a472-4eb0-b48a-4ed63791dc3e" providerId="ADAL" clId="{3D466F0E-A168-4372-A914-249E65CE306B}" dt="2022-02-11T09:27:50.377" v="1" actId="478"/>
          <ac:graphicFrameMkLst>
            <pc:docMk/>
            <pc:sldMk cId="3390335686" sldId="645"/>
            <ac:graphicFrameMk id="6" creationId="{5E7A055E-F4C8-42AD-B8B2-CE49B5E84136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09:27:53.985" v="3"/>
          <ac:graphicFrameMkLst>
            <pc:docMk/>
            <pc:sldMk cId="3390335686" sldId="645"/>
            <ac:graphicFrameMk id="13" creationId="{B81CA939-5755-4C97-8B57-ED153C284739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09:28:05.557" v="6" actId="14100"/>
          <ac:graphicFrameMkLst>
            <pc:docMk/>
            <pc:sldMk cId="3390335686" sldId="645"/>
            <ac:graphicFrameMk id="14" creationId="{0D7DA574-D9F1-4426-8E72-4B06F75BFFC1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33:36.929" v="357" actId="14100"/>
        <pc:sldMkLst>
          <pc:docMk/>
          <pc:sldMk cId="1600143789" sldId="647"/>
        </pc:sldMkLst>
        <pc:graphicFrameChg chg="del">
          <ac:chgData name="Khyati Gada" userId="63119011-a472-4eb0-b48a-4ed63791dc3e" providerId="ADAL" clId="{3D466F0E-A168-4372-A914-249E65CE306B}" dt="2022-02-11T10:33:17.066" v="351" actId="478"/>
          <ac:graphicFrameMkLst>
            <pc:docMk/>
            <pc:sldMk cId="1600143789" sldId="647"/>
            <ac:graphicFrameMk id="5" creationId="{29EB668C-36D8-4308-90EF-A402C916D14C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33:25.013" v="353"/>
          <ac:graphicFrameMkLst>
            <pc:docMk/>
            <pc:sldMk cId="1600143789" sldId="647"/>
            <ac:graphicFrameMk id="6" creationId="{0697FC88-E410-40FC-BEDA-177C51766302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33:36.929" v="357" actId="14100"/>
          <ac:graphicFrameMkLst>
            <pc:docMk/>
            <pc:sldMk cId="1600143789" sldId="647"/>
            <ac:graphicFrameMk id="12" creationId="{2D444D44-7732-4B65-A06D-C7ACA1E3614C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41:23.487" v="366" actId="14100"/>
        <pc:sldMkLst>
          <pc:docMk/>
          <pc:sldMk cId="450856949" sldId="648"/>
        </pc:sldMkLst>
        <pc:graphicFrameChg chg="del">
          <ac:chgData name="Khyati Gada" userId="63119011-a472-4eb0-b48a-4ed63791dc3e" providerId="ADAL" clId="{3D466F0E-A168-4372-A914-249E65CE306B}" dt="2022-02-11T10:41:02.978" v="358" actId="478"/>
          <ac:graphicFrameMkLst>
            <pc:docMk/>
            <pc:sldMk cId="450856949" sldId="648"/>
            <ac:graphicFrameMk id="5" creationId="{499CD000-D56C-4DDC-B0A8-89BF0F12090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41:05.614" v="360"/>
          <ac:graphicFrameMkLst>
            <pc:docMk/>
            <pc:sldMk cId="450856949" sldId="648"/>
            <ac:graphicFrameMk id="6" creationId="{FE6ABAA8-2370-4C56-899F-F11F7E0512A3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41:23.487" v="366" actId="14100"/>
          <ac:graphicFrameMkLst>
            <pc:docMk/>
            <pc:sldMk cId="450856949" sldId="648"/>
            <ac:graphicFrameMk id="12" creationId="{655B72DB-E56B-43BF-8DEA-9C7DB3DB082D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44:44.608" v="384"/>
        <pc:sldMkLst>
          <pc:docMk/>
          <pc:sldMk cId="3322998108" sldId="649"/>
        </pc:sldMkLst>
        <pc:graphicFrameChg chg="del">
          <ac:chgData name="Khyati Gada" userId="63119011-a472-4eb0-b48a-4ed63791dc3e" providerId="ADAL" clId="{3D466F0E-A168-4372-A914-249E65CE306B}" dt="2022-02-11T10:43:16.765" v="367" actId="478"/>
          <ac:graphicFrameMkLst>
            <pc:docMk/>
            <pc:sldMk cId="3322998108" sldId="649"/>
            <ac:graphicFrameMk id="6" creationId="{2C904CF7-4A4D-4000-A440-4E23F6DC0FB4}"/>
          </ac:graphicFrameMkLst>
        </pc:graphicFrameChg>
        <pc:graphicFrameChg chg="mod">
          <ac:chgData name="Khyati Gada" userId="63119011-a472-4eb0-b48a-4ed63791dc3e" providerId="ADAL" clId="{3D466F0E-A168-4372-A914-249E65CE306B}" dt="2022-02-11T10:44:44.608" v="384"/>
          <ac:graphicFrameMkLst>
            <pc:docMk/>
            <pc:sldMk cId="3322998108" sldId="649"/>
            <ac:graphicFrameMk id="10" creationId="{BB083184-9CE4-4237-B339-12FFCD4A65A3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43:20.515" v="371"/>
          <ac:graphicFrameMkLst>
            <pc:docMk/>
            <pc:sldMk cId="3322998108" sldId="649"/>
            <ac:graphicFrameMk id="12" creationId="{60B9B268-DCB8-463F-8CF5-B9E8C42380E1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43:54.221" v="382" actId="1036"/>
          <ac:graphicFrameMkLst>
            <pc:docMk/>
            <pc:sldMk cId="3322998108" sldId="649"/>
            <ac:graphicFrameMk id="13" creationId="{DE34F93A-47FD-4C2B-8C7B-F00E37719899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0:56.960" v="393" actId="14100"/>
        <pc:sldMkLst>
          <pc:docMk/>
          <pc:sldMk cId="580019741" sldId="650"/>
        </pc:sldMkLst>
        <pc:graphicFrameChg chg="del">
          <ac:chgData name="Khyati Gada" userId="63119011-a472-4eb0-b48a-4ed63791dc3e" providerId="ADAL" clId="{3D466F0E-A168-4372-A914-249E65CE306B}" dt="2022-02-11T10:50:30.370" v="385" actId="478"/>
          <ac:graphicFrameMkLst>
            <pc:docMk/>
            <pc:sldMk cId="580019741" sldId="650"/>
            <ac:graphicFrameMk id="5" creationId="{807C4435-D35E-4A9D-8D41-6F374C3BB5A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0:33.755" v="387"/>
          <ac:graphicFrameMkLst>
            <pc:docMk/>
            <pc:sldMk cId="580019741" sldId="650"/>
            <ac:graphicFrameMk id="6" creationId="{9C3CE232-4A63-4067-8904-3B3A8AA483C6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0:56.960" v="393" actId="14100"/>
          <ac:graphicFrameMkLst>
            <pc:docMk/>
            <pc:sldMk cId="580019741" sldId="650"/>
            <ac:graphicFrameMk id="12" creationId="{42412C0F-D2BE-47F3-AC40-B179E7458A21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2:53.393" v="401" actId="14100"/>
        <pc:sldMkLst>
          <pc:docMk/>
          <pc:sldMk cId="124578014" sldId="651"/>
        </pc:sldMkLst>
        <pc:graphicFrameChg chg="del">
          <ac:chgData name="Khyati Gada" userId="63119011-a472-4eb0-b48a-4ed63791dc3e" providerId="ADAL" clId="{3D466F0E-A168-4372-A914-249E65CE306B}" dt="2022-02-11T10:52:34.360" v="394" actId="478"/>
          <ac:graphicFrameMkLst>
            <pc:docMk/>
            <pc:sldMk cId="124578014" sldId="651"/>
            <ac:graphicFrameMk id="5" creationId="{F72838FB-5809-4E8A-B637-EDDD84448E1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2:37.114" v="396"/>
          <ac:graphicFrameMkLst>
            <pc:docMk/>
            <pc:sldMk cId="124578014" sldId="651"/>
            <ac:graphicFrameMk id="6" creationId="{4BD73E33-3C91-4188-BC60-FEE6FC5C9ED4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2:53.393" v="401" actId="14100"/>
          <ac:graphicFrameMkLst>
            <pc:docMk/>
            <pc:sldMk cId="124578014" sldId="651"/>
            <ac:graphicFrameMk id="12" creationId="{D070072A-9B61-44CC-904B-410B24D5411F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7:58.076" v="429" actId="14100"/>
        <pc:sldMkLst>
          <pc:docMk/>
          <pc:sldMk cId="2449410283" sldId="652"/>
        </pc:sldMkLst>
        <pc:graphicFrameChg chg="del">
          <ac:chgData name="Khyati Gada" userId="63119011-a472-4eb0-b48a-4ed63791dc3e" providerId="ADAL" clId="{3D466F0E-A168-4372-A914-249E65CE306B}" dt="2022-02-11T11:07:39.936" v="422" actId="478"/>
          <ac:graphicFrameMkLst>
            <pc:docMk/>
            <pc:sldMk cId="2449410283" sldId="652"/>
            <ac:graphicFrameMk id="3" creationId="{0D57B120-AD39-4AB3-8E1F-58C9284A374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7:43.477" v="426"/>
          <ac:graphicFrameMkLst>
            <pc:docMk/>
            <pc:sldMk cId="2449410283" sldId="652"/>
            <ac:graphicFrameMk id="5" creationId="{F637E5DF-75F6-46DA-9496-6A4DF6D870C0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7:58.076" v="429" actId="14100"/>
          <ac:graphicFrameMkLst>
            <pc:docMk/>
            <pc:sldMk cId="2449410283" sldId="652"/>
            <ac:graphicFrameMk id="11" creationId="{DD05DC2E-6580-437C-8232-2A115A591976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4:21.283" v="414" actId="14100"/>
        <pc:sldMkLst>
          <pc:docMk/>
          <pc:sldMk cId="3496619669" sldId="653"/>
        </pc:sldMkLst>
        <pc:graphicFrameChg chg="del">
          <ac:chgData name="Khyati Gada" userId="63119011-a472-4eb0-b48a-4ed63791dc3e" providerId="ADAL" clId="{3D466F0E-A168-4372-A914-249E65CE306B}" dt="2022-02-11T11:03:59.612" v="408" actId="478"/>
          <ac:graphicFrameMkLst>
            <pc:docMk/>
            <pc:sldMk cId="3496619669" sldId="653"/>
            <ac:graphicFrameMk id="5" creationId="{BE02ACC4-9F47-4384-B43E-4CF79DE4470A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4:02.900" v="410"/>
          <ac:graphicFrameMkLst>
            <pc:docMk/>
            <pc:sldMk cId="3496619669" sldId="653"/>
            <ac:graphicFrameMk id="6" creationId="{DB4DA49E-8CAE-4B85-A1FA-2F1835484DCA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4:21.283" v="414" actId="14100"/>
          <ac:graphicFrameMkLst>
            <pc:docMk/>
            <pc:sldMk cId="3496619669" sldId="653"/>
            <ac:graphicFrameMk id="12" creationId="{C4835016-1CE1-4E7E-B525-A3E1A5B820DB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6:54.733" v="407" actId="14100"/>
        <pc:sldMkLst>
          <pc:docMk/>
          <pc:sldMk cId="2442779985" sldId="654"/>
        </pc:sldMkLst>
        <pc:graphicFrameChg chg="del">
          <ac:chgData name="Khyati Gada" userId="63119011-a472-4eb0-b48a-4ed63791dc3e" providerId="ADAL" clId="{3D466F0E-A168-4372-A914-249E65CE306B}" dt="2022-02-11T10:56:41.868" v="402" actId="478"/>
          <ac:graphicFrameMkLst>
            <pc:docMk/>
            <pc:sldMk cId="2442779985" sldId="654"/>
            <ac:graphicFrameMk id="5" creationId="{0687F02C-17EE-4F18-882B-26CE5577C73C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6:45.462" v="404"/>
          <ac:graphicFrameMkLst>
            <pc:docMk/>
            <pc:sldMk cId="2442779985" sldId="654"/>
            <ac:graphicFrameMk id="6" creationId="{A915E691-DF04-457A-B6ED-94CE91662D7A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6:54.733" v="407" actId="14100"/>
          <ac:graphicFrameMkLst>
            <pc:docMk/>
            <pc:sldMk cId="2442779985" sldId="654"/>
            <ac:graphicFrameMk id="8" creationId="{738FF914-7BE1-41DC-8925-A546BA2F5A84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6:35.370" v="421" actId="14100"/>
        <pc:sldMkLst>
          <pc:docMk/>
          <pc:sldMk cId="2691156185" sldId="655"/>
        </pc:sldMkLst>
        <pc:graphicFrameChg chg="del">
          <ac:chgData name="Khyati Gada" userId="63119011-a472-4eb0-b48a-4ed63791dc3e" providerId="ADAL" clId="{3D466F0E-A168-4372-A914-249E65CE306B}" dt="2022-02-11T11:06:19.135" v="415" actId="478"/>
          <ac:graphicFrameMkLst>
            <pc:docMk/>
            <pc:sldMk cId="2691156185" sldId="655"/>
            <ac:graphicFrameMk id="6" creationId="{00000000-0000-0000-0000-000000000000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6:22.923" v="417"/>
          <ac:graphicFrameMkLst>
            <pc:docMk/>
            <pc:sldMk cId="2691156185" sldId="655"/>
            <ac:graphicFrameMk id="10" creationId="{C6231DAC-70AC-4AE6-B9D3-EDCB36D4A9DD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6:35.370" v="421" actId="14100"/>
          <ac:graphicFrameMkLst>
            <pc:docMk/>
            <pc:sldMk cId="2691156185" sldId="655"/>
            <ac:graphicFrameMk id="11" creationId="{E478CAA4-F55A-406F-B666-E9E96C1ACBCB}"/>
          </ac:graphicFrameMkLst>
        </pc:graphicFrameChg>
      </pc:sldChg>
    </pc:docChg>
  </pc:docChgLst>
  <pc:docChgLst>
    <pc:chgData name="Marta Nores Junquera" userId="S::marnores@publicisgroupe.net::93e8d61e-5385-4e5b-a465-7e6c020b4c4d" providerId="AD" clId="Web-{6B30A291-6ABC-47A6-9844-F373096821C1}"/>
    <pc:docChg chg="modSld">
      <pc:chgData name="Marta Nores Junquera" userId="S::marnores@publicisgroupe.net::93e8d61e-5385-4e5b-a465-7e6c020b4c4d" providerId="AD" clId="Web-{6B30A291-6ABC-47A6-9844-F373096821C1}" dt="2022-02-11T18:58:58.940" v="3" actId="20577"/>
      <pc:docMkLst>
        <pc:docMk/>
      </pc:docMkLst>
      <pc:sldChg chg="modSp">
        <pc:chgData name="Marta Nores Junquera" userId="S::marnores@publicisgroupe.net::93e8d61e-5385-4e5b-a465-7e6c020b4c4d" providerId="AD" clId="Web-{6B30A291-6ABC-47A6-9844-F373096821C1}" dt="2022-02-11T18:58:58.940" v="3" actId="20577"/>
        <pc:sldMkLst>
          <pc:docMk/>
          <pc:sldMk cId="2045240654" sldId="710"/>
        </pc:sldMkLst>
        <pc:spChg chg="mod">
          <ac:chgData name="Marta Nores Junquera" userId="S::marnores@publicisgroupe.net::93e8d61e-5385-4e5b-a465-7e6c020b4c4d" providerId="AD" clId="Web-{6B30A291-6ABC-47A6-9844-F373096821C1}" dt="2022-02-11T18:58:58.940" v="3" actId="20577"/>
          <ac:spMkLst>
            <pc:docMk/>
            <pc:sldMk cId="2045240654" sldId="710"/>
            <ac:spMk id="2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6B30A291-6ABC-47A6-9844-F373096821C1}" dt="2022-02-11T18:58:22.781" v="1"/>
        <pc:sldMkLst>
          <pc:docMk/>
          <pc:sldMk cId="2606561904" sldId="715"/>
        </pc:sldMkLst>
        <pc:graphicFrameChg chg="mod modGraphic">
          <ac:chgData name="Marta Nores Junquera" userId="S::marnores@publicisgroupe.net::93e8d61e-5385-4e5b-a465-7e6c020b4c4d" providerId="AD" clId="Web-{6B30A291-6ABC-47A6-9844-F373096821C1}" dt="2022-02-11T18:58:22.781" v="1"/>
          <ac:graphicFrameMkLst>
            <pc:docMk/>
            <pc:sldMk cId="2606561904" sldId="715"/>
            <ac:graphicFrameMk id="6" creationId="{4643E449-5F53-412D-836D-E0AB5AFFFDD7}"/>
          </ac:graphicFrameMkLst>
        </pc:graphicFrameChg>
      </pc:sldChg>
    </pc:docChg>
  </pc:docChgLst>
  <pc:docChgLst>
    <pc:chgData name="Oriana Cravero" userId="ccba74bb-78ba-46d7-ab8a-23988a7b662c" providerId="ADAL" clId="{3776D073-83E1-4F7A-BDEF-C249AFAED1DC}"/>
    <pc:docChg chg="undo custSel addSld delSld modSld sldOrd">
      <pc:chgData name="Oriana Cravero" userId="ccba74bb-78ba-46d7-ab8a-23988a7b662c" providerId="ADAL" clId="{3776D073-83E1-4F7A-BDEF-C249AFAED1DC}" dt="2022-03-01T11:52:54.110" v="1089" actId="27918"/>
      <pc:docMkLst>
        <pc:docMk/>
      </pc:docMkLst>
      <pc:sldChg chg="delSp modSp mod">
        <pc:chgData name="Oriana Cravero" userId="ccba74bb-78ba-46d7-ab8a-23988a7b662c" providerId="ADAL" clId="{3776D073-83E1-4F7A-BDEF-C249AFAED1DC}" dt="2022-02-11T17:26:54.329" v="908" actId="20577"/>
        <pc:sldMkLst>
          <pc:docMk/>
          <pc:sldMk cId="3004860057" sldId="436"/>
        </pc:sldMkLst>
        <pc:spChg chg="mod">
          <ac:chgData name="Oriana Cravero" userId="ccba74bb-78ba-46d7-ab8a-23988a7b662c" providerId="ADAL" clId="{3776D073-83E1-4F7A-BDEF-C249AFAED1DC}" dt="2022-02-11T17:26:54.329" v="908" actId="20577"/>
          <ac:spMkLst>
            <pc:docMk/>
            <pc:sldMk cId="3004860057" sldId="436"/>
            <ac:spMk id="3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23:08.113" v="767" actId="478"/>
          <ac:spMkLst>
            <pc:docMk/>
            <pc:sldMk cId="3004860057" sldId="436"/>
            <ac:spMk id="4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17:25:39.627" v="823" actId="403"/>
          <ac:graphicFrameMkLst>
            <pc:docMk/>
            <pc:sldMk cId="3004860057" sldId="436"/>
            <ac:graphicFrameMk id="6" creationId="{00000000-0000-0000-0000-000000000000}"/>
          </ac:graphicFrameMkLst>
        </pc:graphicFrameChg>
      </pc:sldChg>
      <pc:sldChg chg="del ord">
        <pc:chgData name="Oriana Cravero" userId="ccba74bb-78ba-46d7-ab8a-23988a7b662c" providerId="ADAL" clId="{3776D073-83E1-4F7A-BDEF-C249AFAED1DC}" dt="2022-02-11T17:06:41.897" v="3" actId="47"/>
        <pc:sldMkLst>
          <pc:docMk/>
          <pc:sldMk cId="2380320669" sldId="470"/>
        </pc:sldMkLst>
      </pc:sldChg>
      <pc:sldChg chg="modSp mod">
        <pc:chgData name="Oriana Cravero" userId="ccba74bb-78ba-46d7-ab8a-23988a7b662c" providerId="ADAL" clId="{3776D073-83E1-4F7A-BDEF-C249AFAED1DC}" dt="2022-02-11T17:27:52.967" v="962" actId="20577"/>
        <pc:sldMkLst>
          <pc:docMk/>
          <pc:sldMk cId="3740042667" sldId="475"/>
        </pc:sldMkLst>
        <pc:spChg chg="mod">
          <ac:chgData name="Oriana Cravero" userId="ccba74bb-78ba-46d7-ab8a-23988a7b662c" providerId="ADAL" clId="{3776D073-83E1-4F7A-BDEF-C249AFAED1DC}" dt="2022-02-11T17:27:30.823" v="956" actId="14100"/>
          <ac:spMkLst>
            <pc:docMk/>
            <pc:sldMk cId="3740042667" sldId="475"/>
            <ac:spMk id="10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17:27:52.967" v="962" actId="20577"/>
          <ac:spMkLst>
            <pc:docMk/>
            <pc:sldMk cId="3740042667" sldId="475"/>
            <ac:spMk id="14" creationId="{4CD675CE-ED3E-49C3-B573-77645ED40836}"/>
          </ac:spMkLst>
        </pc:spChg>
      </pc:sldChg>
      <pc:sldChg chg="modSp mod">
        <pc:chgData name="Oriana Cravero" userId="ccba74bb-78ba-46d7-ab8a-23988a7b662c" providerId="ADAL" clId="{3776D073-83E1-4F7A-BDEF-C249AFAED1DC}" dt="2022-02-11T17:14:53.245" v="453" actId="20577"/>
        <pc:sldMkLst>
          <pc:docMk/>
          <pc:sldMk cId="726480925" sldId="556"/>
        </pc:sldMkLst>
        <pc:spChg chg="mod">
          <ac:chgData name="Oriana Cravero" userId="ccba74bb-78ba-46d7-ab8a-23988a7b662c" providerId="ADAL" clId="{3776D073-83E1-4F7A-BDEF-C249AFAED1DC}" dt="2022-02-11T17:14:53.245" v="453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08:07.145" v="14" actId="242"/>
        <pc:sldMkLst>
          <pc:docMk/>
          <pc:sldMk cId="91288675" sldId="557"/>
        </pc:sldMkLst>
        <pc:graphicFrameChg chg="modGraphic">
          <ac:chgData name="Oriana Cravero" userId="ccba74bb-78ba-46d7-ab8a-23988a7b662c" providerId="ADAL" clId="{3776D073-83E1-4F7A-BDEF-C249AFAED1DC}" dt="2022-02-11T17:08:07.145" v="14" actId="242"/>
          <ac:graphicFrameMkLst>
            <pc:docMk/>
            <pc:sldMk cId="91288675" sldId="557"/>
            <ac:graphicFrameMk id="2" creationId="{19F74530-E00A-4B46-84C2-D29F0BBC9BFC}"/>
          </ac:graphicFrameMkLst>
        </pc:graphicFrameChg>
      </pc:sldChg>
      <pc:sldChg chg="addSp delSp modSp mod modClrScheme chgLayout">
        <pc:chgData name="Oriana Cravero" userId="ccba74bb-78ba-46d7-ab8a-23988a7b662c" providerId="ADAL" clId="{3776D073-83E1-4F7A-BDEF-C249AFAED1DC}" dt="2022-02-11T17:32:40.712" v="981" actId="14100"/>
        <pc:sldMkLst>
          <pc:docMk/>
          <pc:sldMk cId="2521462450" sldId="611"/>
        </pc:sldMkLst>
        <pc:spChg chg="add mod ord">
          <ac:chgData name="Oriana Cravero" userId="ccba74bb-78ba-46d7-ab8a-23988a7b662c" providerId="ADAL" clId="{3776D073-83E1-4F7A-BDEF-C249AFAED1DC}" dt="2022-02-11T17:32:10.672" v="974" actId="700"/>
          <ac:spMkLst>
            <pc:docMk/>
            <pc:sldMk cId="2521462450" sldId="611"/>
            <ac:spMk id="2" creationId="{001ED9F7-A09A-4241-BD9D-DA6F7D5641F2}"/>
          </ac:spMkLst>
        </pc:spChg>
        <pc:spChg chg="del">
          <ac:chgData name="Oriana Cravero" userId="ccba74bb-78ba-46d7-ab8a-23988a7b662c" providerId="ADAL" clId="{3776D073-83E1-4F7A-BDEF-C249AFAED1DC}" dt="2022-02-11T17:32:12.371" v="975" actId="478"/>
          <ac:spMkLst>
            <pc:docMk/>
            <pc:sldMk cId="2521462450" sldId="611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2:40.712" v="981" actId="14100"/>
          <ac:spMkLst>
            <pc:docMk/>
            <pc:sldMk cId="2521462450" sldId="611"/>
            <ac:spMk id="6" creationId="{667F8751-43D9-4E03-8B2E-B214B506C015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3:19.311" v="990" actId="478"/>
        <pc:sldMkLst>
          <pc:docMk/>
          <pc:sldMk cId="256500528" sldId="612"/>
        </pc:sldMkLst>
        <pc:spChg chg="add mod ord">
          <ac:chgData name="Oriana Cravero" userId="ccba74bb-78ba-46d7-ab8a-23988a7b662c" providerId="ADAL" clId="{3776D073-83E1-4F7A-BDEF-C249AFAED1DC}" dt="2022-02-11T17:33:16.792" v="988" actId="700"/>
          <ac:spMkLst>
            <pc:docMk/>
            <pc:sldMk cId="256500528" sldId="612"/>
            <ac:spMk id="2" creationId="{F824F4B4-33B3-4846-87F3-E99F6C9DB1AE}"/>
          </ac:spMkLst>
        </pc:spChg>
        <pc:spChg chg="del">
          <ac:chgData name="Oriana Cravero" userId="ccba74bb-78ba-46d7-ab8a-23988a7b662c" providerId="ADAL" clId="{3776D073-83E1-4F7A-BDEF-C249AFAED1DC}" dt="2022-02-11T17:33:18.519" v="989" actId="478"/>
          <ac:spMkLst>
            <pc:docMk/>
            <pc:sldMk cId="256500528" sldId="612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3:16.792" v="988" actId="700"/>
          <ac:spMkLst>
            <pc:docMk/>
            <pc:sldMk cId="256500528" sldId="612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3:19.311" v="990" actId="478"/>
          <ac:spMkLst>
            <pc:docMk/>
            <pc:sldMk cId="256500528" sldId="612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2:26.121" v="978" actId="478"/>
        <pc:sldMkLst>
          <pc:docMk/>
          <pc:sldMk cId="1950479800" sldId="626"/>
        </pc:sldMkLst>
        <pc:spChg chg="del">
          <ac:chgData name="Oriana Cravero" userId="ccba74bb-78ba-46d7-ab8a-23988a7b662c" providerId="ADAL" clId="{3776D073-83E1-4F7A-BDEF-C249AFAED1DC}" dt="2022-02-11T17:32:24.922" v="977" actId="478"/>
          <ac:spMkLst>
            <pc:docMk/>
            <pc:sldMk cId="1950479800" sldId="626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2:26.121" v="978" actId="478"/>
          <ac:spMkLst>
            <pc:docMk/>
            <pc:sldMk cId="1950479800" sldId="626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27.586" v="995" actId="478"/>
        <pc:sldMkLst>
          <pc:docMk/>
          <pc:sldMk cId="2448388936" sldId="627"/>
        </pc:sldMkLst>
        <pc:spChg chg="del">
          <ac:chgData name="Oriana Cravero" userId="ccba74bb-78ba-46d7-ab8a-23988a7b662c" providerId="ADAL" clId="{3776D073-83E1-4F7A-BDEF-C249AFAED1DC}" dt="2022-02-11T17:33:26.801" v="994" actId="478"/>
          <ac:spMkLst>
            <pc:docMk/>
            <pc:sldMk cId="2448388936" sldId="627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27.586" v="995" actId="478"/>
          <ac:spMkLst>
            <pc:docMk/>
            <pc:sldMk cId="2448388936" sldId="627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1.131" v="997" actId="478"/>
        <pc:sldMkLst>
          <pc:docMk/>
          <pc:sldMk cId="3898535676" sldId="628"/>
        </pc:sldMkLst>
        <pc:spChg chg="del">
          <ac:chgData name="Oriana Cravero" userId="ccba74bb-78ba-46d7-ab8a-23988a7b662c" providerId="ADAL" clId="{3776D073-83E1-4F7A-BDEF-C249AFAED1DC}" dt="2022-02-11T17:33:30.091" v="996" actId="478"/>
          <ac:spMkLst>
            <pc:docMk/>
            <pc:sldMk cId="3898535676" sldId="628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1.131" v="997" actId="478"/>
          <ac:spMkLst>
            <pc:docMk/>
            <pc:sldMk cId="3898535676" sldId="628"/>
            <ac:spMk id="39" creationId="{00000000-0000-0000-0000-000000000000}"/>
          </ac:spMkLst>
        </pc:spChg>
      </pc:sldChg>
      <pc:sldChg chg="delSp modSp mod">
        <pc:chgData name="Oriana Cravero" userId="ccba74bb-78ba-46d7-ab8a-23988a7b662c" providerId="ADAL" clId="{3776D073-83E1-4F7A-BDEF-C249AFAED1DC}" dt="2022-02-11T17:33:23.752" v="993" actId="478"/>
        <pc:sldMkLst>
          <pc:docMk/>
          <pc:sldMk cId="555306607" sldId="629"/>
        </pc:sldMkLst>
        <pc:spChg chg="del">
          <ac:chgData name="Oriana Cravero" userId="ccba74bb-78ba-46d7-ab8a-23988a7b662c" providerId="ADAL" clId="{3776D073-83E1-4F7A-BDEF-C249AFAED1DC}" dt="2022-02-11T17:33:22.752" v="991" actId="478"/>
          <ac:spMkLst>
            <pc:docMk/>
            <pc:sldMk cId="555306607" sldId="629"/>
            <ac:spMk id="4" creationId="{00000000-0000-0000-0000-000000000000}"/>
          </ac:spMkLst>
        </pc:spChg>
        <pc:spChg chg="del mod">
          <ac:chgData name="Oriana Cravero" userId="ccba74bb-78ba-46d7-ab8a-23988a7b662c" providerId="ADAL" clId="{3776D073-83E1-4F7A-BDEF-C249AFAED1DC}" dt="2022-02-11T17:33:23.752" v="993" actId="478"/>
          <ac:spMkLst>
            <pc:docMk/>
            <pc:sldMk cId="555306607" sldId="629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8.751" v="1001" actId="478"/>
        <pc:sldMkLst>
          <pc:docMk/>
          <pc:sldMk cId="996728798" sldId="630"/>
        </pc:sldMkLst>
        <pc:spChg chg="del">
          <ac:chgData name="Oriana Cravero" userId="ccba74bb-78ba-46d7-ab8a-23988a7b662c" providerId="ADAL" clId="{3776D073-83E1-4F7A-BDEF-C249AFAED1DC}" dt="2022-02-11T17:33:37.964" v="1000" actId="478"/>
          <ac:spMkLst>
            <pc:docMk/>
            <pc:sldMk cId="996728798" sldId="630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8.751" v="1001" actId="478"/>
          <ac:spMkLst>
            <pc:docMk/>
            <pc:sldMk cId="996728798" sldId="630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1:42.692" v="967" actId="478"/>
        <pc:sldMkLst>
          <pc:docMk/>
          <pc:sldMk cId="615259561" sldId="631"/>
        </pc:sldMkLst>
        <pc:spChg chg="del">
          <ac:chgData name="Oriana Cravero" userId="ccba74bb-78ba-46d7-ab8a-23988a7b662c" providerId="ADAL" clId="{3776D073-83E1-4F7A-BDEF-C249AFAED1DC}" dt="2022-02-11T17:31:41.482" v="966" actId="478"/>
          <ac:spMkLst>
            <pc:docMk/>
            <pc:sldMk cId="615259561" sldId="631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1:42.692" v="967" actId="478"/>
          <ac:spMkLst>
            <pc:docMk/>
            <pc:sldMk cId="615259561" sldId="631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05.023" v="987" actId="478"/>
        <pc:sldMkLst>
          <pc:docMk/>
          <pc:sldMk cId="2932468150" sldId="632"/>
        </pc:sldMkLst>
        <pc:spChg chg="del">
          <ac:chgData name="Oriana Cravero" userId="ccba74bb-78ba-46d7-ab8a-23988a7b662c" providerId="ADAL" clId="{3776D073-83E1-4F7A-BDEF-C249AFAED1DC}" dt="2022-02-11T17:33:04.422" v="986" actId="478"/>
          <ac:spMkLst>
            <pc:docMk/>
            <pc:sldMk cId="2932468150" sldId="632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05.023" v="987" actId="478"/>
          <ac:spMkLst>
            <pc:docMk/>
            <pc:sldMk cId="2932468150" sldId="632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1:51.146" v="970" actId="478"/>
        <pc:sldMkLst>
          <pc:docMk/>
          <pc:sldMk cId="2682840940" sldId="633"/>
        </pc:sldMkLst>
        <pc:spChg chg="del">
          <ac:chgData name="Oriana Cravero" userId="ccba74bb-78ba-46d7-ab8a-23988a7b662c" providerId="ADAL" clId="{3776D073-83E1-4F7A-BDEF-C249AFAED1DC}" dt="2022-02-11T17:31:49.852" v="969" actId="478"/>
          <ac:spMkLst>
            <pc:docMk/>
            <pc:sldMk cId="2682840940" sldId="633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1:51.146" v="970" actId="478"/>
          <ac:spMkLst>
            <pc:docMk/>
            <pc:sldMk cId="2682840940" sldId="633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5.391" v="999" actId="478"/>
        <pc:sldMkLst>
          <pc:docMk/>
          <pc:sldMk cId="3801061" sldId="634"/>
        </pc:sldMkLst>
        <pc:spChg chg="del">
          <ac:chgData name="Oriana Cravero" userId="ccba74bb-78ba-46d7-ab8a-23988a7b662c" providerId="ADAL" clId="{3776D073-83E1-4F7A-BDEF-C249AFAED1DC}" dt="2022-02-11T17:33:34.621" v="998" actId="478"/>
          <ac:spMkLst>
            <pc:docMk/>
            <pc:sldMk cId="3801061" sldId="634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5.391" v="999" actId="478"/>
          <ac:spMkLst>
            <pc:docMk/>
            <pc:sldMk cId="3801061" sldId="634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1:44.617" v="968" actId="478"/>
        <pc:sldMkLst>
          <pc:docMk/>
          <pc:sldMk cId="2866705650" sldId="635"/>
        </pc:sldMkLst>
        <pc:spChg chg="add del 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2" creationId="{63FD2899-BD5B-43A6-AA49-43425A7D5534}"/>
          </ac:spMkLst>
        </pc:spChg>
        <pc:spChg chg="del">
          <ac:chgData name="Oriana Cravero" userId="ccba74bb-78ba-46d7-ab8a-23988a7b662c" providerId="ADAL" clId="{3776D073-83E1-4F7A-BDEF-C249AFAED1DC}" dt="2022-02-11T17:31:20.932" v="963" actId="478"/>
          <ac:spMkLst>
            <pc:docMk/>
            <pc:sldMk cId="2866705650" sldId="635"/>
            <ac:spMk id="4" creationId="{00000000-0000-0000-0000-000000000000}"/>
          </ac:spMkLst>
        </pc:spChg>
        <pc:spChg chg="add 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5" creationId="{5EF005E5-2D44-4EF8-BE3A-E3295BCC6803}"/>
          </ac:spMkLst>
        </pc:spChg>
        <pc:spChg chg="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1:44.617" v="968" actId="478"/>
          <ac:spMkLst>
            <pc:docMk/>
            <pc:sldMk cId="2866705650" sldId="635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3:01.131" v="985" actId="14100"/>
        <pc:sldMkLst>
          <pc:docMk/>
          <pc:sldMk cId="3647724727" sldId="636"/>
        </pc:sldMkLst>
        <pc:spChg chg="add mod ord">
          <ac:chgData name="Oriana Cravero" userId="ccba74bb-78ba-46d7-ab8a-23988a7b662c" providerId="ADAL" clId="{3776D073-83E1-4F7A-BDEF-C249AFAED1DC}" dt="2022-02-11T17:32:56.021" v="982" actId="700"/>
          <ac:spMkLst>
            <pc:docMk/>
            <pc:sldMk cId="3647724727" sldId="636"/>
            <ac:spMk id="2" creationId="{A17B76D4-2F30-4972-A988-6B143A180B42}"/>
          </ac:spMkLst>
        </pc:spChg>
        <pc:spChg chg="del">
          <ac:chgData name="Oriana Cravero" userId="ccba74bb-78ba-46d7-ab8a-23988a7b662c" providerId="ADAL" clId="{3776D073-83E1-4F7A-BDEF-C249AFAED1DC}" dt="2022-02-11T17:32:57.602" v="983" actId="478"/>
          <ac:spMkLst>
            <pc:docMk/>
            <pc:sldMk cId="3647724727" sldId="636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3:01.131" v="985" actId="14100"/>
          <ac:spMkLst>
            <pc:docMk/>
            <pc:sldMk cId="3647724727" sldId="636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2:58.866" v="984" actId="478"/>
          <ac:spMkLst>
            <pc:docMk/>
            <pc:sldMk cId="3647724727" sldId="636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2:03.082" v="973" actId="478"/>
        <pc:sldMkLst>
          <pc:docMk/>
          <pc:sldMk cId="1484017552" sldId="637"/>
        </pc:sldMkLst>
        <pc:spChg chg="add mod ord">
          <ac:chgData name="Oriana Cravero" userId="ccba74bb-78ba-46d7-ab8a-23988a7b662c" providerId="ADAL" clId="{3776D073-83E1-4F7A-BDEF-C249AFAED1DC}" dt="2022-02-11T17:31:56.687" v="971" actId="700"/>
          <ac:spMkLst>
            <pc:docMk/>
            <pc:sldMk cId="1484017552" sldId="637"/>
            <ac:spMk id="2" creationId="{02BA9BC4-2486-475B-A3F5-9BE3DF754461}"/>
          </ac:spMkLst>
        </pc:spChg>
        <pc:spChg chg="del">
          <ac:chgData name="Oriana Cravero" userId="ccba74bb-78ba-46d7-ab8a-23988a7b662c" providerId="ADAL" clId="{3776D073-83E1-4F7A-BDEF-C249AFAED1DC}" dt="2022-02-11T17:32:02.203" v="972" actId="478"/>
          <ac:spMkLst>
            <pc:docMk/>
            <pc:sldMk cId="1484017552" sldId="637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1:56.687" v="971" actId="700"/>
          <ac:spMkLst>
            <pc:docMk/>
            <pc:sldMk cId="1484017552" sldId="637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2:03.082" v="973" actId="478"/>
          <ac:spMkLst>
            <pc:docMk/>
            <pc:sldMk cId="1484017552" sldId="637"/>
            <ac:spMk id="39" creationId="{00000000-0000-0000-0000-000000000000}"/>
          </ac:spMkLst>
        </pc:spChg>
      </pc:sldChg>
      <pc:sldChg chg="mod">
        <pc:chgData name="Oriana Cravero" userId="ccba74bb-78ba-46d7-ab8a-23988a7b662c" providerId="ADAL" clId="{3776D073-83E1-4F7A-BDEF-C249AFAED1DC}" dt="2022-03-01T11:52:54.110" v="1089" actId="27918"/>
        <pc:sldMkLst>
          <pc:docMk/>
          <pc:sldMk cId="3530014400" sldId="642"/>
        </pc:sldMkLst>
      </pc:sldChg>
      <pc:sldChg chg="mod">
        <pc:chgData name="Oriana Cravero" userId="ccba74bb-78ba-46d7-ab8a-23988a7b662c" providerId="ADAL" clId="{3776D073-83E1-4F7A-BDEF-C249AFAED1DC}" dt="2022-03-01T11:52:19.927" v="1087" actId="27918"/>
        <pc:sldMkLst>
          <pc:docMk/>
          <pc:sldMk cId="3979975393" sldId="644"/>
        </pc:sldMkLst>
      </pc:sldChg>
      <pc:sldChg chg="modSp mod">
        <pc:chgData name="Oriana Cravero" userId="ccba74bb-78ba-46d7-ab8a-23988a7b662c" providerId="ADAL" clId="{3776D073-83E1-4F7A-BDEF-C249AFAED1DC}" dt="2022-02-11T17:37:40.251" v="1010"/>
        <pc:sldMkLst>
          <pc:docMk/>
          <pc:sldMk cId="359976194" sldId="674"/>
        </pc:sldMkLst>
        <pc:spChg chg="mod">
          <ac:chgData name="Oriana Cravero" userId="ccba74bb-78ba-46d7-ab8a-23988a7b662c" providerId="ADAL" clId="{3776D073-83E1-4F7A-BDEF-C249AFAED1DC}" dt="2022-02-11T17:19:56.633" v="571" actId="20577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Oriana Cravero" userId="ccba74bb-78ba-46d7-ab8a-23988a7b662c" providerId="ADAL" clId="{3776D073-83E1-4F7A-BDEF-C249AFAED1DC}" dt="2022-02-11T17:17:25.089" v="468" actId="14100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37:40.251" v="1010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37:09.671" v="1005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delSp modSp mod">
        <pc:chgData name="Oriana Cravero" userId="ccba74bb-78ba-46d7-ab8a-23988a7b662c" providerId="ADAL" clId="{3776D073-83E1-4F7A-BDEF-C249AFAED1DC}" dt="2022-02-11T21:21:24.549" v="1084" actId="478"/>
        <pc:sldMkLst>
          <pc:docMk/>
          <pc:sldMk cId="14178533" sldId="699"/>
        </pc:sldMkLst>
        <pc:spChg chg="del">
          <ac:chgData name="Oriana Cravero" userId="ccba74bb-78ba-46d7-ab8a-23988a7b662c" providerId="ADAL" clId="{3776D073-83E1-4F7A-BDEF-C249AFAED1DC}" dt="2022-02-11T21:14:13.268" v="1011" actId="478"/>
          <ac:spMkLst>
            <pc:docMk/>
            <pc:sldMk cId="14178533" sldId="699"/>
            <ac:spMk id="1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21:24.549" v="1084" actId="478"/>
          <ac:spMkLst>
            <pc:docMk/>
            <pc:sldMk cId="14178533" sldId="699"/>
            <ac:spMk id="1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6:55.947" v="1030" actId="20577"/>
          <ac:spMkLst>
            <pc:docMk/>
            <pc:sldMk cId="14178533" sldId="699"/>
            <ac:spMk id="31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8.247" v="1035" actId="20577"/>
          <ac:spMkLst>
            <pc:docMk/>
            <pc:sldMk cId="14178533" sldId="699"/>
            <ac:spMk id="32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20.142" v="1040" actId="20577"/>
          <ac:spMkLst>
            <pc:docMk/>
            <pc:sldMk cId="14178533" sldId="699"/>
            <ac:spMk id="3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5.757" v="1034" actId="20577"/>
          <ac:spMkLst>
            <pc:docMk/>
            <pc:sldMk cId="14178533" sldId="699"/>
            <ac:spMk id="34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0.292" v="1032" actId="20577"/>
          <ac:spMkLst>
            <pc:docMk/>
            <pc:sldMk cId="14178533" sldId="699"/>
            <ac:spMk id="35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16.672" v="1038" actId="20577"/>
          <ac:spMkLst>
            <pc:docMk/>
            <pc:sldMk cId="14178533" sldId="699"/>
            <ac:spMk id="36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11.497" v="1037" actId="20577"/>
          <ac:spMkLst>
            <pc:docMk/>
            <pc:sldMk cId="14178533" sldId="699"/>
            <ac:spMk id="37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21:21:13.506" v="1083" actId="255"/>
          <ac:graphicFrameMkLst>
            <pc:docMk/>
            <pc:sldMk cId="14178533" sldId="699"/>
            <ac:graphicFrameMk id="2" creationId="{BE36FB5C-239C-4A5A-BA39-F9A1B63E1F0E}"/>
          </ac:graphicFrameMkLst>
        </pc:graphicFrameChg>
      </pc:sldChg>
      <pc:sldChg chg="addSp modSp mod modClrScheme chgLayout">
        <pc:chgData name="Oriana Cravero" userId="ccba74bb-78ba-46d7-ab8a-23988a7b662c" providerId="ADAL" clId="{3776D073-83E1-4F7A-BDEF-C249AFAED1DC}" dt="2022-02-11T17:32:33.221" v="979" actId="255"/>
        <pc:sldMkLst>
          <pc:docMk/>
          <pc:sldMk cId="4062406636" sldId="705"/>
        </pc:sldMkLst>
        <pc:spChg chg="add mod ord">
          <ac:chgData name="Oriana Cravero" userId="ccba74bb-78ba-46d7-ab8a-23988a7b662c" providerId="ADAL" clId="{3776D073-83E1-4F7A-BDEF-C249AFAED1DC}" dt="2022-02-11T17:32:16.632" v="976" actId="700"/>
          <ac:spMkLst>
            <pc:docMk/>
            <pc:sldMk cId="4062406636" sldId="705"/>
            <ac:spMk id="2" creationId="{85239D4E-0C18-4D95-9460-EFA4F0F0B905}"/>
          </ac:spMkLst>
        </pc:spChg>
        <pc:spChg chg="mod ord">
          <ac:chgData name="Oriana Cravero" userId="ccba74bb-78ba-46d7-ab8a-23988a7b662c" providerId="ADAL" clId="{3776D073-83E1-4F7A-BDEF-C249AFAED1DC}" dt="2022-02-11T17:32:33.221" v="979" actId="255"/>
          <ac:spMkLst>
            <pc:docMk/>
            <pc:sldMk cId="4062406636" sldId="705"/>
            <ac:spMk id="3" creationId="{19A3C2D0-15B7-4BE0-BEBD-DAC488AAD792}"/>
          </ac:spMkLst>
        </pc:spChg>
      </pc:sldChg>
      <pc:sldChg chg="modSp mod">
        <pc:chgData name="Oriana Cravero" userId="ccba74bb-78ba-46d7-ab8a-23988a7b662c" providerId="ADAL" clId="{3776D073-83E1-4F7A-BDEF-C249AFAED1DC}" dt="2022-02-11T17:12:15.595" v="283" actId="255"/>
        <pc:sldMkLst>
          <pc:docMk/>
          <pc:sldMk cId="3976248416" sldId="709"/>
        </pc:sldMkLst>
        <pc:spChg chg="mod">
          <ac:chgData name="Oriana Cravero" userId="ccba74bb-78ba-46d7-ab8a-23988a7b662c" providerId="ADAL" clId="{3776D073-83E1-4F7A-BDEF-C249AFAED1DC}" dt="2022-02-11T17:12:15.595" v="283" actId="255"/>
          <ac:spMkLst>
            <pc:docMk/>
            <pc:sldMk cId="3976248416" sldId="709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10:14.286" v="242" actId="20577"/>
        <pc:sldMkLst>
          <pc:docMk/>
          <pc:sldMk cId="2045240654" sldId="710"/>
        </pc:sldMkLst>
        <pc:spChg chg="mod">
          <ac:chgData name="Oriana Cravero" userId="ccba74bb-78ba-46d7-ab8a-23988a7b662c" providerId="ADAL" clId="{3776D073-83E1-4F7A-BDEF-C249AFAED1DC}" dt="2022-02-11T17:10:14.286" v="242" actId="20577"/>
          <ac:spMkLst>
            <pc:docMk/>
            <pc:sldMk cId="2045240654" sldId="710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22:29.848" v="766" actId="20577"/>
        <pc:sldMkLst>
          <pc:docMk/>
          <pc:sldMk cId="2347142932" sldId="714"/>
        </pc:sldMkLst>
        <pc:spChg chg="mod">
          <ac:chgData name="Oriana Cravero" userId="ccba74bb-78ba-46d7-ab8a-23988a7b662c" providerId="ADAL" clId="{3776D073-83E1-4F7A-BDEF-C249AFAED1DC}" dt="2022-02-11T17:22:29.848" v="766" actId="20577"/>
          <ac:spMkLst>
            <pc:docMk/>
            <pc:sldMk cId="2347142932" sldId="714"/>
            <ac:spMk id="10" creationId="{02AF5271-C39B-44AA-8E28-68B5D994177B}"/>
          </ac:spMkLst>
        </pc:spChg>
        <pc:graphicFrameChg chg="mod">
          <ac:chgData name="Oriana Cravero" userId="ccba74bb-78ba-46d7-ab8a-23988a7b662c" providerId="ADAL" clId="{3776D073-83E1-4F7A-BDEF-C249AFAED1DC}" dt="2022-02-11T17:21:03.428" v="582" actId="14100"/>
          <ac:graphicFrameMkLst>
            <pc:docMk/>
            <pc:sldMk cId="2347142932" sldId="714"/>
            <ac:graphicFrameMk id="11" creationId="{00000000-0000-0000-0000-000000000000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21:06.578" v="583" actId="14100"/>
          <ac:graphicFrameMkLst>
            <pc:docMk/>
            <pc:sldMk cId="2347142932" sldId="714"/>
            <ac:graphicFrameMk id="12" creationId="{00000000-0000-0000-0000-000000000000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20:58.943" v="581" actId="14100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ord">
        <pc:chgData name="Oriana Cravero" userId="ccba74bb-78ba-46d7-ab8a-23988a7b662c" providerId="ADAL" clId="{3776D073-83E1-4F7A-BDEF-C249AFAED1DC}" dt="2022-02-11T17:07:42.155" v="13"/>
        <pc:sldMkLst>
          <pc:docMk/>
          <pc:sldMk cId="2606561904" sldId="715"/>
        </pc:sldMkLst>
      </pc:sldChg>
      <pc:sldChg chg="delSp modSp mod">
        <pc:chgData name="Oriana Cravero" userId="ccba74bb-78ba-46d7-ab8a-23988a7b662c" providerId="ADAL" clId="{3776D073-83E1-4F7A-BDEF-C249AFAED1DC}" dt="2022-02-11T21:21:26.936" v="1085" actId="478"/>
        <pc:sldMkLst>
          <pc:docMk/>
          <pc:sldMk cId="605327082" sldId="716"/>
        </pc:sldMkLst>
        <pc:spChg chg="del">
          <ac:chgData name="Oriana Cravero" userId="ccba74bb-78ba-46d7-ab8a-23988a7b662c" providerId="ADAL" clId="{3776D073-83E1-4F7A-BDEF-C249AFAED1DC}" dt="2022-02-11T21:17:24.660" v="1041" actId="478"/>
          <ac:spMkLst>
            <pc:docMk/>
            <pc:sldMk cId="605327082" sldId="716"/>
            <ac:spMk id="1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21:26.936" v="1085" actId="478"/>
          <ac:spMkLst>
            <pc:docMk/>
            <pc:sldMk cId="605327082" sldId="716"/>
            <ac:spMk id="1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08.597" v="1076" actId="14100"/>
          <ac:spMkLst>
            <pc:docMk/>
            <pc:sldMk cId="605327082" sldId="716"/>
            <ac:spMk id="2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15.017" v="1078" actId="14100"/>
          <ac:spMkLst>
            <pc:docMk/>
            <pc:sldMk cId="605327082" sldId="716"/>
            <ac:spMk id="2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17:53.497" v="1045" actId="478"/>
          <ac:spMkLst>
            <pc:docMk/>
            <pc:sldMk cId="605327082" sldId="716"/>
            <ac:spMk id="2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18.357" v="1079" actId="1076"/>
          <ac:spMkLst>
            <pc:docMk/>
            <pc:sldMk cId="605327082" sldId="716"/>
            <ac:spMk id="30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8.867" v="1065" actId="20577"/>
          <ac:spMkLst>
            <pc:docMk/>
            <pc:sldMk cId="605327082" sldId="716"/>
            <ac:spMk id="32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33.557" v="1080" actId="207"/>
          <ac:spMkLst>
            <pc:docMk/>
            <pc:sldMk cId="605327082" sldId="716"/>
            <ac:spMk id="3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5.637" v="1063" actId="20577"/>
          <ac:spMkLst>
            <pc:docMk/>
            <pc:sldMk cId="605327082" sldId="716"/>
            <ac:spMk id="34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2.107" v="1062" actId="20577"/>
          <ac:spMkLst>
            <pc:docMk/>
            <pc:sldMk cId="605327082" sldId="716"/>
            <ac:spMk id="35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36.197" v="1069" actId="20577"/>
          <ac:spMkLst>
            <pc:docMk/>
            <pc:sldMk cId="605327082" sldId="716"/>
            <ac:spMk id="36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32.307" v="1067" actId="20577"/>
          <ac:spMkLst>
            <pc:docMk/>
            <pc:sldMk cId="605327082" sldId="716"/>
            <ac:spMk id="37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21:20:00.616" v="1073" actId="2165"/>
          <ac:graphicFrameMkLst>
            <pc:docMk/>
            <pc:sldMk cId="605327082" sldId="716"/>
            <ac:graphicFrameMk id="2" creationId="{BE36FB5C-239C-4A5A-BA39-F9A1B63E1F0E}"/>
          </ac:graphicFrameMkLst>
        </pc:graphicFrameChg>
      </pc:sldChg>
      <pc:sldChg chg="modSp mod">
        <pc:chgData name="Oriana Cravero" userId="ccba74bb-78ba-46d7-ab8a-23988a7b662c" providerId="ADAL" clId="{3776D073-83E1-4F7A-BDEF-C249AFAED1DC}" dt="2022-02-11T17:13:37.593" v="452" actId="20577"/>
        <pc:sldMkLst>
          <pc:docMk/>
          <pc:sldMk cId="3860355151" sldId="717"/>
        </pc:sldMkLst>
        <pc:spChg chg="mod">
          <ac:chgData name="Oriana Cravero" userId="ccba74bb-78ba-46d7-ab8a-23988a7b662c" providerId="ADAL" clId="{3776D073-83E1-4F7A-BDEF-C249AFAED1DC}" dt="2022-02-11T17:13:37.593" v="452" actId="20577"/>
          <ac:spMkLst>
            <pc:docMk/>
            <pc:sldMk cId="3860355151" sldId="717"/>
            <ac:spMk id="3" creationId="{00000000-0000-0000-0000-000000000000}"/>
          </ac:spMkLst>
        </pc:spChg>
      </pc:sldChg>
      <pc:sldChg chg="addSp delSp modSp new mod">
        <pc:chgData name="Oriana Cravero" userId="ccba74bb-78ba-46d7-ab8a-23988a7b662c" providerId="ADAL" clId="{3776D073-83E1-4F7A-BDEF-C249AFAED1DC}" dt="2022-02-11T17:06:47.954" v="11" actId="478"/>
        <pc:sldMkLst>
          <pc:docMk/>
          <pc:sldMk cId="4088562753" sldId="718"/>
        </pc:sldMkLst>
        <pc:spChg chg="del">
          <ac:chgData name="Oriana Cravero" userId="ccba74bb-78ba-46d7-ab8a-23988a7b662c" providerId="ADAL" clId="{3776D073-83E1-4F7A-BDEF-C249AFAED1DC}" dt="2022-02-11T17:06:47.954" v="11" actId="478"/>
          <ac:spMkLst>
            <pc:docMk/>
            <pc:sldMk cId="4088562753" sldId="718"/>
            <ac:spMk id="3" creationId="{C6B62DBD-B2A6-45EB-AEAE-C218EE03C4DB}"/>
          </ac:spMkLst>
        </pc:spChg>
        <pc:spChg chg="add mod">
          <ac:chgData name="Oriana Cravero" userId="ccba74bb-78ba-46d7-ab8a-23988a7b662c" providerId="ADAL" clId="{3776D073-83E1-4F7A-BDEF-C249AFAED1DC}" dt="2022-02-11T17:06:45.030" v="10" actId="20577"/>
          <ac:spMkLst>
            <pc:docMk/>
            <pc:sldMk cId="4088562753" sldId="718"/>
            <ac:spMk id="4" creationId="{6AE037AB-9945-4B21-8114-E74EDA4DD375}"/>
          </ac:spMkLst>
        </pc:spChg>
      </pc:sldChg>
      <pc:sldMasterChg chg="delSldLayout">
        <pc:chgData name="Oriana Cravero" userId="ccba74bb-78ba-46d7-ab8a-23988a7b662c" providerId="ADAL" clId="{3776D073-83E1-4F7A-BDEF-C249AFAED1DC}" dt="2022-02-11T17:06:41.897" v="3" actId="47"/>
        <pc:sldMasterMkLst>
          <pc:docMk/>
          <pc:sldMasterMk cId="0" sldId="2147483660"/>
        </pc:sldMasterMkLst>
        <pc:sldLayoutChg chg="del">
          <pc:chgData name="Oriana Cravero" userId="ccba74bb-78ba-46d7-ab8a-23988a7b662c" providerId="ADAL" clId="{3776D073-83E1-4F7A-BDEF-C249AFAED1DC}" dt="2022-02-11T17:06:41.897" v="3" actId="47"/>
          <pc:sldLayoutMkLst>
            <pc:docMk/>
            <pc:sldMasterMk cId="0" sldId="2147483660"/>
            <pc:sldLayoutMk cId="3685254239" sldId="2147483763"/>
          </pc:sldLayoutMkLst>
        </pc:sldLayoutChg>
      </pc:sldMasterChg>
    </pc:docChg>
  </pc:docChgLst>
  <pc:docChgLst>
    <pc:chgData name="Dimple Shah" userId="845bb91a-0c0f-4ccf-8844-52c838328c04" providerId="ADAL" clId="{5D51EE5C-07DD-4D60-AF83-D862942E0FDF}"/>
    <pc:docChg chg="undo custSel modSld">
      <pc:chgData name="Dimple Shah" userId="845bb91a-0c0f-4ccf-8844-52c838328c04" providerId="ADAL" clId="{5D51EE5C-07DD-4D60-AF83-D862942E0FDF}" dt="2022-02-14T10:47:14.775" v="480" actId="20577"/>
      <pc:docMkLst>
        <pc:docMk/>
      </pc:docMkLst>
      <pc:sldChg chg="modSp mod">
        <pc:chgData name="Dimple Shah" userId="845bb91a-0c0f-4ccf-8844-52c838328c04" providerId="ADAL" clId="{5D51EE5C-07DD-4D60-AF83-D862942E0FDF}" dt="2022-02-11T17:43:06.922" v="108" actId="20577"/>
        <pc:sldMkLst>
          <pc:docMk/>
          <pc:sldMk cId="3740042667" sldId="475"/>
        </pc:sldMkLst>
        <pc:spChg chg="mod">
          <ac:chgData name="Dimple Shah" userId="845bb91a-0c0f-4ccf-8844-52c838328c04" providerId="ADAL" clId="{5D51EE5C-07DD-4D60-AF83-D862942E0FDF}" dt="2022-02-11T17:43:06.922" v="108" actId="20577"/>
          <ac:spMkLst>
            <pc:docMk/>
            <pc:sldMk cId="3740042667" sldId="475"/>
            <ac:spMk id="10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9:30:10.416" v="475" actId="20577"/>
        <pc:sldMkLst>
          <pc:docMk/>
          <pc:sldMk cId="726480925" sldId="556"/>
        </pc:sldMkLst>
        <pc:spChg chg="mod">
          <ac:chgData name="Dimple Shah" userId="845bb91a-0c0f-4ccf-8844-52c838328c04" providerId="ADAL" clId="{5D51EE5C-07DD-4D60-AF83-D862942E0FDF}" dt="2022-02-11T19:30:10.416" v="475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5:04.097" v="424" actId="20577"/>
        <pc:sldMkLst>
          <pc:docMk/>
          <pc:sldMk cId="3921733773" sldId="567"/>
        </pc:sldMkLst>
        <pc:spChg chg="mod">
          <ac:chgData name="Dimple Shah" userId="845bb91a-0c0f-4ccf-8844-52c838328c04" providerId="ADAL" clId="{5D51EE5C-07DD-4D60-AF83-D862942E0FDF}" dt="2022-02-11T18:15:04.097" v="424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8:33.424" v="372" actId="403"/>
        <pc:sldMkLst>
          <pc:docMk/>
          <pc:sldMk cId="535945841" sldId="568"/>
        </pc:sldMkLst>
        <pc:spChg chg="mod">
          <ac:chgData name="Dimple Shah" userId="845bb91a-0c0f-4ccf-8844-52c838328c04" providerId="ADAL" clId="{5D51EE5C-07DD-4D60-AF83-D862942E0FDF}" dt="2022-02-11T18:08:33.424" v="372" actId="403"/>
          <ac:spMkLst>
            <pc:docMk/>
            <pc:sldMk cId="535945841" sldId="568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8:19.057" v="440" actId="20577"/>
        <pc:sldMkLst>
          <pc:docMk/>
          <pc:sldMk cId="3211677398" sldId="569"/>
        </pc:sldMkLst>
        <pc:spChg chg="mod">
          <ac:chgData name="Dimple Shah" userId="845bb91a-0c0f-4ccf-8844-52c838328c04" providerId="ADAL" clId="{5D51EE5C-07DD-4D60-AF83-D862942E0FDF}" dt="2022-02-11T18:18:19.057" v="440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8:33.467" v="445" actId="1076"/>
        <pc:sldMkLst>
          <pc:docMk/>
          <pc:sldMk cId="3885412720" sldId="570"/>
        </pc:sldMkLst>
        <pc:spChg chg="mod">
          <ac:chgData name="Dimple Shah" userId="845bb91a-0c0f-4ccf-8844-52c838328c04" providerId="ADAL" clId="{5D51EE5C-07DD-4D60-AF83-D862942E0FDF}" dt="2022-02-11T18:18:33.467" v="445" actId="1076"/>
          <ac:spMkLst>
            <pc:docMk/>
            <pc:sldMk cId="3885412720" sldId="570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23:17.704" v="450" actId="1076"/>
        <pc:sldMkLst>
          <pc:docMk/>
          <pc:sldMk cId="651996976" sldId="572"/>
        </pc:sldMkLst>
        <pc:spChg chg="mod">
          <ac:chgData name="Dimple Shah" userId="845bb91a-0c0f-4ccf-8844-52c838328c04" providerId="ADAL" clId="{5D51EE5C-07DD-4D60-AF83-D862942E0FDF}" dt="2022-02-11T18:23:17.704" v="450" actId="1076"/>
          <ac:spMkLst>
            <pc:docMk/>
            <pc:sldMk cId="651996976" sldId="572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24:12.375" v="455" actId="1076"/>
        <pc:sldMkLst>
          <pc:docMk/>
          <pc:sldMk cId="2197848705" sldId="573"/>
        </pc:sldMkLst>
        <pc:spChg chg="mod">
          <ac:chgData name="Dimple Shah" userId="845bb91a-0c0f-4ccf-8844-52c838328c04" providerId="ADAL" clId="{5D51EE5C-07DD-4D60-AF83-D862942E0FDF}" dt="2022-02-11T18:24:12.375" v="455" actId="1076"/>
          <ac:spMkLst>
            <pc:docMk/>
            <pc:sldMk cId="2197848705" sldId="573"/>
            <ac:spMk id="14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0:17.609" v="385" actId="1076"/>
        <pc:sldMkLst>
          <pc:docMk/>
          <pc:sldMk cId="984256455" sldId="574"/>
        </pc:sldMkLst>
        <pc:spChg chg="mod">
          <ac:chgData name="Dimple Shah" userId="845bb91a-0c0f-4ccf-8844-52c838328c04" providerId="ADAL" clId="{5D51EE5C-07DD-4D60-AF83-D862942E0FDF}" dt="2022-02-11T18:10:17.609" v="385" actId="1076"/>
          <ac:spMkLst>
            <pc:docMk/>
            <pc:sldMk cId="984256455" sldId="574"/>
            <ac:spMk id="11" creationId="{8D3CAAD2-F06B-4E7F-89A0-7E29AE25172D}"/>
          </ac:spMkLst>
        </pc:spChg>
      </pc:sldChg>
      <pc:sldChg chg="modSp mod">
        <pc:chgData name="Dimple Shah" userId="845bb91a-0c0f-4ccf-8844-52c838328c04" providerId="ADAL" clId="{5D51EE5C-07DD-4D60-AF83-D862942E0FDF}" dt="2022-02-11T18:10:33.404" v="391" actId="1076"/>
        <pc:sldMkLst>
          <pc:docMk/>
          <pc:sldMk cId="3483204595" sldId="575"/>
        </pc:sldMkLst>
        <pc:spChg chg="mod">
          <ac:chgData name="Dimple Shah" userId="845bb91a-0c0f-4ccf-8844-52c838328c04" providerId="ADAL" clId="{5D51EE5C-07DD-4D60-AF83-D862942E0FDF}" dt="2022-02-11T18:10:33.404" v="391" actId="1076"/>
          <ac:spMkLst>
            <pc:docMk/>
            <pc:sldMk cId="3483204595" sldId="575"/>
            <ac:spMk id="9" creationId="{AEF2DAA0-C3C3-4948-AC21-80FEF647A24A}"/>
          </ac:spMkLst>
        </pc:spChg>
      </pc:sldChg>
      <pc:sldChg chg="modSp mod">
        <pc:chgData name="Dimple Shah" userId="845bb91a-0c0f-4ccf-8844-52c838328c04" providerId="ADAL" clId="{5D51EE5C-07DD-4D60-AF83-D862942E0FDF}" dt="2022-02-11T18:12:05.907" v="405" actId="20577"/>
        <pc:sldMkLst>
          <pc:docMk/>
          <pc:sldMk cId="281074071" sldId="577"/>
        </pc:sldMkLst>
        <pc:spChg chg="mod">
          <ac:chgData name="Dimple Shah" userId="845bb91a-0c0f-4ccf-8844-52c838328c04" providerId="ADAL" clId="{5D51EE5C-07DD-4D60-AF83-D862942E0FDF}" dt="2022-02-11T18:12:05.907" v="405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4:27.541" v="419" actId="1076"/>
        <pc:sldMkLst>
          <pc:docMk/>
          <pc:sldMk cId="3743706373" sldId="581"/>
        </pc:sldMkLst>
        <pc:spChg chg="mod">
          <ac:chgData name="Dimple Shah" userId="845bb91a-0c0f-4ccf-8844-52c838328c04" providerId="ADAL" clId="{5D51EE5C-07DD-4D60-AF83-D862942E0FDF}" dt="2022-02-11T18:14:27.541" v="419" actId="1076"/>
          <ac:spMkLst>
            <pc:docMk/>
            <pc:sldMk cId="3743706373" sldId="581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43:21.234" v="113" actId="20577"/>
        <pc:sldMkLst>
          <pc:docMk/>
          <pc:sldMk cId="830551995" sldId="607"/>
        </pc:sldMkLst>
        <pc:spChg chg="mod">
          <ac:chgData name="Dimple Shah" userId="845bb91a-0c0f-4ccf-8844-52c838328c04" providerId="ADAL" clId="{5D51EE5C-07DD-4D60-AF83-D862942E0FDF}" dt="2022-02-11T17:43:21.234" v="113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29.613" v="354" actId="1076"/>
        <pc:sldMkLst>
          <pc:docMk/>
          <pc:sldMk cId="3007902510" sldId="608"/>
        </pc:sldMkLst>
        <pc:spChg chg="mod">
          <ac:chgData name="Dimple Shah" userId="845bb91a-0c0f-4ccf-8844-52c838328c04" providerId="ADAL" clId="{5D51EE5C-07DD-4D60-AF83-D862942E0FDF}" dt="2022-02-11T18:02:29.613" v="354" actId="1076"/>
          <ac:spMkLst>
            <pc:docMk/>
            <pc:sldMk cId="3007902510" sldId="608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46:05.062" v="131" actId="403"/>
        <pc:sldMkLst>
          <pc:docMk/>
          <pc:sldMk cId="2850907963" sldId="609"/>
        </pc:sldMkLst>
        <pc:spChg chg="mod">
          <ac:chgData name="Dimple Shah" userId="845bb91a-0c0f-4ccf-8844-52c838328c04" providerId="ADAL" clId="{5D51EE5C-07DD-4D60-AF83-D862942E0FDF}" dt="2022-02-11T17:46:05.062" v="131" actId="403"/>
          <ac:spMkLst>
            <pc:docMk/>
            <pc:sldMk cId="2850907963" sldId="609"/>
            <ac:spMk id="3" creationId="{00000000-0000-0000-0000-000000000000}"/>
          </ac:spMkLst>
        </pc:spChg>
      </pc:sldChg>
      <pc:sldChg chg="addSp delSp mod">
        <pc:chgData name="Dimple Shah" userId="845bb91a-0c0f-4ccf-8844-52c838328c04" providerId="ADAL" clId="{5D51EE5C-07DD-4D60-AF83-D862942E0FDF}" dt="2022-02-11T17:44:42.597" v="127" actId="478"/>
        <pc:sldMkLst>
          <pc:docMk/>
          <pc:sldMk cId="2866705650" sldId="635"/>
        </pc:sldMkLst>
        <pc:spChg chg="add del">
          <ac:chgData name="Dimple Shah" userId="845bb91a-0c0f-4ccf-8844-52c838328c04" providerId="ADAL" clId="{5D51EE5C-07DD-4D60-AF83-D862942E0FDF}" dt="2022-02-11T17:44:42.597" v="127" actId="478"/>
          <ac:spMkLst>
            <pc:docMk/>
            <pc:sldMk cId="2866705650" sldId="635"/>
            <ac:spMk id="5" creationId="{5EF005E5-2D44-4EF8-BE3A-E3295BCC6803}"/>
          </ac:spMkLst>
        </pc:spChg>
      </pc:sldChg>
      <pc:sldChg chg="modSp mod">
        <pc:chgData name="Dimple Shah" userId="845bb91a-0c0f-4ccf-8844-52c838328c04" providerId="ADAL" clId="{5D51EE5C-07DD-4D60-AF83-D862942E0FDF}" dt="2022-02-11T18:26:21.101" v="473" actId="20577"/>
        <pc:sldMkLst>
          <pc:docMk/>
          <pc:sldMk cId="1977055253" sldId="661"/>
        </pc:sldMkLst>
        <pc:spChg chg="mod">
          <ac:chgData name="Dimple Shah" userId="845bb91a-0c0f-4ccf-8844-52c838328c04" providerId="ADAL" clId="{5D51EE5C-07DD-4D60-AF83-D862942E0FDF}" dt="2022-02-11T18:26:21.101" v="473" actId="20577"/>
          <ac:spMkLst>
            <pc:docMk/>
            <pc:sldMk cId="1977055253" sldId="661"/>
            <ac:spMk id="7" creationId="{DB8410D2-DE58-4873-8293-85E763E067BB}"/>
          </ac:spMkLst>
        </pc:spChg>
      </pc:sldChg>
      <pc:sldChg chg="modSp mod">
        <pc:chgData name="Dimple Shah" userId="845bb91a-0c0f-4ccf-8844-52c838328c04" providerId="ADAL" clId="{5D51EE5C-07DD-4D60-AF83-D862942E0FDF}" dt="2022-02-11T17:55:00.648" v="203" actId="6549"/>
        <pc:sldMkLst>
          <pc:docMk/>
          <pc:sldMk cId="359976194" sldId="674"/>
        </pc:sldMkLst>
        <pc:spChg chg="mod">
          <ac:chgData name="Dimple Shah" userId="845bb91a-0c0f-4ccf-8844-52c838328c04" providerId="ADAL" clId="{5D51EE5C-07DD-4D60-AF83-D862942E0FDF}" dt="2022-02-11T17:55:00.648" v="203" actId="6549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Dimple Shah" userId="845bb91a-0c0f-4ccf-8844-52c838328c04" providerId="ADAL" clId="{5D51EE5C-07DD-4D60-AF83-D862942E0FDF}" dt="2022-02-11T17:39:20.523" v="82" actId="207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24.992" v="83" actId="207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27.730" v="84" actId="207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modSp mod">
        <pc:chgData name="Dimple Shah" userId="845bb91a-0c0f-4ccf-8844-52c838328c04" providerId="ADAL" clId="{5D51EE5C-07DD-4D60-AF83-D862942E0FDF}" dt="2022-02-14T10:47:14.775" v="480" actId="20577"/>
        <pc:sldMkLst>
          <pc:docMk/>
          <pc:sldMk cId="620418188" sldId="686"/>
        </pc:sldMkLst>
        <pc:spChg chg="mod">
          <ac:chgData name="Dimple Shah" userId="845bb91a-0c0f-4ccf-8844-52c838328c04" providerId="ADAL" clId="{5D51EE5C-07DD-4D60-AF83-D862942E0FDF}" dt="2022-02-11T17:20:09.312" v="23" actId="1076"/>
          <ac:spMkLst>
            <pc:docMk/>
            <pc:sldMk cId="620418188" sldId="686"/>
            <ac:spMk id="2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20:15.182" v="25" actId="14100"/>
          <ac:spMkLst>
            <pc:docMk/>
            <pc:sldMk cId="620418188" sldId="686"/>
            <ac:spMk id="5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20:23.388" v="27" actId="14100"/>
          <ac:spMkLst>
            <pc:docMk/>
            <pc:sldMk cId="620418188" sldId="686"/>
            <ac:spMk id="7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4T10:47:14.775" v="480" actId="20577"/>
          <ac:spMkLst>
            <pc:docMk/>
            <pc:sldMk cId="620418188" sldId="686"/>
            <ac:spMk id="9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19:52.304" v="20" actId="1076"/>
          <ac:spMkLst>
            <pc:docMk/>
            <pc:sldMk cId="620418188" sldId="686"/>
            <ac:spMk id="32" creationId="{86F3A5B0-36D6-45F8-8576-EB6A68B2290D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33" creationId="{15BD676B-72DE-4280-B713-A997326EBD22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4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5" creationId="{6E8B86A7-8ABA-4E41-866F-2CF4FB22BB54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6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47" creationId="{22E9DB94-BA66-4351-BE40-489552D0104E}"/>
          </ac:spMkLst>
        </pc:spChg>
        <pc:spChg chg="mod">
          <ac:chgData name="Dimple Shah" userId="845bb91a-0c0f-4ccf-8844-52c838328c04" providerId="ADAL" clId="{5D51EE5C-07DD-4D60-AF83-D862942E0FDF}" dt="2022-02-11T17:19:42.953" v="19" actId="1076"/>
          <ac:spMkLst>
            <pc:docMk/>
            <pc:sldMk cId="620418188" sldId="686"/>
            <ac:spMk id="50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51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53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55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42.953" v="19" actId="1076"/>
          <ac:spMkLst>
            <pc:docMk/>
            <pc:sldMk cId="620418188" sldId="686"/>
            <ac:spMk id="57" creationId="{8683A8B5-6F63-4279-98F3-94D503F18D4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3" creationId="{4272194F-62DC-4EF3-A1F8-37CC99E1493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4" creationId="{22E9DB94-BA66-4351-BE40-489552D0104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6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4T10:46:48.542" v="476" actId="1076"/>
          <ac:spMkLst>
            <pc:docMk/>
            <pc:sldMk cId="620418188" sldId="686"/>
            <ac:spMk id="84" creationId="{4BF31113-5038-45A2-8767-1BDA85E0081D}"/>
          </ac:spMkLst>
        </pc:spChg>
      </pc:sldChg>
      <pc:sldChg chg="modSp mod">
        <pc:chgData name="Dimple Shah" userId="845bb91a-0c0f-4ccf-8844-52c838328c04" providerId="ADAL" clId="{5D51EE5C-07DD-4D60-AF83-D862942E0FDF}" dt="2022-02-11T17:46:21.854" v="144" actId="20577"/>
        <pc:sldMkLst>
          <pc:docMk/>
          <pc:sldMk cId="3666399307" sldId="701"/>
        </pc:sldMkLst>
        <pc:spChg chg="mod">
          <ac:chgData name="Dimple Shah" userId="845bb91a-0c0f-4ccf-8844-52c838328c04" providerId="ADAL" clId="{5D51EE5C-07DD-4D60-AF83-D862942E0FDF}" dt="2022-02-11T17:46:21.854" v="144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02.386" v="342" actId="20577"/>
        <pc:sldMkLst>
          <pc:docMk/>
          <pc:sldMk cId="3455155387" sldId="702"/>
        </pc:sldMkLst>
        <pc:spChg chg="mod">
          <ac:chgData name="Dimple Shah" userId="845bb91a-0c0f-4ccf-8844-52c838328c04" providerId="ADAL" clId="{5D51EE5C-07DD-4D60-AF83-D862942E0FDF}" dt="2022-02-11T18:02:02.386" v="342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57.911" v="356" actId="20577"/>
        <pc:sldMkLst>
          <pc:docMk/>
          <pc:sldMk cId="835745804" sldId="704"/>
        </pc:sldMkLst>
        <pc:spChg chg="mod">
          <ac:chgData name="Dimple Shah" userId="845bb91a-0c0f-4ccf-8844-52c838328c04" providerId="ADAL" clId="{5D51EE5C-07DD-4D60-AF83-D862942E0FDF}" dt="2022-02-11T18:02:57.911" v="356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7:59.955" v="362" actId="1076"/>
        <pc:sldMkLst>
          <pc:docMk/>
          <pc:sldMk cId="135042880" sldId="706"/>
        </pc:sldMkLst>
        <pc:spChg chg="mod">
          <ac:chgData name="Dimple Shah" userId="845bb91a-0c0f-4ccf-8844-52c838328c04" providerId="ADAL" clId="{5D51EE5C-07DD-4D60-AF83-D862942E0FDF}" dt="2022-02-11T18:07:59.955" v="362" actId="1076"/>
          <ac:spMkLst>
            <pc:docMk/>
            <pc:sldMk cId="135042880" sldId="706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9:59.270" v="380" actId="20577"/>
        <pc:sldMkLst>
          <pc:docMk/>
          <pc:sldMk cId="1745064014" sldId="707"/>
        </pc:sldMkLst>
        <pc:spChg chg="mod">
          <ac:chgData name="Dimple Shah" userId="845bb91a-0c0f-4ccf-8844-52c838328c04" providerId="ADAL" clId="{5D51EE5C-07DD-4D60-AF83-D862942E0FDF}" dt="2022-02-11T18:09:59.270" v="380" actId="20577"/>
          <ac:spMkLst>
            <pc:docMk/>
            <pc:sldMk cId="1745064014" sldId="707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52:30.856" v="169" actId="20577"/>
        <pc:sldMkLst>
          <pc:docMk/>
          <pc:sldMk cId="3976248416" sldId="709"/>
        </pc:sldMkLst>
        <pc:spChg chg="mod">
          <ac:chgData name="Dimple Shah" userId="845bb91a-0c0f-4ccf-8844-52c838328c04" providerId="ADAL" clId="{5D51EE5C-07DD-4D60-AF83-D862942E0FDF}" dt="2022-02-11T17:52:30.856" v="169" actId="20577"/>
          <ac:spMkLst>
            <pc:docMk/>
            <pc:sldMk cId="3976248416" sldId="709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55:47.171" v="211" actId="20577"/>
        <pc:sldMkLst>
          <pc:docMk/>
          <pc:sldMk cId="2347142932" sldId="714"/>
        </pc:sldMkLst>
        <pc:spChg chg="mod">
          <ac:chgData name="Dimple Shah" userId="845bb91a-0c0f-4ccf-8844-52c838328c04" providerId="ADAL" clId="{5D51EE5C-07DD-4D60-AF83-D862942E0FDF}" dt="2022-02-11T17:55:47.171" v="211" actId="20577"/>
          <ac:spMkLst>
            <pc:docMk/>
            <pc:sldMk cId="2347142932" sldId="714"/>
            <ac:spMk id="10" creationId="{02AF5271-C39B-44AA-8E28-68B5D994177B}"/>
          </ac:spMkLst>
        </pc:spChg>
        <pc:graphicFrameChg chg="mod">
          <ac:chgData name="Dimple Shah" userId="845bb91a-0c0f-4ccf-8844-52c838328c04" providerId="ADAL" clId="{5D51EE5C-07DD-4D60-AF83-D862942E0FDF}" dt="2022-02-11T17:39:36.263" v="86" actId="207"/>
          <ac:graphicFrameMkLst>
            <pc:docMk/>
            <pc:sldMk cId="2347142932" sldId="714"/>
            <ac:graphicFrameMk id="11" creationId="{00000000-0000-0000-0000-000000000000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32.815" v="85" actId="207"/>
          <ac:graphicFrameMkLst>
            <pc:docMk/>
            <pc:sldMk cId="2347142932" sldId="714"/>
            <ac:graphicFrameMk id="12" creationId="{00000000-0000-0000-0000-000000000000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39.890" v="87" actId="207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modSp mod">
        <pc:chgData name="Dimple Shah" userId="845bb91a-0c0f-4ccf-8844-52c838328c04" providerId="ADAL" clId="{5D51EE5C-07DD-4D60-AF83-D862942E0FDF}" dt="2022-02-11T17:53:08.163" v="197" actId="20577"/>
        <pc:sldMkLst>
          <pc:docMk/>
          <pc:sldMk cId="3860355151" sldId="717"/>
        </pc:sldMkLst>
        <pc:spChg chg="mod">
          <ac:chgData name="Dimple Shah" userId="845bb91a-0c0f-4ccf-8844-52c838328c04" providerId="ADAL" clId="{5D51EE5C-07DD-4D60-AF83-D862942E0FDF}" dt="2022-02-11T17:53:08.163" v="197" actId="20577"/>
          <ac:spMkLst>
            <pc:docMk/>
            <pc:sldMk cId="3860355151" sldId="717"/>
            <ac:spMk id="3" creationId="{00000000-0000-0000-0000-000000000000}"/>
          </ac:spMkLst>
        </pc:spChg>
      </pc:sldChg>
    </pc:docChg>
  </pc:docChgLst>
  <pc:docChgLst>
    <pc:chgData name="Manish Detake" userId="c376b7c1-2a42-485c-aefb-83aba8066812" providerId="ADAL" clId="{804C2968-0AD7-4E2B-B6E2-42DD235BAC66}"/>
    <pc:docChg chg="undo redo custSel modSld">
      <pc:chgData name="Manish Detake" userId="c376b7c1-2a42-485c-aefb-83aba8066812" providerId="ADAL" clId="{804C2968-0AD7-4E2B-B6E2-42DD235BAC66}" dt="2022-02-11T13:55:55.233" v="1277" actId="478"/>
      <pc:docMkLst>
        <pc:docMk/>
      </pc:docMkLst>
      <pc:sldChg chg="addSp delSp modSp mod">
        <pc:chgData name="Manish Detake" userId="c376b7c1-2a42-485c-aefb-83aba8066812" providerId="ADAL" clId="{804C2968-0AD7-4E2B-B6E2-42DD235BAC66}" dt="2022-02-11T13:50:22.719" v="1214" actId="478"/>
        <pc:sldMkLst>
          <pc:docMk/>
          <pc:sldMk cId="3921733773" sldId="567"/>
        </pc:sldMkLst>
        <pc:spChg chg="del">
          <ac:chgData name="Manish Detake" userId="c376b7c1-2a42-485c-aefb-83aba8066812" providerId="ADAL" clId="{804C2968-0AD7-4E2B-B6E2-42DD235BAC66}" dt="2022-02-11T13:50:20.900" v="1213" actId="478"/>
          <ac:spMkLst>
            <pc:docMk/>
            <pc:sldMk cId="3921733773" sldId="567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22.719" v="1214" actId="478"/>
          <ac:spMkLst>
            <pc:docMk/>
            <pc:sldMk cId="3921733773" sldId="567"/>
            <ac:spMk id="8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2:46.403" v="76" actId="1076"/>
          <ac:graphicFrameMkLst>
            <pc:docMk/>
            <pc:sldMk cId="3921733773" sldId="567"/>
            <ac:graphicFrameMk id="4" creationId="{DB46CE3E-6CB2-4939-B0F2-BE50D2B48EDA}"/>
          </ac:graphicFrameMkLst>
        </pc:graphicFrameChg>
        <pc:picChg chg="del">
          <ac:chgData name="Manish Detake" userId="c376b7c1-2a42-485c-aefb-83aba8066812" providerId="ADAL" clId="{804C2968-0AD7-4E2B-B6E2-42DD235BAC66}" dt="2022-02-11T10:21:04.780" v="51" actId="478"/>
          <ac:picMkLst>
            <pc:docMk/>
            <pc:sldMk cId="3921733773" sldId="567"/>
            <ac:picMk id="5" creationId="{00000000-0000-0000-0000-000000000000}"/>
          </ac:picMkLst>
        </pc:picChg>
      </pc:sldChg>
      <pc:sldChg chg="delSp mod">
        <pc:chgData name="Manish Detake" userId="c376b7c1-2a42-485c-aefb-83aba8066812" providerId="ADAL" clId="{804C2968-0AD7-4E2B-B6E2-42DD235BAC66}" dt="2022-02-11T13:49:49.918" v="1206" actId="478"/>
        <pc:sldMkLst>
          <pc:docMk/>
          <pc:sldMk cId="535945841" sldId="568"/>
        </pc:sldMkLst>
        <pc:spChg chg="del">
          <ac:chgData name="Manish Detake" userId="c376b7c1-2a42-485c-aefb-83aba8066812" providerId="ADAL" clId="{804C2968-0AD7-4E2B-B6E2-42DD235BAC66}" dt="2022-02-11T13:49:49.918" v="1206" actId="478"/>
          <ac:spMkLst>
            <pc:docMk/>
            <pc:sldMk cId="535945841" sldId="568"/>
            <ac:spMk id="7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50:35.667" v="1217" actId="478"/>
        <pc:sldMkLst>
          <pc:docMk/>
          <pc:sldMk cId="3211677398" sldId="569"/>
        </pc:sldMkLst>
        <pc:spChg chg="del">
          <ac:chgData name="Manish Detake" userId="c376b7c1-2a42-485c-aefb-83aba8066812" providerId="ADAL" clId="{804C2968-0AD7-4E2B-B6E2-42DD235BAC66}" dt="2022-02-11T13:50:32.030" v="1216" actId="478"/>
          <ac:spMkLst>
            <pc:docMk/>
            <pc:sldMk cId="3211677398" sldId="569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35.667" v="1217" actId="478"/>
          <ac:spMkLst>
            <pc:docMk/>
            <pc:sldMk cId="3211677398" sldId="569"/>
            <ac:spMk id="10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3:59.906" v="105" actId="1076"/>
          <ac:graphicFrameMkLst>
            <pc:docMk/>
            <pc:sldMk cId="3211677398" sldId="569"/>
            <ac:graphicFrameMk id="4" creationId="{627C2577-13F3-413E-B45A-D225A60D72B3}"/>
          </ac:graphicFrameMkLst>
        </pc:graphicFrameChg>
        <pc:picChg chg="del">
          <ac:chgData name="Manish Detake" userId="c376b7c1-2a42-485c-aefb-83aba8066812" providerId="ADAL" clId="{804C2968-0AD7-4E2B-B6E2-42DD235BAC66}" dt="2022-02-11T10:22:50.355" v="77" actId="478"/>
          <ac:picMkLst>
            <pc:docMk/>
            <pc:sldMk cId="3211677398" sldId="569"/>
            <ac:picMk id="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03.480" v="1220" actId="478"/>
        <pc:sldMkLst>
          <pc:docMk/>
          <pc:sldMk cId="3885412720" sldId="570"/>
        </pc:sldMkLst>
        <pc:spChg chg="del">
          <ac:chgData name="Manish Detake" userId="c376b7c1-2a42-485c-aefb-83aba8066812" providerId="ADAL" clId="{804C2968-0AD7-4E2B-B6E2-42DD235BAC66}" dt="2022-02-11T13:51:01.250" v="1219" actId="478"/>
          <ac:spMkLst>
            <pc:docMk/>
            <pc:sldMk cId="3885412720" sldId="570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03.480" v="1220" actId="478"/>
          <ac:spMkLst>
            <pc:docMk/>
            <pc:sldMk cId="3885412720" sldId="570"/>
            <ac:spMk id="10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5:15.299" v="130" actId="1076"/>
          <ac:graphicFrameMkLst>
            <pc:docMk/>
            <pc:sldMk cId="3885412720" sldId="570"/>
            <ac:graphicFrameMk id="4" creationId="{E9F63173-D0AB-4FAB-81EB-CCACFEA41A9C}"/>
          </ac:graphicFrameMkLst>
        </pc:graphicFrameChg>
        <pc:picChg chg="del mod">
          <ac:chgData name="Manish Detake" userId="c376b7c1-2a42-485c-aefb-83aba8066812" providerId="ADAL" clId="{804C2968-0AD7-4E2B-B6E2-42DD235BAC66}" dt="2022-02-11T10:24:15.437" v="107" actId="478"/>
          <ac:picMkLst>
            <pc:docMk/>
            <pc:sldMk cId="3885412720" sldId="570"/>
            <ac:picMk id="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13.036" v="1222" actId="478"/>
        <pc:sldMkLst>
          <pc:docMk/>
          <pc:sldMk cId="2571562569" sldId="571"/>
        </pc:sldMkLst>
        <pc:spChg chg="del">
          <ac:chgData name="Manish Detake" userId="c376b7c1-2a42-485c-aefb-83aba8066812" providerId="ADAL" clId="{804C2968-0AD7-4E2B-B6E2-42DD235BAC66}" dt="2022-02-11T13:51:13.036" v="1222" actId="478"/>
          <ac:spMkLst>
            <pc:docMk/>
            <pc:sldMk cId="2571562569" sldId="571"/>
            <ac:spMk id="7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6:06.231" v="157" actId="1076"/>
          <ac:graphicFrameMkLst>
            <pc:docMk/>
            <pc:sldMk cId="2571562569" sldId="571"/>
            <ac:graphicFrameMk id="4" creationId="{49056062-794C-4024-8568-6601287FD3C4}"/>
          </ac:graphicFrameMkLst>
        </pc:graphicFrameChg>
        <pc:picChg chg="del">
          <ac:chgData name="Manish Detake" userId="c376b7c1-2a42-485c-aefb-83aba8066812" providerId="ADAL" clId="{804C2968-0AD7-4E2B-B6E2-42DD235BAC66}" dt="2022-02-11T10:25:17.929" v="131" actId="478"/>
          <ac:picMkLst>
            <pc:docMk/>
            <pc:sldMk cId="2571562569" sldId="571"/>
            <ac:picMk id="6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20.210" v="1224" actId="478"/>
        <pc:sldMkLst>
          <pc:docMk/>
          <pc:sldMk cId="651996976" sldId="572"/>
        </pc:sldMkLst>
        <pc:spChg chg="del">
          <ac:chgData name="Manish Detake" userId="c376b7c1-2a42-485c-aefb-83aba8066812" providerId="ADAL" clId="{804C2968-0AD7-4E2B-B6E2-42DD235BAC66}" dt="2022-02-11T13:51:17.408" v="1223" actId="478"/>
          <ac:spMkLst>
            <pc:docMk/>
            <pc:sldMk cId="651996976" sldId="572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20.210" v="1224" actId="478"/>
          <ac:spMkLst>
            <pc:docMk/>
            <pc:sldMk cId="651996976" sldId="572"/>
            <ac:spMk id="9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7:07.036" v="183" actId="1076"/>
          <ac:graphicFrameMkLst>
            <pc:docMk/>
            <pc:sldMk cId="651996976" sldId="572"/>
            <ac:graphicFrameMk id="4" creationId="{CBC0C9D7-7B9C-4D37-B32A-DE4A9FD4F1A7}"/>
          </ac:graphicFrameMkLst>
        </pc:graphicFrameChg>
        <pc:picChg chg="del">
          <ac:chgData name="Manish Detake" userId="c376b7c1-2a42-485c-aefb-83aba8066812" providerId="ADAL" clId="{804C2968-0AD7-4E2B-B6E2-42DD235BAC66}" dt="2022-02-11T10:26:09.244" v="158" actId="478"/>
          <ac:picMkLst>
            <pc:docMk/>
            <pc:sldMk cId="651996976" sldId="572"/>
            <ac:picMk id="1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30.780" v="1227" actId="478"/>
        <pc:sldMkLst>
          <pc:docMk/>
          <pc:sldMk cId="2197848705" sldId="573"/>
        </pc:sldMkLst>
        <pc:spChg chg="del">
          <ac:chgData name="Manish Detake" userId="c376b7c1-2a42-485c-aefb-83aba8066812" providerId="ADAL" clId="{804C2968-0AD7-4E2B-B6E2-42DD235BAC66}" dt="2022-02-11T13:51:28.951" v="1226" actId="478"/>
          <ac:spMkLst>
            <pc:docMk/>
            <pc:sldMk cId="2197848705" sldId="573"/>
            <ac:spMk id="7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30.780" v="1227" actId="478"/>
          <ac:spMkLst>
            <pc:docMk/>
            <pc:sldMk cId="2197848705" sldId="573"/>
            <ac:spMk id="9" creationId="{00000000-0000-0000-0000-000000000000}"/>
          </ac:spMkLst>
        </pc:spChg>
        <pc:graphicFrameChg chg="add del mod">
          <ac:chgData name="Manish Detake" userId="c376b7c1-2a42-485c-aefb-83aba8066812" providerId="ADAL" clId="{804C2968-0AD7-4E2B-B6E2-42DD235BAC66}" dt="2022-02-11T10:27:50.409" v="186"/>
          <ac:graphicFrameMkLst>
            <pc:docMk/>
            <pc:sldMk cId="2197848705" sldId="573"/>
            <ac:graphicFrameMk id="3" creationId="{C39F9A37-EE81-4976-8C43-F88784E88057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0:28:25.429" v="211" actId="1076"/>
          <ac:graphicFrameMkLst>
            <pc:docMk/>
            <pc:sldMk cId="2197848705" sldId="573"/>
            <ac:graphicFrameMk id="5" creationId="{E3BED64C-D60A-4570-84FB-2E5A12D504E5}"/>
          </ac:graphicFrameMkLst>
        </pc:graphicFrameChg>
        <pc:picChg chg="del">
          <ac:chgData name="Manish Detake" userId="c376b7c1-2a42-485c-aefb-83aba8066812" providerId="ADAL" clId="{804C2968-0AD7-4E2B-B6E2-42DD235BAC66}" dt="2022-02-11T10:27:11.462" v="184" actId="478"/>
          <ac:picMkLst>
            <pc:docMk/>
            <pc:sldMk cId="2197848705" sldId="573"/>
            <ac:picMk id="4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0:14:29.835" v="38" actId="14734"/>
        <pc:sldMkLst>
          <pc:docMk/>
          <pc:sldMk cId="984256455" sldId="574"/>
        </pc:sldMkLst>
        <pc:graphicFrameChg chg="add del mod modGraphic">
          <ac:chgData name="Manish Detake" userId="c376b7c1-2a42-485c-aefb-83aba8066812" providerId="ADAL" clId="{804C2968-0AD7-4E2B-B6E2-42DD235BAC66}" dt="2022-02-11T10:09:44.059" v="5"/>
          <ac:graphicFrameMkLst>
            <pc:docMk/>
            <pc:sldMk cId="984256455" sldId="574"/>
            <ac:graphicFrameMk id="3" creationId="{73401B33-B3DA-49C2-8CE7-9A583B5EFCD6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0:12:06.057" v="25" actId="478"/>
          <ac:graphicFrameMkLst>
            <pc:docMk/>
            <pc:sldMk cId="984256455" sldId="574"/>
            <ac:graphicFrameMk id="4" creationId="{D14BEAF2-B844-428A-B53B-34CA67E223A0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0:14:02.695" v="29" actId="478"/>
          <ac:graphicFrameMkLst>
            <pc:docMk/>
            <pc:sldMk cId="984256455" sldId="574"/>
            <ac:graphicFrameMk id="6" creationId="{27A827E2-D7A4-4BDE-BB94-A07C3FEB1DF3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0:14:29.835" v="38" actId="14734"/>
          <ac:graphicFrameMkLst>
            <pc:docMk/>
            <pc:sldMk cId="984256455" sldId="574"/>
            <ac:graphicFrameMk id="7" creationId="{FA353333-CA18-43B8-843D-FB69C920FD13}"/>
          </ac:graphicFrameMkLst>
        </pc:graphicFrameChg>
      </pc:sldChg>
      <pc:sldChg chg="addSp delSp modSp mod">
        <pc:chgData name="Manish Detake" userId="c376b7c1-2a42-485c-aefb-83aba8066812" providerId="ADAL" clId="{804C2968-0AD7-4E2B-B6E2-42DD235BAC66}" dt="2022-02-11T10:15:37.324" v="50" actId="14734"/>
        <pc:sldMkLst>
          <pc:docMk/>
          <pc:sldMk cId="3483204595" sldId="575"/>
        </pc:sldMkLst>
        <pc:graphicFrameChg chg="add mod modGraphic">
          <ac:chgData name="Manish Detake" userId="c376b7c1-2a42-485c-aefb-83aba8066812" providerId="ADAL" clId="{804C2968-0AD7-4E2B-B6E2-42DD235BAC66}" dt="2022-02-11T10:15:37.324" v="50" actId="14734"/>
          <ac:graphicFrameMkLst>
            <pc:docMk/>
            <pc:sldMk cId="3483204595" sldId="575"/>
            <ac:graphicFrameMk id="4" creationId="{212D1F32-3BF1-462F-8451-89279A6B9DDC}"/>
          </ac:graphicFrameMkLst>
        </pc:graphicFrameChg>
        <pc:picChg chg="del">
          <ac:chgData name="Manish Detake" userId="c376b7c1-2a42-485c-aefb-83aba8066812" providerId="ADAL" clId="{804C2968-0AD7-4E2B-B6E2-42DD235BAC66}" dt="2022-02-11T10:14:56.046" v="39" actId="478"/>
          <ac:picMkLst>
            <pc:docMk/>
            <pc:sldMk cId="3483204595" sldId="575"/>
            <ac:picMk id="10" creationId="{00000000-0000-0000-0000-000000000000}"/>
          </ac:picMkLst>
        </pc:picChg>
      </pc:sldChg>
      <pc:sldChg chg="delSp mod">
        <pc:chgData name="Manish Detake" userId="c376b7c1-2a42-485c-aefb-83aba8066812" providerId="ADAL" clId="{804C2968-0AD7-4E2B-B6E2-42DD235BAC66}" dt="2022-02-11T13:50:14.330" v="1211" actId="478"/>
        <pc:sldMkLst>
          <pc:docMk/>
          <pc:sldMk cId="281074071" sldId="577"/>
        </pc:sldMkLst>
        <pc:spChg chg="del">
          <ac:chgData name="Manish Detake" userId="c376b7c1-2a42-485c-aefb-83aba8066812" providerId="ADAL" clId="{804C2968-0AD7-4E2B-B6E2-42DD235BAC66}" dt="2022-02-11T13:50:11.674" v="1210" actId="478"/>
          <ac:spMkLst>
            <pc:docMk/>
            <pc:sldMk cId="281074071" sldId="577"/>
            <ac:spMk id="7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14.330" v="1211" actId="478"/>
          <ac:spMkLst>
            <pc:docMk/>
            <pc:sldMk cId="281074071" sldId="577"/>
            <ac:spMk id="8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22.767" v="1240" actId="478"/>
        <pc:sldMkLst>
          <pc:docMk/>
          <pc:sldMk cId="3408211635" sldId="584"/>
        </pc:sldMkLst>
        <pc:spChg chg="del">
          <ac:chgData name="Manish Detake" userId="c376b7c1-2a42-485c-aefb-83aba8066812" providerId="ADAL" clId="{804C2968-0AD7-4E2B-B6E2-42DD235BAC66}" dt="2022-02-11T13:52:22.767" v="1240" actId="478"/>
          <ac:spMkLst>
            <pc:docMk/>
            <pc:sldMk cId="3408211635" sldId="584"/>
            <ac:spMk id="14" creationId="{D5B955AD-4BBB-4977-AE0E-93AD9F73A8FC}"/>
          </ac:spMkLst>
        </pc:spChg>
      </pc:sldChg>
      <pc:sldChg chg="delSp mod">
        <pc:chgData name="Manish Detake" userId="c376b7c1-2a42-485c-aefb-83aba8066812" providerId="ADAL" clId="{804C2968-0AD7-4E2B-B6E2-42DD235BAC66}" dt="2022-02-11T13:49:54.825" v="1207" actId="478"/>
        <pc:sldMkLst>
          <pc:docMk/>
          <pc:sldMk cId="2521462450" sldId="611"/>
        </pc:sldMkLst>
        <pc:spChg chg="del">
          <ac:chgData name="Manish Detake" userId="c376b7c1-2a42-485c-aefb-83aba8066812" providerId="ADAL" clId="{804C2968-0AD7-4E2B-B6E2-42DD235BAC66}" dt="2022-02-11T13:49:54.825" v="1207" actId="478"/>
          <ac:spMkLst>
            <pc:docMk/>
            <pc:sldMk cId="2521462450" sldId="611"/>
            <ac:spMk id="19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18.008" v="1212" actId="478"/>
        <pc:sldMkLst>
          <pc:docMk/>
          <pc:sldMk cId="256500528" sldId="612"/>
        </pc:sldMkLst>
        <pc:spChg chg="del">
          <ac:chgData name="Manish Detake" userId="c376b7c1-2a42-485c-aefb-83aba8066812" providerId="ADAL" clId="{804C2968-0AD7-4E2B-B6E2-42DD235BAC66}" dt="2022-02-11T13:50:18.008" v="1212" actId="478"/>
          <ac:spMkLst>
            <pc:docMk/>
            <pc:sldMk cId="256500528" sldId="612"/>
            <ac:spMk id="34" creationId="{00623B44-A1A2-4F44-9EC9-0FD8FD1612C5}"/>
          </ac:spMkLst>
        </pc:spChg>
      </pc:sldChg>
      <pc:sldChg chg="delSp mod">
        <pc:chgData name="Manish Detake" userId="c376b7c1-2a42-485c-aefb-83aba8066812" providerId="ADAL" clId="{804C2968-0AD7-4E2B-B6E2-42DD235BAC66}" dt="2022-02-11T13:52:14.802" v="1238" actId="478"/>
        <pc:sldMkLst>
          <pc:docMk/>
          <pc:sldMk cId="648535434" sldId="613"/>
        </pc:sldMkLst>
        <pc:spChg chg="del">
          <ac:chgData name="Manish Detake" userId="c376b7c1-2a42-485c-aefb-83aba8066812" providerId="ADAL" clId="{804C2968-0AD7-4E2B-B6E2-42DD235BAC66}" dt="2022-02-11T13:52:14.802" v="1238" actId="478"/>
          <ac:spMkLst>
            <pc:docMk/>
            <pc:sldMk cId="648535434" sldId="613"/>
            <ac:spMk id="13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17.709" v="1239" actId="478"/>
        <pc:sldMkLst>
          <pc:docMk/>
          <pc:sldMk cId="4019853519" sldId="614"/>
        </pc:sldMkLst>
        <pc:spChg chg="del">
          <ac:chgData name="Manish Detake" userId="c376b7c1-2a42-485c-aefb-83aba8066812" providerId="ADAL" clId="{804C2968-0AD7-4E2B-B6E2-42DD235BAC66}" dt="2022-02-11T13:52:17.709" v="1239" actId="478"/>
          <ac:spMkLst>
            <pc:docMk/>
            <pc:sldMk cId="4019853519" sldId="614"/>
            <ac:spMk id="14" creationId="{A7AD1167-CE08-42CA-8CC5-EEB306643FD4}"/>
          </ac:spMkLst>
        </pc:spChg>
      </pc:sldChg>
      <pc:sldChg chg="delSp mod">
        <pc:chgData name="Manish Detake" userId="c376b7c1-2a42-485c-aefb-83aba8066812" providerId="ADAL" clId="{804C2968-0AD7-4E2B-B6E2-42DD235BAC66}" dt="2022-02-11T13:54:09.003" v="1255" actId="478"/>
        <pc:sldMkLst>
          <pc:docMk/>
          <pc:sldMk cId="3238804640" sldId="615"/>
        </pc:sldMkLst>
        <pc:spChg chg="del">
          <ac:chgData name="Manish Detake" userId="c376b7c1-2a42-485c-aefb-83aba8066812" providerId="ADAL" clId="{804C2968-0AD7-4E2B-B6E2-42DD235BAC66}" dt="2022-02-11T13:54:09.003" v="1255" actId="478"/>
          <ac:spMkLst>
            <pc:docMk/>
            <pc:sldMk cId="3238804640" sldId="615"/>
            <ac:spMk id="15" creationId="{F41463BF-A4D4-48F1-9CB1-DA1439EC65D6}"/>
          </ac:spMkLst>
        </pc:spChg>
      </pc:sldChg>
      <pc:sldChg chg="delSp mod">
        <pc:chgData name="Manish Detake" userId="c376b7c1-2a42-485c-aefb-83aba8066812" providerId="ADAL" clId="{804C2968-0AD7-4E2B-B6E2-42DD235BAC66}" dt="2022-02-11T13:52:39.095" v="1246" actId="478"/>
        <pc:sldMkLst>
          <pc:docMk/>
          <pc:sldMk cId="4169284959" sldId="616"/>
        </pc:sldMkLst>
        <pc:spChg chg="del">
          <ac:chgData name="Manish Detake" userId="c376b7c1-2a42-485c-aefb-83aba8066812" providerId="ADAL" clId="{804C2968-0AD7-4E2B-B6E2-42DD235BAC66}" dt="2022-02-11T13:52:39.095" v="1246" actId="478"/>
          <ac:spMkLst>
            <pc:docMk/>
            <pc:sldMk cId="4169284959" sldId="616"/>
            <ac:spMk id="15" creationId="{08D4B3FB-55E1-43CC-84A8-6D3D0257095A}"/>
          </ac:spMkLst>
        </pc:spChg>
      </pc:sldChg>
      <pc:sldChg chg="delSp mod">
        <pc:chgData name="Manish Detake" userId="c376b7c1-2a42-485c-aefb-83aba8066812" providerId="ADAL" clId="{804C2968-0AD7-4E2B-B6E2-42DD235BAC66}" dt="2022-02-11T13:52:55.025" v="1251" actId="478"/>
        <pc:sldMkLst>
          <pc:docMk/>
          <pc:sldMk cId="2491677561" sldId="617"/>
        </pc:sldMkLst>
        <pc:spChg chg="del">
          <ac:chgData name="Manish Detake" userId="c376b7c1-2a42-485c-aefb-83aba8066812" providerId="ADAL" clId="{804C2968-0AD7-4E2B-B6E2-42DD235BAC66}" dt="2022-02-11T13:52:55.025" v="1251" actId="478"/>
          <ac:spMkLst>
            <pc:docMk/>
            <pc:sldMk cId="2491677561" sldId="617"/>
            <ac:spMk id="15" creationId="{28F31D39-E435-4D14-9E9C-472B37A55F7D}"/>
          </ac:spMkLst>
        </pc:spChg>
      </pc:sldChg>
      <pc:sldChg chg="delSp mod">
        <pc:chgData name="Manish Detake" userId="c376b7c1-2a42-485c-aefb-83aba8066812" providerId="ADAL" clId="{804C2968-0AD7-4E2B-B6E2-42DD235BAC66}" dt="2022-02-11T13:53:10.783" v="1254" actId="478"/>
        <pc:sldMkLst>
          <pc:docMk/>
          <pc:sldMk cId="3402965336" sldId="618"/>
        </pc:sldMkLst>
        <pc:spChg chg="del">
          <ac:chgData name="Manish Detake" userId="c376b7c1-2a42-485c-aefb-83aba8066812" providerId="ADAL" clId="{804C2968-0AD7-4E2B-B6E2-42DD235BAC66}" dt="2022-02-11T13:53:10.783" v="1254" actId="478"/>
          <ac:spMkLst>
            <pc:docMk/>
            <pc:sldMk cId="3402965336" sldId="618"/>
            <ac:spMk id="15" creationId="{0AC1EC9D-A628-4CB7-A531-E27ACC1B0959}"/>
          </ac:spMkLst>
        </pc:spChg>
      </pc:sldChg>
      <pc:sldChg chg="delSp mod">
        <pc:chgData name="Manish Detake" userId="c376b7c1-2a42-485c-aefb-83aba8066812" providerId="ADAL" clId="{804C2968-0AD7-4E2B-B6E2-42DD235BAC66}" dt="2022-02-11T13:54:27.632" v="1258" actId="478"/>
        <pc:sldMkLst>
          <pc:docMk/>
          <pc:sldMk cId="375996570" sldId="619"/>
        </pc:sldMkLst>
        <pc:spChg chg="del">
          <ac:chgData name="Manish Detake" userId="c376b7c1-2a42-485c-aefb-83aba8066812" providerId="ADAL" clId="{804C2968-0AD7-4E2B-B6E2-42DD235BAC66}" dt="2022-02-11T13:54:27.632" v="1258" actId="478"/>
          <ac:spMkLst>
            <pc:docMk/>
            <pc:sldMk cId="375996570" sldId="619"/>
            <ac:spMk id="15" creationId="{2EECADDF-7A20-4340-8C63-8481E3387FED}"/>
          </ac:spMkLst>
        </pc:spChg>
      </pc:sldChg>
      <pc:sldChg chg="delSp mod">
        <pc:chgData name="Manish Detake" userId="c376b7c1-2a42-485c-aefb-83aba8066812" providerId="ADAL" clId="{804C2968-0AD7-4E2B-B6E2-42DD235BAC66}" dt="2022-02-11T13:52:30.801" v="1243" actId="478"/>
        <pc:sldMkLst>
          <pc:docMk/>
          <pc:sldMk cId="3683350410" sldId="620"/>
        </pc:sldMkLst>
        <pc:spChg chg="del">
          <ac:chgData name="Manish Detake" userId="c376b7c1-2a42-485c-aefb-83aba8066812" providerId="ADAL" clId="{804C2968-0AD7-4E2B-B6E2-42DD235BAC66}" dt="2022-02-11T13:52:30.801" v="1243" actId="478"/>
          <ac:spMkLst>
            <pc:docMk/>
            <pc:sldMk cId="3683350410" sldId="620"/>
            <ac:spMk id="15" creationId="{F2F54F55-7B1F-457A-BFED-1C23B45E97A2}"/>
          </ac:spMkLst>
        </pc:spChg>
      </pc:sldChg>
      <pc:sldChg chg="addSp delSp mod">
        <pc:chgData name="Manish Detake" userId="c376b7c1-2a42-485c-aefb-83aba8066812" providerId="ADAL" clId="{804C2968-0AD7-4E2B-B6E2-42DD235BAC66}" dt="2022-02-11T13:54:52.946" v="1263" actId="478"/>
        <pc:sldMkLst>
          <pc:docMk/>
          <pc:sldMk cId="1436073842" sldId="621"/>
        </pc:sldMkLst>
        <pc:spChg chg="del">
          <ac:chgData name="Manish Detake" userId="c376b7c1-2a42-485c-aefb-83aba8066812" providerId="ADAL" clId="{804C2968-0AD7-4E2B-B6E2-42DD235BAC66}" dt="2022-02-11T13:54:52.946" v="1263" actId="478"/>
          <ac:spMkLst>
            <pc:docMk/>
            <pc:sldMk cId="1436073842" sldId="621"/>
            <ac:spMk id="15" creationId="{F60695C5-5057-40D0-AA32-B676AFBAA6FF}"/>
          </ac:spMkLst>
        </pc:spChg>
        <pc:graphicFrameChg chg="add del">
          <ac:chgData name="Manish Detake" userId="c376b7c1-2a42-485c-aefb-83aba8066812" providerId="ADAL" clId="{804C2968-0AD7-4E2B-B6E2-42DD235BAC66}" dt="2022-02-11T13:54:51.478" v="1262" actId="478"/>
          <ac:graphicFrameMkLst>
            <pc:docMk/>
            <pc:sldMk cId="1436073842" sldId="621"/>
            <ac:graphicFrameMk id="16" creationId="{711405DA-6407-4D07-A8F7-B801C92F6323}"/>
          </ac:graphicFrameMkLst>
        </pc:graphicFrameChg>
      </pc:sldChg>
      <pc:sldChg chg="delSp mod">
        <pc:chgData name="Manish Detake" userId="c376b7c1-2a42-485c-aefb-83aba8066812" providerId="ADAL" clId="{804C2968-0AD7-4E2B-B6E2-42DD235BAC66}" dt="2022-02-11T13:55:01.033" v="1266" actId="478"/>
        <pc:sldMkLst>
          <pc:docMk/>
          <pc:sldMk cId="1091716579" sldId="622"/>
        </pc:sldMkLst>
        <pc:spChg chg="del">
          <ac:chgData name="Manish Detake" userId="c376b7c1-2a42-485c-aefb-83aba8066812" providerId="ADAL" clId="{804C2968-0AD7-4E2B-B6E2-42DD235BAC66}" dt="2022-02-11T13:55:01.033" v="1266" actId="478"/>
          <ac:spMkLst>
            <pc:docMk/>
            <pc:sldMk cId="1091716579" sldId="622"/>
            <ac:spMk id="14" creationId="{4389A7CA-2878-4C50-AAC0-ECDC1C100081}"/>
          </ac:spMkLst>
        </pc:spChg>
      </pc:sldChg>
      <pc:sldChg chg="delSp mod">
        <pc:chgData name="Manish Detake" userId="c376b7c1-2a42-485c-aefb-83aba8066812" providerId="ADAL" clId="{804C2968-0AD7-4E2B-B6E2-42DD235BAC66}" dt="2022-02-11T13:55:16.325" v="1269" actId="478"/>
        <pc:sldMkLst>
          <pc:docMk/>
          <pc:sldMk cId="1935398172" sldId="623"/>
        </pc:sldMkLst>
        <pc:spChg chg="del">
          <ac:chgData name="Manish Detake" userId="c376b7c1-2a42-485c-aefb-83aba8066812" providerId="ADAL" clId="{804C2968-0AD7-4E2B-B6E2-42DD235BAC66}" dt="2022-02-11T13:55:16.325" v="1269" actId="478"/>
          <ac:spMkLst>
            <pc:docMk/>
            <pc:sldMk cId="1935398172" sldId="623"/>
            <ac:spMk id="17" creationId="{EBE69063-863F-40B3-A106-FD343E36580D}"/>
          </ac:spMkLst>
        </pc:spChg>
      </pc:sldChg>
      <pc:sldChg chg="delSp mod">
        <pc:chgData name="Manish Detake" userId="c376b7c1-2a42-485c-aefb-83aba8066812" providerId="ADAL" clId="{804C2968-0AD7-4E2B-B6E2-42DD235BAC66}" dt="2022-02-11T13:55:42.352" v="1272" actId="478"/>
        <pc:sldMkLst>
          <pc:docMk/>
          <pc:sldMk cId="2029577340" sldId="624"/>
        </pc:sldMkLst>
        <pc:spChg chg="del">
          <ac:chgData name="Manish Detake" userId="c376b7c1-2a42-485c-aefb-83aba8066812" providerId="ADAL" clId="{804C2968-0AD7-4E2B-B6E2-42DD235BAC66}" dt="2022-02-11T13:55:42.352" v="1272" actId="478"/>
          <ac:spMkLst>
            <pc:docMk/>
            <pc:sldMk cId="2029577340" sldId="624"/>
            <ac:spMk id="15" creationId="{73395E5F-1BAE-435E-B089-1BA204EFCB55}"/>
          </ac:spMkLst>
        </pc:spChg>
      </pc:sldChg>
      <pc:sldChg chg="delSp mod">
        <pc:chgData name="Manish Detake" userId="c376b7c1-2a42-485c-aefb-83aba8066812" providerId="ADAL" clId="{804C2968-0AD7-4E2B-B6E2-42DD235BAC66}" dt="2022-02-11T13:55:51.108" v="1275" actId="478"/>
        <pc:sldMkLst>
          <pc:docMk/>
          <pc:sldMk cId="446563618" sldId="625"/>
        </pc:sldMkLst>
        <pc:spChg chg="del">
          <ac:chgData name="Manish Detake" userId="c376b7c1-2a42-485c-aefb-83aba8066812" providerId="ADAL" clId="{804C2968-0AD7-4E2B-B6E2-42DD235BAC66}" dt="2022-02-11T13:55:51.108" v="1275" actId="478"/>
          <ac:spMkLst>
            <pc:docMk/>
            <pc:sldMk cId="446563618" sldId="625"/>
            <ac:spMk id="15" creationId="{E9E523BE-84B3-425F-8B2F-5C8997264505}"/>
          </ac:spMkLst>
        </pc:spChg>
      </pc:sldChg>
      <pc:sldChg chg="delSp mod">
        <pc:chgData name="Manish Detake" userId="c376b7c1-2a42-485c-aefb-83aba8066812" providerId="ADAL" clId="{804C2968-0AD7-4E2B-B6E2-42DD235BAC66}" dt="2022-02-11T13:50:04.728" v="1209" actId="478"/>
        <pc:sldMkLst>
          <pc:docMk/>
          <pc:sldMk cId="1950479800" sldId="626"/>
        </pc:sldMkLst>
        <pc:spChg chg="del">
          <ac:chgData name="Manish Detake" userId="c376b7c1-2a42-485c-aefb-83aba8066812" providerId="ADAL" clId="{804C2968-0AD7-4E2B-B6E2-42DD235BAC66}" dt="2022-02-11T13:50:04.728" v="1209" actId="478"/>
          <ac:spMkLst>
            <pc:docMk/>
            <pc:sldMk cId="1950479800" sldId="626"/>
            <ac:spMk id="2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57.144" v="1218" actId="478"/>
        <pc:sldMkLst>
          <pc:docMk/>
          <pc:sldMk cId="2448388936" sldId="627"/>
        </pc:sldMkLst>
        <pc:spChg chg="del">
          <ac:chgData name="Manish Detake" userId="c376b7c1-2a42-485c-aefb-83aba8066812" providerId="ADAL" clId="{804C2968-0AD7-4E2B-B6E2-42DD235BAC66}" dt="2022-02-11T13:50:57.144" v="1218" actId="478"/>
          <ac:spMkLst>
            <pc:docMk/>
            <pc:sldMk cId="2448388936" sldId="627"/>
            <ac:spMk id="32" creationId="{1B9B2C5C-A891-4A8B-A65C-2524578110AF}"/>
          </ac:spMkLst>
        </pc:spChg>
      </pc:sldChg>
      <pc:sldChg chg="delSp mod">
        <pc:chgData name="Manish Detake" userId="c376b7c1-2a42-485c-aefb-83aba8066812" providerId="ADAL" clId="{804C2968-0AD7-4E2B-B6E2-42DD235BAC66}" dt="2022-02-11T13:51:09.894" v="1221" actId="478"/>
        <pc:sldMkLst>
          <pc:docMk/>
          <pc:sldMk cId="3898535676" sldId="628"/>
        </pc:sldMkLst>
        <pc:spChg chg="del">
          <ac:chgData name="Manish Detake" userId="c376b7c1-2a42-485c-aefb-83aba8066812" providerId="ADAL" clId="{804C2968-0AD7-4E2B-B6E2-42DD235BAC66}" dt="2022-02-11T13:51:09.894" v="1221" actId="478"/>
          <ac:spMkLst>
            <pc:docMk/>
            <pc:sldMk cId="3898535676" sldId="628"/>
            <ac:spMk id="13" creationId="{2C88FA4F-1A73-46DF-B8C6-86C65D3D5AE0}"/>
          </ac:spMkLst>
        </pc:spChg>
      </pc:sldChg>
      <pc:sldChg chg="delSp mod">
        <pc:chgData name="Manish Detake" userId="c376b7c1-2a42-485c-aefb-83aba8066812" providerId="ADAL" clId="{804C2968-0AD7-4E2B-B6E2-42DD235BAC66}" dt="2022-02-11T13:50:27.347" v="1215" actId="478"/>
        <pc:sldMkLst>
          <pc:docMk/>
          <pc:sldMk cId="555306607" sldId="629"/>
        </pc:sldMkLst>
        <pc:spChg chg="del">
          <ac:chgData name="Manish Detake" userId="c376b7c1-2a42-485c-aefb-83aba8066812" providerId="ADAL" clId="{804C2968-0AD7-4E2B-B6E2-42DD235BAC66}" dt="2022-02-11T13:50:27.347" v="1215" actId="478"/>
          <ac:spMkLst>
            <pc:docMk/>
            <pc:sldMk cId="555306607" sldId="629"/>
            <ac:spMk id="13" creationId="{5DE90A5B-96C1-4999-B117-FFC3B52C3A01}"/>
          </ac:spMkLst>
        </pc:spChg>
      </pc:sldChg>
      <pc:sldChg chg="delSp mod">
        <pc:chgData name="Manish Detake" userId="c376b7c1-2a42-485c-aefb-83aba8066812" providerId="ADAL" clId="{804C2968-0AD7-4E2B-B6E2-42DD235BAC66}" dt="2022-02-11T13:51:33.887" v="1228" actId="478"/>
        <pc:sldMkLst>
          <pc:docMk/>
          <pc:sldMk cId="996728798" sldId="630"/>
        </pc:sldMkLst>
        <pc:spChg chg="del">
          <ac:chgData name="Manish Detake" userId="c376b7c1-2a42-485c-aefb-83aba8066812" providerId="ADAL" clId="{804C2968-0AD7-4E2B-B6E2-42DD235BAC66}" dt="2022-02-11T13:51:33.887" v="1228" actId="478"/>
          <ac:spMkLst>
            <pc:docMk/>
            <pc:sldMk cId="996728798" sldId="630"/>
            <ac:spMk id="13" creationId="{604BAB56-8D47-49AF-8C5D-CFACEB0D321F}"/>
          </ac:spMkLst>
        </pc:spChg>
      </pc:sldChg>
      <pc:sldChg chg="delSp mod">
        <pc:chgData name="Manish Detake" userId="c376b7c1-2a42-485c-aefb-83aba8066812" providerId="ADAL" clId="{804C2968-0AD7-4E2B-B6E2-42DD235BAC66}" dt="2022-02-11T13:48:27.200" v="1197" actId="478"/>
        <pc:sldMkLst>
          <pc:docMk/>
          <pc:sldMk cId="615259561" sldId="631"/>
        </pc:sldMkLst>
        <pc:spChg chg="del">
          <ac:chgData name="Manish Detake" userId="c376b7c1-2a42-485c-aefb-83aba8066812" providerId="ADAL" clId="{804C2968-0AD7-4E2B-B6E2-42DD235BAC66}" dt="2022-02-11T13:48:27.200" v="1197" actId="478"/>
          <ac:spMkLst>
            <pc:docMk/>
            <pc:sldMk cId="615259561" sldId="631"/>
            <ac:spMk id="26" creationId="{00000000-0000-0000-0000-000000000000}"/>
          </ac:spMkLst>
        </pc:spChg>
      </pc:sldChg>
      <pc:sldChg chg="addSp delSp mod">
        <pc:chgData name="Manish Detake" userId="c376b7c1-2a42-485c-aefb-83aba8066812" providerId="ADAL" clId="{804C2968-0AD7-4E2B-B6E2-42DD235BAC66}" dt="2022-02-11T13:48:46.382" v="1202" actId="478"/>
        <pc:sldMkLst>
          <pc:docMk/>
          <pc:sldMk cId="2932468150" sldId="632"/>
        </pc:sldMkLst>
        <pc:spChg chg="add del">
          <ac:chgData name="Manish Detake" userId="c376b7c1-2a42-485c-aefb-83aba8066812" providerId="ADAL" clId="{804C2968-0AD7-4E2B-B6E2-42DD235BAC66}" dt="2022-02-11T13:48:46.382" v="1202" actId="478"/>
          <ac:spMkLst>
            <pc:docMk/>
            <pc:sldMk cId="2932468150" sldId="632"/>
            <ac:spMk id="25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9:03.994" v="1205" actId="478"/>
        <pc:sldMkLst>
          <pc:docMk/>
          <pc:sldMk cId="2682840940" sldId="633"/>
        </pc:sldMkLst>
        <pc:spChg chg="del">
          <ac:chgData name="Manish Detake" userId="c376b7c1-2a42-485c-aefb-83aba8066812" providerId="ADAL" clId="{804C2968-0AD7-4E2B-B6E2-42DD235BAC66}" dt="2022-02-11T13:49:03.994" v="1205" actId="478"/>
          <ac:spMkLst>
            <pc:docMk/>
            <pc:sldMk cId="2682840940" sldId="633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24.744" v="1225" actId="478"/>
        <pc:sldMkLst>
          <pc:docMk/>
          <pc:sldMk cId="3801061" sldId="634"/>
        </pc:sldMkLst>
        <pc:spChg chg="del">
          <ac:chgData name="Manish Detake" userId="c376b7c1-2a42-485c-aefb-83aba8066812" providerId="ADAL" clId="{804C2968-0AD7-4E2B-B6E2-42DD235BAC66}" dt="2022-02-11T13:51:24.744" v="1225" actId="478"/>
          <ac:spMkLst>
            <pc:docMk/>
            <pc:sldMk cId="3801061" sldId="634"/>
            <ac:spMk id="20" creationId="{71E24B71-7EFC-4321-B293-C11B6CFAF928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23.376" v="1196" actId="478"/>
        <pc:sldMkLst>
          <pc:docMk/>
          <pc:sldMk cId="2866705650" sldId="635"/>
        </pc:sldMkLst>
        <pc:spChg chg="del mod">
          <ac:chgData name="Manish Detake" userId="c376b7c1-2a42-485c-aefb-83aba8066812" providerId="ADAL" clId="{804C2968-0AD7-4E2B-B6E2-42DD235BAC66}" dt="2022-02-11T13:48:23.376" v="1196" actId="478"/>
          <ac:spMkLst>
            <pc:docMk/>
            <pc:sldMk cId="2866705650" sldId="635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8:34.172" v="1199" actId="478"/>
        <pc:sldMkLst>
          <pc:docMk/>
          <pc:sldMk cId="3647724727" sldId="636"/>
        </pc:sldMkLst>
        <pc:spChg chg="del">
          <ac:chgData name="Manish Detake" userId="c376b7c1-2a42-485c-aefb-83aba8066812" providerId="ADAL" clId="{804C2968-0AD7-4E2B-B6E2-42DD235BAC66}" dt="2022-02-11T13:48:34.172" v="1199" actId="478"/>
          <ac:spMkLst>
            <pc:docMk/>
            <pc:sldMk cId="3647724727" sldId="636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9:01.211" v="1204" actId="478"/>
        <pc:sldMkLst>
          <pc:docMk/>
          <pc:sldMk cId="1484017552" sldId="637"/>
        </pc:sldMkLst>
        <pc:spChg chg="del">
          <ac:chgData name="Manish Detake" userId="c376b7c1-2a42-485c-aefb-83aba8066812" providerId="ADAL" clId="{804C2968-0AD7-4E2B-B6E2-42DD235BAC66}" dt="2022-02-11T13:49:01.211" v="1204" actId="478"/>
          <ac:spMkLst>
            <pc:docMk/>
            <pc:sldMk cId="1484017552" sldId="637"/>
            <ac:spMk id="2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36.389" v="1245" actId="478"/>
        <pc:sldMkLst>
          <pc:docMk/>
          <pc:sldMk cId="3530014400" sldId="642"/>
        </pc:sldMkLst>
        <pc:spChg chg="del">
          <ac:chgData name="Manish Detake" userId="c376b7c1-2a42-485c-aefb-83aba8066812" providerId="ADAL" clId="{804C2968-0AD7-4E2B-B6E2-42DD235BAC66}" dt="2022-02-11T13:52:36.389" v="1245" actId="478"/>
          <ac:spMkLst>
            <pc:docMk/>
            <pc:sldMk cId="3530014400" sldId="642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34.966" v="1244" actId="478"/>
          <ac:spMkLst>
            <pc:docMk/>
            <pc:sldMk cId="3530014400" sldId="642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43.769" v="1248" actId="478"/>
        <pc:sldMkLst>
          <pc:docMk/>
          <pc:sldMk cId="301276834" sldId="643"/>
        </pc:sldMkLst>
        <pc:spChg chg="del">
          <ac:chgData name="Manish Detake" userId="c376b7c1-2a42-485c-aefb-83aba8066812" providerId="ADAL" clId="{804C2968-0AD7-4E2B-B6E2-42DD235BAC66}" dt="2022-02-11T13:52:43.769" v="1248" actId="478"/>
          <ac:spMkLst>
            <pc:docMk/>
            <pc:sldMk cId="301276834" sldId="643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42.280" v="1247" actId="478"/>
          <ac:spMkLst>
            <pc:docMk/>
            <pc:sldMk cId="301276834" sldId="643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27.715" v="1242" actId="478"/>
        <pc:sldMkLst>
          <pc:docMk/>
          <pc:sldMk cId="3979975393" sldId="644"/>
        </pc:sldMkLst>
        <pc:spChg chg="del">
          <ac:chgData name="Manish Detake" userId="c376b7c1-2a42-485c-aefb-83aba8066812" providerId="ADAL" clId="{804C2968-0AD7-4E2B-B6E2-42DD235BAC66}" dt="2022-02-11T13:52:27.715" v="1242" actId="478"/>
          <ac:spMkLst>
            <pc:docMk/>
            <pc:sldMk cId="3979975393" sldId="644"/>
            <ac:spMk id="9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25.888" v="1241" actId="478"/>
          <ac:spMkLst>
            <pc:docMk/>
            <pc:sldMk cId="3979975393" sldId="644"/>
            <ac:spMk id="1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1:55:44.472" v="246" actId="478"/>
        <pc:sldMkLst>
          <pc:docMk/>
          <pc:sldMk cId="3390335686" sldId="645"/>
        </pc:sldMkLst>
        <pc:spChg chg="del">
          <ac:chgData name="Manish Detake" userId="c376b7c1-2a42-485c-aefb-83aba8066812" providerId="ADAL" clId="{804C2968-0AD7-4E2B-B6E2-42DD235BAC66}" dt="2022-02-11T11:55:44.472" v="246" actId="478"/>
          <ac:spMkLst>
            <pc:docMk/>
            <pc:sldMk cId="3390335686" sldId="645"/>
            <ac:spMk id="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1:55:42.168" v="245" actId="478"/>
          <ac:spMkLst>
            <pc:docMk/>
            <pc:sldMk cId="3390335686" sldId="645"/>
            <ac:spMk id="10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1:55:23.944" v="244" actId="478"/>
        <pc:sldMkLst>
          <pc:docMk/>
          <pc:sldMk cId="4230987676" sldId="646"/>
        </pc:sldMkLst>
        <pc:spChg chg="del mod">
          <ac:chgData name="Manish Detake" userId="c376b7c1-2a42-485c-aefb-83aba8066812" providerId="ADAL" clId="{804C2968-0AD7-4E2B-B6E2-42DD235BAC66}" dt="2022-02-11T11:55:23.944" v="244" actId="478"/>
          <ac:spMkLst>
            <pc:docMk/>
            <pc:sldMk cId="4230987676" sldId="646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1:55:19.796" v="242" actId="478"/>
          <ac:spMkLst>
            <pc:docMk/>
            <pc:sldMk cId="4230987676" sldId="646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48.481" v="1250" actId="478"/>
        <pc:sldMkLst>
          <pc:docMk/>
          <pc:sldMk cId="1600143789" sldId="647"/>
        </pc:sldMkLst>
        <pc:spChg chg="del">
          <ac:chgData name="Manish Detake" userId="c376b7c1-2a42-485c-aefb-83aba8066812" providerId="ADAL" clId="{804C2968-0AD7-4E2B-B6E2-42DD235BAC66}" dt="2022-02-11T13:52:48.481" v="1250" actId="478"/>
          <ac:spMkLst>
            <pc:docMk/>
            <pc:sldMk cId="1600143789" sldId="647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46.845" v="1249" actId="478"/>
          <ac:spMkLst>
            <pc:docMk/>
            <pc:sldMk cId="1600143789" sldId="647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3:05.170" v="1253" actId="478"/>
        <pc:sldMkLst>
          <pc:docMk/>
          <pc:sldMk cId="450856949" sldId="648"/>
        </pc:sldMkLst>
        <pc:spChg chg="del">
          <ac:chgData name="Manish Detake" userId="c376b7c1-2a42-485c-aefb-83aba8066812" providerId="ADAL" clId="{804C2968-0AD7-4E2B-B6E2-42DD235BAC66}" dt="2022-02-11T13:53:05.170" v="1253" actId="478"/>
          <ac:spMkLst>
            <pc:docMk/>
            <pc:sldMk cId="450856949" sldId="648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3:02.744" v="1252" actId="478"/>
          <ac:spMkLst>
            <pc:docMk/>
            <pc:sldMk cId="450856949" sldId="648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22.619" v="1257" actId="478"/>
        <pc:sldMkLst>
          <pc:docMk/>
          <pc:sldMk cId="3322998108" sldId="649"/>
        </pc:sldMkLst>
        <pc:spChg chg="del">
          <ac:chgData name="Manish Detake" userId="c376b7c1-2a42-485c-aefb-83aba8066812" providerId="ADAL" clId="{804C2968-0AD7-4E2B-B6E2-42DD235BAC66}" dt="2022-02-11T13:54:22.619" v="1257" actId="478"/>
          <ac:spMkLst>
            <pc:docMk/>
            <pc:sldMk cId="3322998108" sldId="649"/>
            <ac:spMk id="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21.064" v="1256" actId="478"/>
          <ac:spMkLst>
            <pc:docMk/>
            <pc:sldMk cId="3322998108" sldId="649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47.011" v="1260" actId="478"/>
        <pc:sldMkLst>
          <pc:docMk/>
          <pc:sldMk cId="580019741" sldId="650"/>
        </pc:sldMkLst>
        <pc:spChg chg="del">
          <ac:chgData name="Manish Detake" userId="c376b7c1-2a42-485c-aefb-83aba8066812" providerId="ADAL" clId="{804C2968-0AD7-4E2B-B6E2-42DD235BAC66}" dt="2022-02-11T13:54:47.011" v="1260" actId="478"/>
          <ac:spMkLst>
            <pc:docMk/>
            <pc:sldMk cId="580019741" sldId="650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43.457" v="1259" actId="478"/>
          <ac:spMkLst>
            <pc:docMk/>
            <pc:sldMk cId="580019741" sldId="650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58.267" v="1265" actId="478"/>
        <pc:sldMkLst>
          <pc:docMk/>
          <pc:sldMk cId="124578014" sldId="651"/>
        </pc:sldMkLst>
        <pc:spChg chg="del">
          <ac:chgData name="Manish Detake" userId="c376b7c1-2a42-485c-aefb-83aba8066812" providerId="ADAL" clId="{804C2968-0AD7-4E2B-B6E2-42DD235BAC66}" dt="2022-02-11T13:54:58.267" v="1265" actId="478"/>
          <ac:spMkLst>
            <pc:docMk/>
            <pc:sldMk cId="124578014" sldId="651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56.520" v="1264" actId="478"/>
          <ac:spMkLst>
            <pc:docMk/>
            <pc:sldMk cId="124578014" sldId="651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05.796" v="1268" actId="478"/>
        <pc:sldMkLst>
          <pc:docMk/>
          <pc:sldMk cId="2449410283" sldId="652"/>
        </pc:sldMkLst>
        <pc:spChg chg="del">
          <ac:chgData name="Manish Detake" userId="c376b7c1-2a42-485c-aefb-83aba8066812" providerId="ADAL" clId="{804C2968-0AD7-4E2B-B6E2-42DD235BAC66}" dt="2022-02-11T13:55:05.796" v="1268" actId="478"/>
          <ac:spMkLst>
            <pc:docMk/>
            <pc:sldMk cId="2449410283" sldId="652"/>
            <ac:spMk id="9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04.224" v="1267" actId="478"/>
          <ac:spMkLst>
            <pc:docMk/>
            <pc:sldMk cId="2449410283" sldId="652"/>
            <ac:spMk id="1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47.377" v="1274" actId="478"/>
        <pc:sldMkLst>
          <pc:docMk/>
          <pc:sldMk cId="3496619669" sldId="653"/>
        </pc:sldMkLst>
        <pc:spChg chg="del">
          <ac:chgData name="Manish Detake" userId="c376b7c1-2a42-485c-aefb-83aba8066812" providerId="ADAL" clId="{804C2968-0AD7-4E2B-B6E2-42DD235BAC66}" dt="2022-02-11T13:55:47.377" v="1274" actId="478"/>
          <ac:spMkLst>
            <pc:docMk/>
            <pc:sldMk cId="3496619669" sldId="653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45.743" v="1273" actId="478"/>
          <ac:spMkLst>
            <pc:docMk/>
            <pc:sldMk cId="3496619669" sldId="653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23.990" v="1271" actId="478"/>
        <pc:sldMkLst>
          <pc:docMk/>
          <pc:sldMk cId="2442779985" sldId="654"/>
        </pc:sldMkLst>
        <pc:spChg chg="del">
          <ac:chgData name="Manish Detake" userId="c376b7c1-2a42-485c-aefb-83aba8066812" providerId="ADAL" clId="{804C2968-0AD7-4E2B-B6E2-42DD235BAC66}" dt="2022-02-11T13:55:23.990" v="1271" actId="478"/>
          <ac:spMkLst>
            <pc:docMk/>
            <pc:sldMk cId="2442779985" sldId="654"/>
            <ac:spMk id="11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21.753" v="1270" actId="478"/>
          <ac:spMkLst>
            <pc:docMk/>
            <pc:sldMk cId="2442779985" sldId="654"/>
            <ac:spMk id="12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55.233" v="1277" actId="478"/>
        <pc:sldMkLst>
          <pc:docMk/>
          <pc:sldMk cId="2691156185" sldId="655"/>
        </pc:sldMkLst>
        <pc:spChg chg="del">
          <ac:chgData name="Manish Detake" userId="c376b7c1-2a42-485c-aefb-83aba8066812" providerId="ADAL" clId="{804C2968-0AD7-4E2B-B6E2-42DD235BAC66}" dt="2022-02-11T13:55:53.593" v="1276" actId="478"/>
          <ac:spMkLst>
            <pc:docMk/>
            <pc:sldMk cId="2691156185" sldId="655"/>
            <ac:spMk id="2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55.233" v="1277" actId="478"/>
          <ac:spMkLst>
            <pc:docMk/>
            <pc:sldMk cId="2691156185" sldId="655"/>
            <ac:spMk id="7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45.328" v="1233" actId="478"/>
        <pc:sldMkLst>
          <pc:docMk/>
          <pc:sldMk cId="2394672192" sldId="659"/>
        </pc:sldMkLst>
        <pc:spChg chg="del">
          <ac:chgData name="Manish Detake" userId="c376b7c1-2a42-485c-aefb-83aba8066812" providerId="ADAL" clId="{804C2968-0AD7-4E2B-B6E2-42DD235BAC66}" dt="2022-02-11T13:51:45.328" v="1233" actId="478"/>
          <ac:spMkLst>
            <pc:docMk/>
            <pc:sldMk cId="2394672192" sldId="659"/>
            <ac:spMk id="10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51:42.391" v="1232" actId="478"/>
        <pc:sldMkLst>
          <pc:docMk/>
          <pc:sldMk cId="1150449096" sldId="660"/>
        </pc:sldMkLst>
        <pc:spChg chg="add del mod">
          <ac:chgData name="Manish Detake" userId="c376b7c1-2a42-485c-aefb-83aba8066812" providerId="ADAL" clId="{804C2968-0AD7-4E2B-B6E2-42DD235BAC66}" dt="2022-02-11T13:51:38.915" v="1230" actId="478"/>
          <ac:spMkLst>
            <pc:docMk/>
            <pc:sldMk cId="1150449096" sldId="660"/>
            <ac:spMk id="4" creationId="{E5F97B33-48DC-48C1-9AB1-A8FFFF0640BD}"/>
          </ac:spMkLst>
        </pc:spChg>
        <pc:spChg chg="add del">
          <ac:chgData name="Manish Detake" userId="c376b7c1-2a42-485c-aefb-83aba8066812" providerId="ADAL" clId="{804C2968-0AD7-4E2B-B6E2-42DD235BAC66}" dt="2022-02-11T13:51:38.915" v="1230" actId="478"/>
          <ac:spMkLst>
            <pc:docMk/>
            <pc:sldMk cId="1150449096" sldId="660"/>
            <ac:spMk id="5" creationId="{7A4DE37C-E2F9-4616-B8F0-0666763D211B}"/>
          </ac:spMkLst>
        </pc:spChg>
        <pc:spChg chg="del mod">
          <ac:chgData name="Manish Detake" userId="c376b7c1-2a42-485c-aefb-83aba8066812" providerId="ADAL" clId="{804C2968-0AD7-4E2B-B6E2-42DD235BAC66}" dt="2022-02-11T13:51:42.391" v="1232" actId="478"/>
          <ac:spMkLst>
            <pc:docMk/>
            <pc:sldMk cId="1150449096" sldId="660"/>
            <ac:spMk id="9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54.315" v="1234" actId="478"/>
        <pc:sldMkLst>
          <pc:docMk/>
          <pc:sldMk cId="1977055253" sldId="661"/>
        </pc:sldMkLst>
        <pc:spChg chg="del">
          <ac:chgData name="Manish Detake" userId="c376b7c1-2a42-485c-aefb-83aba8066812" providerId="ADAL" clId="{804C2968-0AD7-4E2B-B6E2-42DD235BAC66}" dt="2022-02-11T13:51:54.315" v="1234" actId="478"/>
          <ac:spMkLst>
            <pc:docMk/>
            <pc:sldMk cId="1977055253" sldId="661"/>
            <ac:spMk id="8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57.701" v="1235" actId="478"/>
        <pc:sldMkLst>
          <pc:docMk/>
          <pc:sldMk cId="1211978332" sldId="662"/>
        </pc:sldMkLst>
        <pc:spChg chg="del">
          <ac:chgData name="Manish Detake" userId="c376b7c1-2a42-485c-aefb-83aba8066812" providerId="ADAL" clId="{804C2968-0AD7-4E2B-B6E2-42DD235BAC66}" dt="2022-02-11T13:51:57.701" v="1235" actId="478"/>
          <ac:spMkLst>
            <pc:docMk/>
            <pc:sldMk cId="1211978332" sldId="662"/>
            <ac:spMk id="8" creationId="{00000000-0000-0000-0000-000000000000}"/>
          </ac:spMkLst>
        </pc:spChg>
      </pc:sldChg>
      <pc:sldChg chg="modSp mod">
        <pc:chgData name="Manish Detake" userId="c376b7c1-2a42-485c-aefb-83aba8066812" providerId="ADAL" clId="{804C2968-0AD7-4E2B-B6E2-42DD235BAC66}" dt="2022-02-11T13:52:10.017" v="1237" actId="1036"/>
        <pc:sldMkLst>
          <pc:docMk/>
          <pc:sldMk cId="2397631436" sldId="684"/>
        </pc:sldMkLst>
        <pc:spChg chg="mod">
          <ac:chgData name="Manish Detake" userId="c376b7c1-2a42-485c-aefb-83aba8066812" providerId="ADAL" clId="{804C2968-0AD7-4E2B-B6E2-42DD235BAC66}" dt="2022-02-11T13:52:10.017" v="1237" actId="1036"/>
          <ac:spMkLst>
            <pc:docMk/>
            <pc:sldMk cId="2397631436" sldId="684"/>
            <ac:spMk id="5" creationId="{00000000-0000-0000-0000-000000000000}"/>
          </ac:spMkLst>
        </pc:spChg>
      </pc:sldChg>
      <pc:sldChg chg="modSp mod">
        <pc:chgData name="Manish Detake" userId="c376b7c1-2a42-485c-aefb-83aba8066812" providerId="ADAL" clId="{804C2968-0AD7-4E2B-B6E2-42DD235BAC66}" dt="2022-02-11T10:31:34.243" v="230" actId="1035"/>
        <pc:sldMkLst>
          <pc:docMk/>
          <pc:sldMk cId="14178533" sldId="699"/>
        </pc:sldMkLst>
        <pc:spChg chg="mod">
          <ac:chgData name="Manish Detake" userId="c376b7c1-2a42-485c-aefb-83aba8066812" providerId="ADAL" clId="{804C2968-0AD7-4E2B-B6E2-42DD235BAC66}" dt="2022-02-11T10:31:34.243" v="230" actId="1035"/>
          <ac:spMkLst>
            <pc:docMk/>
            <pc:sldMk cId="14178533" sldId="699"/>
            <ac:spMk id="8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50.353" v="1203" actId="478"/>
        <pc:sldMkLst>
          <pc:docMk/>
          <pc:sldMk cId="3666399307" sldId="701"/>
        </pc:sldMkLst>
        <pc:spChg chg="mod">
          <ac:chgData name="Manish Detake" userId="c376b7c1-2a42-485c-aefb-83aba8066812" providerId="ADAL" clId="{804C2968-0AD7-4E2B-B6E2-42DD235BAC66}" dt="2022-02-11T13:46:08.288" v="1192" actId="20577"/>
          <ac:spMkLst>
            <pc:docMk/>
            <pc:sldMk cId="3666399307" sldId="701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50.353" v="1203" actId="478"/>
          <ac:spMkLst>
            <pc:docMk/>
            <pc:sldMk cId="3666399307" sldId="701"/>
            <ac:spMk id="6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19.395" v="1195" actId="478"/>
        <pc:sldMkLst>
          <pc:docMk/>
          <pc:sldMk cId="3455155387" sldId="702"/>
        </pc:sldMkLst>
        <pc:spChg chg="mod">
          <ac:chgData name="Manish Detake" userId="c376b7c1-2a42-485c-aefb-83aba8066812" providerId="ADAL" clId="{804C2968-0AD7-4E2B-B6E2-42DD235BAC66}" dt="2022-02-11T13:09:24.686" v="501" actId="1076"/>
          <ac:spMkLst>
            <pc:docMk/>
            <pc:sldMk cId="3455155387" sldId="702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19.395" v="1195" actId="478"/>
          <ac:spMkLst>
            <pc:docMk/>
            <pc:sldMk cId="3455155387" sldId="702"/>
            <ac:spMk id="7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31.632" v="1198" actId="478"/>
        <pc:sldMkLst>
          <pc:docMk/>
          <pc:sldMk cId="835745804" sldId="704"/>
        </pc:sldMkLst>
        <pc:spChg chg="mod">
          <ac:chgData name="Manish Detake" userId="c376b7c1-2a42-485c-aefb-83aba8066812" providerId="ADAL" clId="{804C2968-0AD7-4E2B-B6E2-42DD235BAC66}" dt="2022-02-11T13:20:00.691" v="897" actId="20577"/>
          <ac:spMkLst>
            <pc:docMk/>
            <pc:sldMk cId="835745804" sldId="704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31.632" v="1198" actId="478"/>
          <ac:spMkLst>
            <pc:docMk/>
            <pc:sldMk cId="835745804" sldId="704"/>
            <ac:spMk id="6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00.845" v="1208" actId="478"/>
        <pc:sldMkLst>
          <pc:docMk/>
          <pc:sldMk cId="1745064014" sldId="707"/>
        </pc:sldMkLst>
        <pc:spChg chg="del">
          <ac:chgData name="Manish Detake" userId="c376b7c1-2a42-485c-aefb-83aba8066812" providerId="ADAL" clId="{804C2968-0AD7-4E2B-B6E2-42DD235BAC66}" dt="2022-02-11T13:50:00.845" v="1208" actId="478"/>
          <ac:spMkLst>
            <pc:docMk/>
            <pc:sldMk cId="1745064014" sldId="707"/>
            <ac:spMk id="6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48:05.039" v="1194" actId="478"/>
        <pc:sldMkLst>
          <pc:docMk/>
          <pc:sldMk cId="2606561904" sldId="715"/>
        </pc:sldMkLst>
        <pc:spChg chg="del">
          <ac:chgData name="Manish Detake" userId="c376b7c1-2a42-485c-aefb-83aba8066812" providerId="ADAL" clId="{804C2968-0AD7-4E2B-B6E2-42DD235BAC66}" dt="2022-02-11T12:20:18.502" v="247" actId="478"/>
          <ac:spMkLst>
            <pc:docMk/>
            <pc:sldMk cId="2606561904" sldId="715"/>
            <ac:spMk id="3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21.260" v="300" actId="20577"/>
          <ac:spMkLst>
            <pc:docMk/>
            <pc:sldMk cId="2606561904" sldId="715"/>
            <ac:spMk id="1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17.367" v="298" actId="20577"/>
          <ac:spMkLst>
            <pc:docMk/>
            <pc:sldMk cId="2606561904" sldId="715"/>
            <ac:spMk id="11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45.485" v="316" actId="20577"/>
          <ac:spMkLst>
            <pc:docMk/>
            <pc:sldMk cId="2606561904" sldId="715"/>
            <ac:spMk id="15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32.702" v="308" actId="20577"/>
          <ac:spMkLst>
            <pc:docMk/>
            <pc:sldMk cId="2606561904" sldId="715"/>
            <ac:spMk id="1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48:05.039" v="1194" actId="478"/>
          <ac:spMkLst>
            <pc:docMk/>
            <pc:sldMk cId="2606561904" sldId="715"/>
            <ac:spMk id="2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36.998" v="312" actId="20577"/>
          <ac:spMkLst>
            <pc:docMk/>
            <pc:sldMk cId="2606561904" sldId="715"/>
            <ac:spMk id="3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25.698" v="302" actId="20577"/>
          <ac:spMkLst>
            <pc:docMk/>
            <pc:sldMk cId="2606561904" sldId="715"/>
            <ac:spMk id="57" creationId="{00000000-0000-0000-0000-000000000000}"/>
          </ac:spMkLst>
        </pc:spChg>
        <pc:graphicFrameChg chg="del modGraphic">
          <ac:chgData name="Manish Detake" userId="c376b7c1-2a42-485c-aefb-83aba8066812" providerId="ADAL" clId="{804C2968-0AD7-4E2B-B6E2-42DD235BAC66}" dt="2022-02-11T12:20:57.533" v="248" actId="478"/>
          <ac:graphicFrameMkLst>
            <pc:docMk/>
            <pc:sldMk cId="2606561904" sldId="715"/>
            <ac:graphicFrameMk id="2" creationId="{8C3B0552-85E4-4965-A2D3-4C3DCCACF414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2:24:24.358" v="291" actId="478"/>
          <ac:graphicFrameMkLst>
            <pc:docMk/>
            <pc:sldMk cId="2606561904" sldId="715"/>
            <ac:graphicFrameMk id="5" creationId="{7DB0046A-5FAE-4E9A-8C14-6782D3B5473B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2:24:57.419" v="296" actId="14734"/>
          <ac:graphicFrameMkLst>
            <pc:docMk/>
            <pc:sldMk cId="2606561904" sldId="715"/>
            <ac:graphicFrameMk id="6" creationId="{4643E449-5F53-412D-836D-E0AB5AFFFDD7}"/>
          </ac:graphicFrameMkLst>
        </pc:graphicFrameChg>
      </pc:sldChg>
    </pc:docChg>
  </pc:docChgLst>
  <pc:docChgLst>
    <pc:chgData name="Marta Nores Junquera" userId="S::marnores@publicisgroupe.net::93e8d61e-5385-4e5b-a465-7e6c020b4c4d" providerId="AD" clId="Web-{32975392-2FDD-4A4F-8EAE-A5BEE960E964}"/>
    <pc:docChg chg="modSld">
      <pc:chgData name="Marta Nores Junquera" userId="S::marnores@publicisgroupe.net::93e8d61e-5385-4e5b-a465-7e6c020b4c4d" providerId="AD" clId="Web-{32975392-2FDD-4A4F-8EAE-A5BEE960E964}" dt="2022-02-11T18:04:58.752" v="7" actId="20577"/>
      <pc:docMkLst>
        <pc:docMk/>
      </pc:docMkLst>
      <pc:sldChg chg="modSp">
        <pc:chgData name="Marta Nores Junquera" userId="S::marnores@publicisgroupe.net::93e8d61e-5385-4e5b-a465-7e6c020b4c4d" providerId="AD" clId="Web-{32975392-2FDD-4A4F-8EAE-A5BEE960E964}" dt="2022-02-11T18:04:58.752" v="7" actId="20577"/>
        <pc:sldMkLst>
          <pc:docMk/>
          <pc:sldMk cId="726480925" sldId="556"/>
        </pc:sldMkLst>
        <pc:spChg chg="mod">
          <ac:chgData name="Marta Nores Junquera" userId="S::marnores@publicisgroupe.net::93e8d61e-5385-4e5b-a465-7e6c020b4c4d" providerId="AD" clId="Web-{32975392-2FDD-4A4F-8EAE-A5BEE960E964}" dt="2022-02-11T18:04:58.752" v="7" actId="20577"/>
          <ac:spMkLst>
            <pc:docMk/>
            <pc:sldMk cId="726480925" sldId="556"/>
            <ac:spMk id="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133C54A5-A47A-40AB-9CB3-23CD088F3576}"/>
    <pc:docChg chg="modSld">
      <pc:chgData name="Marta Nores Junquera" userId="S::marnores@publicisgroupe.net::93e8d61e-5385-4e5b-a465-7e6c020b4c4d" providerId="AD" clId="Web-{133C54A5-A47A-40AB-9CB3-23CD088F3576}" dt="2022-02-11T16:25:03.028" v="336"/>
      <pc:docMkLst>
        <pc:docMk/>
      </pc:docMkLst>
      <pc:sldChg chg="modSp">
        <pc:chgData name="Marta Nores Junquera" userId="S::marnores@publicisgroupe.net::93e8d61e-5385-4e5b-a465-7e6c020b4c4d" providerId="AD" clId="Web-{133C54A5-A47A-40AB-9CB3-23CD088F3576}" dt="2022-02-11T16:25:03.028" v="336"/>
        <pc:sldMkLst>
          <pc:docMk/>
          <pc:sldMk cId="3921733773" sldId="567"/>
        </pc:sldMkLst>
        <pc:spChg chg="mod">
          <ac:chgData name="Marta Nores Junquera" userId="S::marnores@publicisgroupe.net::93e8d61e-5385-4e5b-a465-7e6c020b4c4d" providerId="AD" clId="Web-{133C54A5-A47A-40AB-9CB3-23CD088F3576}" dt="2022-02-11T16:21:41.241" v="83" actId="20577"/>
          <ac:spMkLst>
            <pc:docMk/>
            <pc:sldMk cId="3921733773" sldId="567"/>
            <ac:spMk id="7" creationId="{00000000-0000-0000-0000-000000000000}"/>
          </ac:spMkLst>
        </pc:spChg>
        <pc:graphicFrameChg chg="mod modGraphic">
          <ac:chgData name="Marta Nores Junquera" userId="S::marnores@publicisgroupe.net::93e8d61e-5385-4e5b-a465-7e6c020b4c4d" providerId="AD" clId="Web-{133C54A5-A47A-40AB-9CB3-23CD088F3576}" dt="2022-02-11T16:25:03.028" v="336"/>
          <ac:graphicFrameMkLst>
            <pc:docMk/>
            <pc:sldMk cId="3921733773" sldId="567"/>
            <ac:graphicFrameMk id="4" creationId="{DB46CE3E-6CB2-4939-B0F2-BE50D2B48EDA}"/>
          </ac:graphicFrameMkLst>
        </pc:graphicFrameChg>
      </pc:sldChg>
      <pc:sldChg chg="modSp">
        <pc:chgData name="Marta Nores Junquera" userId="S::marnores@publicisgroupe.net::93e8d61e-5385-4e5b-a465-7e6c020b4c4d" providerId="AD" clId="Web-{133C54A5-A47A-40AB-9CB3-23CD088F3576}" dt="2022-02-11T16:20:08.723" v="58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133C54A5-A47A-40AB-9CB3-23CD088F3576}" dt="2022-02-11T16:20:08.723" v="58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51.194" v="86" actId="20577"/>
        <pc:sldMkLst>
          <pc:docMk/>
          <pc:sldMk cId="3211677398" sldId="569"/>
        </pc:sldMkLst>
        <pc:spChg chg="mod">
          <ac:chgData name="Marta Nores Junquera" userId="S::marnores@publicisgroupe.net::93e8d61e-5385-4e5b-a465-7e6c020b4c4d" providerId="AD" clId="Web-{133C54A5-A47A-40AB-9CB3-23CD088F3576}" dt="2022-02-11T16:21:51.194" v="86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55.382" v="89" actId="20577"/>
        <pc:sldMkLst>
          <pc:docMk/>
          <pc:sldMk cId="3885412720" sldId="570"/>
        </pc:sldMkLst>
        <pc:spChg chg="mod">
          <ac:chgData name="Marta Nores Junquera" userId="S::marnores@publicisgroupe.net::93e8d61e-5385-4e5b-a465-7e6c020b4c4d" providerId="AD" clId="Web-{133C54A5-A47A-40AB-9CB3-23CD088F3576}" dt="2022-02-11T16:21:55.382" v="89" actId="20577"/>
          <ac:spMkLst>
            <pc:docMk/>
            <pc:sldMk cId="3885412720" sldId="570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02.538" v="91" actId="20577"/>
        <pc:sldMkLst>
          <pc:docMk/>
          <pc:sldMk cId="2571562569" sldId="571"/>
        </pc:sldMkLst>
        <pc:spChg chg="mod">
          <ac:chgData name="Marta Nores Junquera" userId="S::marnores@publicisgroupe.net::93e8d61e-5385-4e5b-a465-7e6c020b4c4d" providerId="AD" clId="Web-{133C54A5-A47A-40AB-9CB3-23CD088F3576}" dt="2022-02-11T16:22:02.538" v="91" actId="20577"/>
          <ac:spMkLst>
            <pc:docMk/>
            <pc:sldMk cId="2571562569" sldId="57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07.320" v="94" actId="20577"/>
        <pc:sldMkLst>
          <pc:docMk/>
          <pc:sldMk cId="651996976" sldId="572"/>
        </pc:sldMkLst>
        <pc:spChg chg="mod">
          <ac:chgData name="Marta Nores Junquera" userId="S::marnores@publicisgroupe.net::93e8d61e-5385-4e5b-a465-7e6c020b4c4d" providerId="AD" clId="Web-{133C54A5-A47A-40AB-9CB3-23CD088F3576}" dt="2022-02-11T16:22:07.320" v="94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10.398" v="97" actId="20577"/>
        <pc:sldMkLst>
          <pc:docMk/>
          <pc:sldMk cId="2197848705" sldId="573"/>
        </pc:sldMkLst>
        <pc:spChg chg="mod">
          <ac:chgData name="Marta Nores Junquera" userId="S::marnores@publicisgroupe.net::93e8d61e-5385-4e5b-a465-7e6c020b4c4d" providerId="AD" clId="Web-{133C54A5-A47A-40AB-9CB3-23CD088F3576}" dt="2022-02-11T16:22:10.398" v="97" actId="20577"/>
          <ac:spMkLst>
            <pc:docMk/>
            <pc:sldMk cId="2197848705" sldId="573"/>
            <ac:spMk id="14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47.521" v="69" actId="20577"/>
        <pc:sldMkLst>
          <pc:docMk/>
          <pc:sldMk cId="984256455" sldId="574"/>
        </pc:sldMkLst>
        <pc:spChg chg="mod">
          <ac:chgData name="Marta Nores Junquera" userId="S::marnores@publicisgroupe.net::93e8d61e-5385-4e5b-a465-7e6c020b4c4d" providerId="AD" clId="Web-{133C54A5-A47A-40AB-9CB3-23CD088F3576}" dt="2022-02-11T16:20:47.521" v="69" actId="20577"/>
          <ac:spMkLst>
            <pc:docMk/>
            <pc:sldMk cId="984256455" sldId="574"/>
            <ac:spMk id="11" creationId="{8D3CAAD2-F06B-4E7F-89A0-7E29AE25172D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57.255" v="73" actId="20577"/>
        <pc:sldMkLst>
          <pc:docMk/>
          <pc:sldMk cId="3483204595" sldId="575"/>
        </pc:sldMkLst>
        <pc:spChg chg="mod">
          <ac:chgData name="Marta Nores Junquera" userId="S::marnores@publicisgroupe.net::93e8d61e-5385-4e5b-a465-7e6c020b4c4d" providerId="AD" clId="Web-{133C54A5-A47A-40AB-9CB3-23CD088F3576}" dt="2022-02-11T16:20:57.255" v="73" actId="20577"/>
          <ac:spMkLst>
            <pc:docMk/>
            <pc:sldMk cId="3483204595" sldId="575"/>
            <ac:spMk id="9" creationId="{AEF2DAA0-C3C3-4948-AC21-80FEF647A24A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20.881" v="76" actId="20577"/>
        <pc:sldMkLst>
          <pc:docMk/>
          <pc:sldMk cId="281074071" sldId="577"/>
        </pc:sldMkLst>
        <pc:spChg chg="mod">
          <ac:chgData name="Marta Nores Junquera" userId="S::marnores@publicisgroupe.net::93e8d61e-5385-4e5b-a465-7e6c020b4c4d" providerId="AD" clId="Web-{133C54A5-A47A-40AB-9CB3-23CD088F3576}" dt="2022-02-11T16:21:20.881" v="76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18.926" v="62" actId="20577"/>
        <pc:sldMkLst>
          <pc:docMk/>
          <pc:sldMk cId="3743706373" sldId="581"/>
        </pc:sldMkLst>
        <pc:spChg chg="mod">
          <ac:chgData name="Marta Nores Junquera" userId="S::marnores@publicisgroupe.net::93e8d61e-5385-4e5b-a465-7e6c020b4c4d" providerId="AD" clId="Web-{133C54A5-A47A-40AB-9CB3-23CD088F3576}" dt="2022-02-11T16:20:18.926" v="62" actId="20577"/>
          <ac:spMkLst>
            <pc:docMk/>
            <pc:sldMk cId="3743706373" sldId="58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13.001" v="23" actId="20577"/>
        <pc:sldMkLst>
          <pc:docMk/>
          <pc:sldMk cId="830551995" sldId="607"/>
        </pc:sldMkLst>
        <pc:spChg chg="mod">
          <ac:chgData name="Marta Nores Junquera" userId="S::marnores@publicisgroupe.net::93e8d61e-5385-4e5b-a465-7e6c020b4c4d" providerId="AD" clId="Web-{133C54A5-A47A-40AB-9CB3-23CD088F3576}" dt="2022-02-11T16:18:13.001" v="23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25.923" v="29" actId="20577"/>
        <pc:sldMkLst>
          <pc:docMk/>
          <pc:sldMk cId="3007902510" sldId="608"/>
        </pc:sldMkLst>
        <pc:spChg chg="mod">
          <ac:chgData name="Marta Nores Junquera" userId="S::marnores@publicisgroupe.net::93e8d61e-5385-4e5b-a465-7e6c020b4c4d" providerId="AD" clId="Web-{133C54A5-A47A-40AB-9CB3-23CD088F3576}" dt="2022-02-11T16:18:25.923" v="29" actId="20577"/>
          <ac:spMkLst>
            <pc:docMk/>
            <pc:sldMk cId="3007902510" sldId="608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52.517" v="36" actId="20577"/>
        <pc:sldMkLst>
          <pc:docMk/>
          <pc:sldMk cId="2850907963" sldId="609"/>
        </pc:sldMkLst>
        <pc:spChg chg="mod">
          <ac:chgData name="Marta Nores Junquera" userId="S::marnores@publicisgroupe.net::93e8d61e-5385-4e5b-a465-7e6c020b4c4d" providerId="AD" clId="Web-{133C54A5-A47A-40AB-9CB3-23CD088F3576}" dt="2022-02-11T16:18:52.517" v="36" actId="20577"/>
          <ac:spMkLst>
            <pc:docMk/>
            <pc:sldMk cId="2850907963" sldId="609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3:35.963" v="304" actId="20577"/>
        <pc:sldMkLst>
          <pc:docMk/>
          <pc:sldMk cId="1211978332" sldId="662"/>
        </pc:sldMkLst>
        <pc:spChg chg="mod">
          <ac:chgData name="Marta Nores Junquera" userId="S::marnores@publicisgroupe.net::93e8d61e-5385-4e5b-a465-7e6c020b4c4d" providerId="AD" clId="Web-{133C54A5-A47A-40AB-9CB3-23CD088F3576}" dt="2022-02-11T16:23:35.963" v="304" actId="20577"/>
          <ac:spMkLst>
            <pc:docMk/>
            <pc:sldMk cId="1211978332" sldId="662"/>
            <ac:spMk id="7" creationId="{4B744313-0E93-48D6-A758-BC73F908E67B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26.645" v="65" actId="1076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133C54A5-A47A-40AB-9CB3-23CD088F3576}" dt="2022-02-11T16:20:26.645" v="65" actId="1076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21.985" v="27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133C54A5-A47A-40AB-9CB3-23CD088F3576}" dt="2022-02-11T16:18:21.985" v="27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37.048" v="32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133C54A5-A47A-40AB-9CB3-23CD088F3576}" dt="2022-02-11T16:18:37.048" v="32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9:47.019" v="49" actId="20577"/>
        <pc:sldMkLst>
          <pc:docMk/>
          <pc:sldMk cId="135042880" sldId="706"/>
        </pc:sldMkLst>
        <pc:spChg chg="mod">
          <ac:chgData name="Marta Nores Junquera" userId="S::marnores@publicisgroupe.net::93e8d61e-5385-4e5b-a465-7e6c020b4c4d" providerId="AD" clId="Web-{133C54A5-A47A-40AB-9CB3-23CD088F3576}" dt="2022-02-11T16:19:47.019" v="49" actId="20577"/>
          <ac:spMkLst>
            <pc:docMk/>
            <pc:sldMk cId="135042880" sldId="706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36.911" v="66" actId="1076"/>
        <pc:sldMkLst>
          <pc:docMk/>
          <pc:sldMk cId="1745064014" sldId="707"/>
        </pc:sldMkLst>
        <pc:spChg chg="mod">
          <ac:chgData name="Marta Nores Junquera" userId="S::marnores@publicisgroupe.net::93e8d61e-5385-4e5b-a465-7e6c020b4c4d" providerId="AD" clId="Web-{133C54A5-A47A-40AB-9CB3-23CD088F3576}" dt="2022-02-11T16:20:36.911" v="66" actId="1076"/>
          <ac:spMkLst>
            <pc:docMk/>
            <pc:sldMk cId="1745064014" sldId="707"/>
            <ac:spMk id="13" creationId="{00000000-0000-0000-0000-000000000000}"/>
          </ac:spMkLst>
        </pc:spChg>
      </pc:sldChg>
    </pc:docChg>
  </pc:docChgLst>
  <pc:docChgLst>
    <pc:chgData name="Connor O'Reilly" userId="5e96d3d1-2da8-410d-87d9-ac1702a4aba3" providerId="ADAL" clId="{6E3DB448-E3A1-4610-B3EA-59A8B86C274D}"/>
    <pc:docChg chg="undo custSel modSld">
      <pc:chgData name="Connor O'Reilly" userId="5e96d3d1-2da8-410d-87d9-ac1702a4aba3" providerId="ADAL" clId="{6E3DB448-E3A1-4610-B3EA-59A8B86C274D}" dt="2022-02-14T11:55:29.938" v="7745" actId="113"/>
      <pc:docMkLst>
        <pc:docMk/>
      </pc:docMkLst>
      <pc:sldChg chg="modSp mod">
        <pc:chgData name="Connor O'Reilly" userId="5e96d3d1-2da8-410d-87d9-ac1702a4aba3" providerId="ADAL" clId="{6E3DB448-E3A1-4610-B3EA-59A8B86C274D}" dt="2022-02-14T09:47:48.661" v="6548" actId="255"/>
        <pc:sldMkLst>
          <pc:docMk/>
          <pc:sldMk cId="3740042667" sldId="475"/>
        </pc:sldMkLst>
        <pc:spChg chg="mod">
          <ac:chgData name="Connor O'Reilly" userId="5e96d3d1-2da8-410d-87d9-ac1702a4aba3" providerId="ADAL" clId="{6E3DB448-E3A1-4610-B3EA-59A8B86C274D}" dt="2022-02-14T09:47:48.661" v="6548" actId="255"/>
          <ac:spMkLst>
            <pc:docMk/>
            <pc:sldMk cId="3740042667" sldId="475"/>
            <ac:spMk id="18" creationId="{61D1C8A7-3D7E-477D-9911-6474CC1B4E27}"/>
          </ac:spMkLst>
        </pc:spChg>
      </pc:sldChg>
      <pc:sldChg chg="modSp mod">
        <pc:chgData name="Connor O'Reilly" userId="5e96d3d1-2da8-410d-87d9-ac1702a4aba3" providerId="ADAL" clId="{6E3DB448-E3A1-4610-B3EA-59A8B86C274D}" dt="2022-02-14T09:45:30.804" v="6527" actId="3064"/>
        <pc:sldMkLst>
          <pc:docMk/>
          <pc:sldMk cId="3623597248" sldId="551"/>
        </pc:sldMkLst>
        <pc:spChg chg="mod">
          <ac:chgData name="Connor O'Reilly" userId="5e96d3d1-2da8-410d-87d9-ac1702a4aba3" providerId="ADAL" clId="{6E3DB448-E3A1-4610-B3EA-59A8B86C274D}" dt="2022-02-14T09:45:30.804" v="6527" actId="3064"/>
          <ac:spMkLst>
            <pc:docMk/>
            <pc:sldMk cId="3623597248" sldId="551"/>
            <ac:spMk id="11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09:39:05.668" v="6278" actId="20577"/>
        <pc:sldMkLst>
          <pc:docMk/>
          <pc:sldMk cId="726480925" sldId="556"/>
        </pc:sldMkLst>
        <pc:spChg chg="mod">
          <ac:chgData name="Connor O'Reilly" userId="5e96d3d1-2da8-410d-87d9-ac1702a4aba3" providerId="ADAL" clId="{6E3DB448-E3A1-4610-B3EA-59A8B86C274D}" dt="2022-02-14T09:39:05.668" v="6278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4:12.800" v="5477" actId="20577"/>
        <pc:sldMkLst>
          <pc:docMk/>
          <pc:sldMk cId="3921733773" sldId="567"/>
        </pc:sldMkLst>
        <pc:spChg chg="mod">
          <ac:chgData name="Connor O'Reilly" userId="5e96d3d1-2da8-410d-87d9-ac1702a4aba3" providerId="ADAL" clId="{6E3DB448-E3A1-4610-B3EA-59A8B86C274D}" dt="2022-02-11T15:54:12.800" v="5477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5:23.401" v="5614" actId="20577"/>
        <pc:sldMkLst>
          <pc:docMk/>
          <pc:sldMk cId="3211677398" sldId="569"/>
        </pc:sldMkLst>
        <pc:spChg chg="mod">
          <ac:chgData name="Connor O'Reilly" userId="5e96d3d1-2da8-410d-87d9-ac1702a4aba3" providerId="ADAL" clId="{6E3DB448-E3A1-4610-B3EA-59A8B86C274D}" dt="2022-02-11T15:55:23.401" v="5614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9:07.334" v="5837" actId="6549"/>
        <pc:sldMkLst>
          <pc:docMk/>
          <pc:sldMk cId="3885412720" sldId="570"/>
        </pc:sldMkLst>
        <pc:spChg chg="mod">
          <ac:chgData name="Connor O'Reilly" userId="5e96d3d1-2da8-410d-87d9-ac1702a4aba3" providerId="ADAL" clId="{6E3DB448-E3A1-4610-B3EA-59A8B86C274D}" dt="2022-02-11T15:59:07.334" v="5837" actId="6549"/>
          <ac:spMkLst>
            <pc:docMk/>
            <pc:sldMk cId="3885412720" sldId="570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9:21.173" v="5840" actId="20577"/>
        <pc:sldMkLst>
          <pc:docMk/>
          <pc:sldMk cId="2571562569" sldId="571"/>
        </pc:sldMkLst>
        <pc:spChg chg="mod">
          <ac:chgData name="Connor O'Reilly" userId="5e96d3d1-2da8-410d-87d9-ac1702a4aba3" providerId="ADAL" clId="{6E3DB448-E3A1-4610-B3EA-59A8B86C274D}" dt="2022-02-11T15:59:21.173" v="5840" actId="20577"/>
          <ac:spMkLst>
            <pc:docMk/>
            <pc:sldMk cId="2571562569" sldId="571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6:06:49.384" v="6044" actId="20577"/>
        <pc:sldMkLst>
          <pc:docMk/>
          <pc:sldMk cId="651996976" sldId="572"/>
        </pc:sldMkLst>
        <pc:spChg chg="mod">
          <ac:chgData name="Connor O'Reilly" userId="5e96d3d1-2da8-410d-87d9-ac1702a4aba3" providerId="ADAL" clId="{6E3DB448-E3A1-4610-B3EA-59A8B86C274D}" dt="2022-02-11T16:06:49.384" v="6044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addSp delSp modSp mod">
        <pc:chgData name="Connor O'Reilly" userId="5e96d3d1-2da8-410d-87d9-ac1702a4aba3" providerId="ADAL" clId="{6E3DB448-E3A1-4610-B3EA-59A8B86C274D}" dt="2022-02-14T09:55:37.896" v="7065" actId="14100"/>
        <pc:sldMkLst>
          <pc:docMk/>
          <pc:sldMk cId="984256455" sldId="574"/>
        </pc:sldMkLst>
        <pc:spChg chg="mod">
          <ac:chgData name="Connor O'Reilly" userId="5e96d3d1-2da8-410d-87d9-ac1702a4aba3" providerId="ADAL" clId="{6E3DB448-E3A1-4610-B3EA-59A8B86C274D}" dt="2022-02-11T15:23:18.189" v="3433" actId="207"/>
          <ac:spMkLst>
            <pc:docMk/>
            <pc:sldMk cId="984256455" sldId="574"/>
            <ac:spMk id="8" creationId="{AD31E19E-885E-4BA1-BED3-4EF20F8556FB}"/>
          </ac:spMkLst>
        </pc:spChg>
        <pc:spChg chg="add del mod">
          <ac:chgData name="Connor O'Reilly" userId="5e96d3d1-2da8-410d-87d9-ac1702a4aba3" providerId="ADAL" clId="{6E3DB448-E3A1-4610-B3EA-59A8B86C274D}" dt="2022-02-11T15:04:50.942" v="2371" actId="478"/>
          <ac:spMkLst>
            <pc:docMk/>
            <pc:sldMk cId="984256455" sldId="574"/>
            <ac:spMk id="9" creationId="{0FBAA29C-2DF5-4773-AEB1-7DAD45D326DF}"/>
          </ac:spMkLst>
        </pc:spChg>
        <pc:spChg chg="add mod">
          <ac:chgData name="Connor O'Reilly" userId="5e96d3d1-2da8-410d-87d9-ac1702a4aba3" providerId="ADAL" clId="{6E3DB448-E3A1-4610-B3EA-59A8B86C274D}" dt="2022-02-14T09:55:37.896" v="7065" actId="14100"/>
          <ac:spMkLst>
            <pc:docMk/>
            <pc:sldMk cId="984256455" sldId="574"/>
            <ac:spMk id="11" creationId="{8D3CAAD2-F06B-4E7F-89A0-7E29AE25172D}"/>
          </ac:spMkLst>
        </pc:spChg>
        <pc:spChg chg="del mod">
          <ac:chgData name="Connor O'Reilly" userId="5e96d3d1-2da8-410d-87d9-ac1702a4aba3" providerId="ADAL" clId="{6E3DB448-E3A1-4610-B3EA-59A8B86C274D}" dt="2022-02-11T15:04:49.333" v="2370" actId="478"/>
          <ac:spMkLst>
            <pc:docMk/>
            <pc:sldMk cId="984256455" sldId="574"/>
            <ac:spMk id="16" creationId="{00000000-0000-0000-0000-000000000000}"/>
          </ac:spMkLst>
        </pc:spChg>
        <pc:graphicFrameChg chg="mod">
          <ac:chgData name="Connor O'Reilly" userId="5e96d3d1-2da8-410d-87d9-ac1702a4aba3" providerId="ADAL" clId="{6E3DB448-E3A1-4610-B3EA-59A8B86C274D}" dt="2022-02-11T15:04:29.053" v="2367"/>
          <ac:graphicFrameMkLst>
            <pc:docMk/>
            <pc:sldMk cId="984256455" sldId="574"/>
            <ac:graphicFrameMk id="7" creationId="{FA353333-CA18-43B8-843D-FB69C920FD13}"/>
          </ac:graphicFrameMkLst>
        </pc:graphicFrameChg>
      </pc:sldChg>
      <pc:sldChg chg="addSp delSp modSp mod">
        <pc:chgData name="Connor O'Reilly" userId="5e96d3d1-2da8-410d-87d9-ac1702a4aba3" providerId="ADAL" clId="{6E3DB448-E3A1-4610-B3EA-59A8B86C274D}" dt="2022-02-11T15:34:13.970" v="4236" actId="33524"/>
        <pc:sldMkLst>
          <pc:docMk/>
          <pc:sldMk cId="3483204595" sldId="575"/>
        </pc:sldMkLst>
        <pc:spChg chg="del mod">
          <ac:chgData name="Connor O'Reilly" userId="5e96d3d1-2da8-410d-87d9-ac1702a4aba3" providerId="ADAL" clId="{6E3DB448-E3A1-4610-B3EA-59A8B86C274D}" dt="2022-02-11T15:24:01.249" v="3435" actId="478"/>
          <ac:spMkLst>
            <pc:docMk/>
            <pc:sldMk cId="3483204595" sldId="575"/>
            <ac:spMk id="3" creationId="{00000000-0000-0000-0000-000000000000}"/>
          </ac:spMkLst>
        </pc:spChg>
        <pc:spChg chg="add del mod">
          <ac:chgData name="Connor O'Reilly" userId="5e96d3d1-2da8-410d-87d9-ac1702a4aba3" providerId="ADAL" clId="{6E3DB448-E3A1-4610-B3EA-59A8B86C274D}" dt="2022-02-11T15:24:06.016" v="3436" actId="478"/>
          <ac:spMkLst>
            <pc:docMk/>
            <pc:sldMk cId="3483204595" sldId="575"/>
            <ac:spMk id="6" creationId="{CF5ED810-577C-4701-B803-CF53088BF26D}"/>
          </ac:spMkLst>
        </pc:spChg>
        <pc:spChg chg="mod">
          <ac:chgData name="Connor O'Reilly" userId="5e96d3d1-2da8-410d-87d9-ac1702a4aba3" providerId="ADAL" clId="{6E3DB448-E3A1-4610-B3EA-59A8B86C274D}" dt="2022-02-11T15:34:08.357" v="4235" actId="207"/>
          <ac:spMkLst>
            <pc:docMk/>
            <pc:sldMk cId="3483204595" sldId="575"/>
            <ac:spMk id="7" creationId="{445CA78D-BAD9-4442-A095-67973696E85E}"/>
          </ac:spMkLst>
        </pc:spChg>
        <pc:spChg chg="add mod">
          <ac:chgData name="Connor O'Reilly" userId="5e96d3d1-2da8-410d-87d9-ac1702a4aba3" providerId="ADAL" clId="{6E3DB448-E3A1-4610-B3EA-59A8B86C274D}" dt="2022-02-11T15:34:13.970" v="4236" actId="33524"/>
          <ac:spMkLst>
            <pc:docMk/>
            <pc:sldMk cId="3483204595" sldId="575"/>
            <ac:spMk id="9" creationId="{AEF2DAA0-C3C3-4948-AC21-80FEF647A24A}"/>
          </ac:spMkLst>
        </pc:spChg>
      </pc:sldChg>
      <pc:sldChg chg="addSp delSp modSp mod">
        <pc:chgData name="Connor O'Reilly" userId="5e96d3d1-2da8-410d-87d9-ac1702a4aba3" providerId="ADAL" clId="{6E3DB448-E3A1-4610-B3EA-59A8B86C274D}" dt="2022-02-11T16:09:52.104" v="6058" actId="478"/>
        <pc:sldMkLst>
          <pc:docMk/>
          <pc:sldMk cId="281074071" sldId="577"/>
        </pc:sldMkLst>
        <pc:spChg chg="del mod">
          <ac:chgData name="Connor O'Reilly" userId="5e96d3d1-2da8-410d-87d9-ac1702a4aba3" providerId="ADAL" clId="{6E3DB448-E3A1-4610-B3EA-59A8B86C274D}" dt="2022-02-11T16:09:52.104" v="6058" actId="478"/>
          <ac:spMkLst>
            <pc:docMk/>
            <pc:sldMk cId="281074071" sldId="577"/>
            <ac:spMk id="3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1T15:53:34.674" v="5462" actId="20577"/>
          <ac:spMkLst>
            <pc:docMk/>
            <pc:sldMk cId="281074071" sldId="577"/>
            <ac:spMk id="13" creationId="{00000000-0000-0000-0000-000000000000}"/>
          </ac:spMkLst>
        </pc:spChg>
        <pc:graphicFrameChg chg="add del mod">
          <ac:chgData name="Connor O'Reilly" userId="5e96d3d1-2da8-410d-87d9-ac1702a4aba3" providerId="ADAL" clId="{6E3DB448-E3A1-4610-B3EA-59A8B86C274D}" dt="2022-02-11T16:09:15.090" v="6049" actId="478"/>
          <ac:graphicFrameMkLst>
            <pc:docMk/>
            <pc:sldMk cId="281074071" sldId="577"/>
            <ac:graphicFrameMk id="4" creationId="{F28965A4-48C0-41DC-8618-4A1656D22C0C}"/>
          </ac:graphicFrameMkLst>
        </pc:graphicFrameChg>
        <pc:graphicFrameChg chg="add mod modGraphic">
          <ac:chgData name="Connor O'Reilly" userId="5e96d3d1-2da8-410d-87d9-ac1702a4aba3" providerId="ADAL" clId="{6E3DB448-E3A1-4610-B3EA-59A8B86C274D}" dt="2022-02-11T16:09:49.586" v="6057" actId="1076"/>
          <ac:graphicFrameMkLst>
            <pc:docMk/>
            <pc:sldMk cId="281074071" sldId="577"/>
            <ac:graphicFrameMk id="9" creationId="{35CD5326-1DAE-459C-97F5-875409746509}"/>
          </ac:graphicFrameMkLst>
        </pc:graphicFrameChg>
        <pc:picChg chg="del">
          <ac:chgData name="Connor O'Reilly" userId="5e96d3d1-2da8-410d-87d9-ac1702a4aba3" providerId="ADAL" clId="{6E3DB448-E3A1-4610-B3EA-59A8B86C274D}" dt="2022-02-11T16:08:18.387" v="6047" actId="478"/>
          <ac:picMkLst>
            <pc:docMk/>
            <pc:sldMk cId="281074071" sldId="577"/>
            <ac:picMk id="6" creationId="{00000000-0000-0000-0000-000000000000}"/>
          </ac:picMkLst>
        </pc:picChg>
      </pc:sldChg>
      <pc:sldChg chg="addSp delSp modSp mod">
        <pc:chgData name="Connor O'Reilly" userId="5e96d3d1-2da8-410d-87d9-ac1702a4aba3" providerId="ADAL" clId="{6E3DB448-E3A1-4610-B3EA-59A8B86C274D}" dt="2022-02-14T09:55:28.660" v="7064" actId="6549"/>
        <pc:sldMkLst>
          <pc:docMk/>
          <pc:sldMk cId="3743706373" sldId="581"/>
        </pc:sldMkLst>
        <pc:spChg chg="add del mod">
          <ac:chgData name="Connor O'Reilly" userId="5e96d3d1-2da8-410d-87d9-ac1702a4aba3" providerId="ADAL" clId="{6E3DB448-E3A1-4610-B3EA-59A8B86C274D}" dt="2022-02-11T09:59:04.096" v="259" actId="478"/>
          <ac:spMkLst>
            <pc:docMk/>
            <pc:sldMk cId="3743706373" sldId="581"/>
            <ac:spMk id="3" creationId="{FAAD0E66-B714-435A-85AE-D126262918E3}"/>
          </ac:spMkLst>
        </pc:spChg>
        <pc:spChg chg="mod">
          <ac:chgData name="Connor O'Reilly" userId="5e96d3d1-2da8-410d-87d9-ac1702a4aba3" providerId="ADAL" clId="{6E3DB448-E3A1-4610-B3EA-59A8B86C274D}" dt="2022-02-11T15:04:10.010" v="2366" actId="207"/>
          <ac:spMkLst>
            <pc:docMk/>
            <pc:sldMk cId="3743706373" sldId="581"/>
            <ac:spMk id="9" creationId="{D7A85E3F-743B-40F0-B596-35B55E99BE54}"/>
          </ac:spMkLst>
        </pc:spChg>
        <pc:spChg chg="add mod">
          <ac:chgData name="Connor O'Reilly" userId="5e96d3d1-2da8-410d-87d9-ac1702a4aba3" providerId="ADAL" clId="{6E3DB448-E3A1-4610-B3EA-59A8B86C274D}" dt="2022-02-11T10:11:52.982" v="616" actId="20577"/>
          <ac:spMkLst>
            <pc:docMk/>
            <pc:sldMk cId="3743706373" sldId="581"/>
            <ac:spMk id="10" creationId="{B7796DD7-6D7C-4923-B058-81CEE2A38B37}"/>
          </ac:spMkLst>
        </pc:spChg>
        <pc:spChg chg="del mod">
          <ac:chgData name="Connor O'Reilly" userId="5e96d3d1-2da8-410d-87d9-ac1702a4aba3" providerId="ADAL" clId="{6E3DB448-E3A1-4610-B3EA-59A8B86C274D}" dt="2022-02-14T09:55:28.660" v="7064" actId="6549"/>
          <ac:spMkLst>
            <pc:docMk/>
            <pc:sldMk cId="3743706373" sldId="581"/>
            <ac:spMk id="13" creationId="{00000000-0000-0000-0000-000000000000}"/>
          </ac:spMkLst>
        </pc:spChg>
      </pc:sldChg>
      <pc:sldChg chg="modSp mod modNotesTx">
        <pc:chgData name="Connor O'Reilly" userId="5e96d3d1-2da8-410d-87d9-ac1702a4aba3" providerId="ADAL" clId="{6E3DB448-E3A1-4610-B3EA-59A8B86C274D}" dt="2022-02-11T15:47:04.812" v="5239" actId="20577"/>
        <pc:sldMkLst>
          <pc:docMk/>
          <pc:sldMk cId="830551995" sldId="607"/>
        </pc:sldMkLst>
        <pc:spChg chg="mod">
          <ac:chgData name="Connor O'Reilly" userId="5e96d3d1-2da8-410d-87d9-ac1702a4aba3" providerId="ADAL" clId="{6E3DB448-E3A1-4610-B3EA-59A8B86C274D}" dt="2022-02-11T15:47:04.812" v="5239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10:58:32.929" v="7657" actId="20577"/>
        <pc:sldMkLst>
          <pc:docMk/>
          <pc:sldMk cId="3007902510" sldId="608"/>
        </pc:sldMkLst>
        <pc:spChg chg="mod">
          <ac:chgData name="Connor O'Reilly" userId="5e96d3d1-2da8-410d-87d9-ac1702a4aba3" providerId="ADAL" clId="{6E3DB448-E3A1-4610-B3EA-59A8B86C274D}" dt="2022-02-14T10:58:32.929" v="7657" actId="20577"/>
          <ac:spMkLst>
            <pc:docMk/>
            <pc:sldMk cId="3007902510" sldId="608"/>
            <ac:spMk id="3" creationId="{00000000-0000-0000-0000-000000000000}"/>
          </ac:spMkLst>
        </pc:spChg>
      </pc:sldChg>
      <pc:sldChg chg="delSp modSp mod">
        <pc:chgData name="Connor O'Reilly" userId="5e96d3d1-2da8-410d-87d9-ac1702a4aba3" providerId="ADAL" clId="{6E3DB448-E3A1-4610-B3EA-59A8B86C274D}" dt="2022-02-14T11:55:29.938" v="7745" actId="113"/>
        <pc:sldMkLst>
          <pc:docMk/>
          <pc:sldMk cId="2850907963" sldId="609"/>
        </pc:sldMkLst>
        <pc:spChg chg="mod">
          <ac:chgData name="Connor O'Reilly" userId="5e96d3d1-2da8-410d-87d9-ac1702a4aba3" providerId="ADAL" clId="{6E3DB448-E3A1-4610-B3EA-59A8B86C274D}" dt="2022-02-14T11:55:29.938" v="7745" actId="113"/>
          <ac:spMkLst>
            <pc:docMk/>
            <pc:sldMk cId="2850907963" sldId="609"/>
            <ac:spMk id="3" creationId="{00000000-0000-0000-0000-000000000000}"/>
          </ac:spMkLst>
        </pc:spChg>
        <pc:spChg chg="del">
          <ac:chgData name="Connor O'Reilly" userId="5e96d3d1-2da8-410d-87d9-ac1702a4aba3" providerId="ADAL" clId="{6E3DB448-E3A1-4610-B3EA-59A8B86C274D}" dt="2022-02-11T16:33:43.167" v="6237" actId="478"/>
          <ac:spMkLst>
            <pc:docMk/>
            <pc:sldMk cId="2850907963" sldId="609"/>
            <ac:spMk id="5" creationId="{03E4CF74-C514-4185-9A4E-D1CC9CCA396F}"/>
          </ac:spMkLst>
        </pc:spChg>
        <pc:spChg chg="del">
          <ac:chgData name="Connor O'Reilly" userId="5e96d3d1-2da8-410d-87d9-ac1702a4aba3" providerId="ADAL" clId="{6E3DB448-E3A1-4610-B3EA-59A8B86C274D}" dt="2022-02-11T16:33:52.024" v="6238" actId="478"/>
          <ac:spMkLst>
            <pc:docMk/>
            <pc:sldMk cId="2850907963" sldId="609"/>
            <ac:spMk id="6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09:59:59.330" v="7076" actId="20577"/>
        <pc:sldMkLst>
          <pc:docMk/>
          <pc:sldMk cId="3979975393" sldId="644"/>
        </pc:sldMkLst>
        <pc:spChg chg="mod">
          <ac:chgData name="Connor O'Reilly" userId="5e96d3d1-2da8-410d-87d9-ac1702a4aba3" providerId="ADAL" clId="{6E3DB448-E3A1-4610-B3EA-59A8B86C274D}" dt="2022-02-14T09:59:59.330" v="7076" actId="20577"/>
          <ac:spMkLst>
            <pc:docMk/>
            <pc:sldMk cId="3979975393" sldId="644"/>
            <ac:spMk id="4" creationId="{B0F91D0C-AB32-4F36-BBC3-1310B9687E9D}"/>
          </ac:spMkLst>
        </pc:spChg>
      </pc:sldChg>
      <pc:sldChg chg="modSp mod">
        <pc:chgData name="Connor O'Reilly" userId="5e96d3d1-2da8-410d-87d9-ac1702a4aba3" providerId="ADAL" clId="{6E3DB448-E3A1-4610-B3EA-59A8B86C274D}" dt="2022-02-14T09:59:46.972" v="7070" actId="20577"/>
        <pc:sldMkLst>
          <pc:docMk/>
          <pc:sldMk cId="3390335686" sldId="645"/>
        </pc:sldMkLst>
        <pc:spChg chg="mod">
          <ac:chgData name="Connor O'Reilly" userId="5e96d3d1-2da8-410d-87d9-ac1702a4aba3" providerId="ADAL" clId="{6E3DB448-E3A1-4610-B3EA-59A8B86C274D}" dt="2022-02-14T09:59:46.972" v="7070" actId="20577"/>
          <ac:spMkLst>
            <pc:docMk/>
            <pc:sldMk cId="3390335686" sldId="645"/>
            <ac:spMk id="4" creationId="{409C70B9-7DD2-4F3D-A682-CAD1BB7323D6}"/>
          </ac:spMkLst>
        </pc:spChg>
      </pc:sldChg>
      <pc:sldChg chg="modSp mod">
        <pc:chgData name="Connor O'Reilly" userId="5e96d3d1-2da8-410d-87d9-ac1702a4aba3" providerId="ADAL" clId="{6E3DB448-E3A1-4610-B3EA-59A8B86C274D}" dt="2022-02-14T09:59:51.571" v="7073" actId="20577"/>
        <pc:sldMkLst>
          <pc:docMk/>
          <pc:sldMk cId="4230987676" sldId="646"/>
        </pc:sldMkLst>
        <pc:spChg chg="mod">
          <ac:chgData name="Connor O'Reilly" userId="5e96d3d1-2da8-410d-87d9-ac1702a4aba3" providerId="ADAL" clId="{6E3DB448-E3A1-4610-B3EA-59A8B86C274D}" dt="2022-02-14T09:59:51.571" v="7073" actId="20577"/>
          <ac:spMkLst>
            <pc:docMk/>
            <pc:sldMk cId="4230987676" sldId="646"/>
            <ac:spMk id="5" creationId="{C1F743DC-0A28-4561-937F-1B77681946FD}"/>
          </ac:spMkLst>
        </pc:spChg>
      </pc:sldChg>
      <pc:sldChg chg="addSp delSp modSp mod modNotesTx">
        <pc:chgData name="Connor O'Reilly" userId="5e96d3d1-2da8-410d-87d9-ac1702a4aba3" providerId="ADAL" clId="{6E3DB448-E3A1-4610-B3EA-59A8B86C274D}" dt="2022-02-14T10:50:48.635" v="7578" actId="20577"/>
        <pc:sldMkLst>
          <pc:docMk/>
          <pc:sldMk cId="359976194" sldId="674"/>
        </pc:sldMkLst>
        <pc:spChg chg="mod">
          <ac:chgData name="Connor O'Reilly" userId="5e96d3d1-2da8-410d-87d9-ac1702a4aba3" providerId="ADAL" clId="{6E3DB448-E3A1-4610-B3EA-59A8B86C274D}" dt="2022-02-14T10:50:48.635" v="7578" actId="20577"/>
          <ac:spMkLst>
            <pc:docMk/>
            <pc:sldMk cId="359976194" sldId="674"/>
            <ac:spMk id="10" creationId="{02AF5271-C39B-44AA-8E28-68B5D994177B}"/>
          </ac:spMkLst>
        </pc:spChg>
        <pc:spChg chg="mod">
          <ac:chgData name="Connor O'Reilly" userId="5e96d3d1-2da8-410d-87d9-ac1702a4aba3" providerId="ADAL" clId="{6E3DB448-E3A1-4610-B3EA-59A8B86C274D}" dt="2022-02-11T16:11:01.274" v="6059" actId="20577"/>
          <ac:spMkLst>
            <pc:docMk/>
            <pc:sldMk cId="359976194" sldId="674"/>
            <ac:spMk id="17" creationId="{9BE3EA65-1989-4E63-B12A-1CDF624DFD4B}"/>
          </ac:spMkLst>
        </pc:spChg>
        <pc:graphicFrameChg chg="add del mod">
          <ac:chgData name="Connor O'Reilly" userId="5e96d3d1-2da8-410d-87d9-ac1702a4aba3" providerId="ADAL" clId="{6E3DB448-E3A1-4610-B3EA-59A8B86C274D}" dt="2022-02-14T09:36:58.891" v="6269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add mod">
          <ac:chgData name="Connor O'Reilly" userId="5e96d3d1-2da8-410d-87d9-ac1702a4aba3" providerId="ADAL" clId="{6E3DB448-E3A1-4610-B3EA-59A8B86C274D}" dt="2022-02-14T09:36:03.425" v="6260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add mod">
          <ac:chgData name="Connor O'Reilly" userId="5e96d3d1-2da8-410d-87d9-ac1702a4aba3" providerId="ADAL" clId="{6E3DB448-E3A1-4610-B3EA-59A8B86C274D}" dt="2022-02-14T09:36:12.867" v="6261"/>
          <ac:graphicFrameMkLst>
            <pc:docMk/>
            <pc:sldMk cId="359976194" sldId="674"/>
            <ac:graphicFrameMk id="19" creationId="{E31CBFE5-32D0-44B4-B09C-28C1CCDE79FA}"/>
          </ac:graphicFrameMkLst>
        </pc:graphicFrameChg>
        <pc:picChg chg="del">
          <ac:chgData name="Connor O'Reilly" userId="5e96d3d1-2da8-410d-87d9-ac1702a4aba3" providerId="ADAL" clId="{6E3DB448-E3A1-4610-B3EA-59A8B86C274D}" dt="2022-02-11T16:13:50.451" v="6065" actId="478"/>
          <ac:picMkLst>
            <pc:docMk/>
            <pc:sldMk cId="359976194" sldId="674"/>
            <ac:picMk id="3" creationId="{93ACBADE-AAD5-4117-83B0-D565E4EBA1E0}"/>
          </ac:picMkLst>
        </pc:picChg>
        <pc:picChg chg="del">
          <ac:chgData name="Connor O'Reilly" userId="5e96d3d1-2da8-410d-87d9-ac1702a4aba3" providerId="ADAL" clId="{6E3DB448-E3A1-4610-B3EA-59A8B86C274D}" dt="2022-02-11T16:17:03.296" v="6115" actId="478"/>
          <ac:picMkLst>
            <pc:docMk/>
            <pc:sldMk cId="359976194" sldId="674"/>
            <ac:picMk id="4" creationId="{73A059A2-0081-4C6F-9782-F779C8538463}"/>
          </ac:picMkLst>
        </pc:picChg>
        <pc:picChg chg="del mod">
          <ac:chgData name="Connor O'Reilly" userId="5e96d3d1-2da8-410d-87d9-ac1702a4aba3" providerId="ADAL" clId="{6E3DB448-E3A1-4610-B3EA-59A8B86C274D}" dt="2022-02-11T16:19:15.583" v="6177" actId="478"/>
          <ac:picMkLst>
            <pc:docMk/>
            <pc:sldMk cId="359976194" sldId="674"/>
            <ac:picMk id="11" creationId="{2D111C9B-7E41-40B0-AEB7-5A88D375A1FF}"/>
          </ac:picMkLst>
        </pc:picChg>
      </pc:sldChg>
      <pc:sldChg chg="modSp mod">
        <pc:chgData name="Connor O'Reilly" userId="5e96d3d1-2da8-410d-87d9-ac1702a4aba3" providerId="ADAL" clId="{6E3DB448-E3A1-4610-B3EA-59A8B86C274D}" dt="2022-02-14T09:58:41.883" v="7066" actId="732"/>
        <pc:sldMkLst>
          <pc:docMk/>
          <pc:sldMk cId="2397631436" sldId="684"/>
        </pc:sldMkLst>
        <pc:picChg chg="mod modCrop">
          <ac:chgData name="Connor O'Reilly" userId="5e96d3d1-2da8-410d-87d9-ac1702a4aba3" providerId="ADAL" clId="{6E3DB448-E3A1-4610-B3EA-59A8B86C274D}" dt="2022-02-14T09:58:41.883" v="7066" actId="732"/>
          <ac:picMkLst>
            <pc:docMk/>
            <pc:sldMk cId="2397631436" sldId="684"/>
            <ac:picMk id="2" creationId="{00000000-0000-0000-0000-000000000000}"/>
          </ac:picMkLst>
        </pc:picChg>
      </pc:sldChg>
      <pc:sldChg chg="modSp mod modNotesTx">
        <pc:chgData name="Connor O'Reilly" userId="5e96d3d1-2da8-410d-87d9-ac1702a4aba3" providerId="ADAL" clId="{6E3DB448-E3A1-4610-B3EA-59A8B86C274D}" dt="2022-02-14T10:42:16.836" v="7377" actId="20577"/>
        <pc:sldMkLst>
          <pc:docMk/>
          <pc:sldMk cId="3546723536" sldId="700"/>
        </pc:sldMkLst>
        <pc:spChg chg="mod">
          <ac:chgData name="Connor O'Reilly" userId="5e96d3d1-2da8-410d-87d9-ac1702a4aba3" providerId="ADAL" clId="{6E3DB448-E3A1-4610-B3EA-59A8B86C274D}" dt="2022-02-14T09:38:36.539" v="6272" actId="20577"/>
          <ac:spMkLst>
            <pc:docMk/>
            <pc:sldMk cId="3546723536" sldId="700"/>
            <ac:spMk id="10" creationId="{02AF5271-C39B-44AA-8E28-68B5D994177B}"/>
          </ac:spMkLst>
        </pc:spChg>
        <pc:spChg chg="mod ord">
          <ac:chgData name="Connor O'Reilly" userId="5e96d3d1-2da8-410d-87d9-ac1702a4aba3" providerId="ADAL" clId="{6E3DB448-E3A1-4610-B3EA-59A8B86C274D}" dt="2022-02-14T10:42:16.836" v="7377" actId="20577"/>
          <ac:spMkLst>
            <pc:docMk/>
            <pc:sldMk cId="3546723536" sldId="700"/>
            <ac:spMk id="13" creationId="{44C6ACF8-ED86-4791-BC5B-A72FA98EDC9B}"/>
          </ac:spMkLst>
        </pc:spChg>
        <pc:spChg chg="mod">
          <ac:chgData name="Connor O'Reilly" userId="5e96d3d1-2da8-410d-87d9-ac1702a4aba3" providerId="ADAL" clId="{6E3DB448-E3A1-4610-B3EA-59A8B86C274D}" dt="2022-02-14T10:42:02.568" v="7364" actId="14100"/>
          <ac:spMkLst>
            <pc:docMk/>
            <pc:sldMk cId="3546723536" sldId="700"/>
            <ac:spMk id="31" creationId="{A16A2648-C3FE-4724-BA40-59D07649CA69}"/>
          </ac:spMkLst>
        </pc:spChg>
      </pc:sldChg>
      <pc:sldChg chg="modSp mod">
        <pc:chgData name="Connor O'Reilly" userId="5e96d3d1-2da8-410d-87d9-ac1702a4aba3" providerId="ADAL" clId="{6E3DB448-E3A1-4610-B3EA-59A8B86C274D}" dt="2022-02-14T09:54:56.666" v="7063" actId="20577"/>
        <pc:sldMkLst>
          <pc:docMk/>
          <pc:sldMk cId="3666399307" sldId="701"/>
        </pc:sldMkLst>
        <pc:spChg chg="mod">
          <ac:chgData name="Connor O'Reilly" userId="5e96d3d1-2da8-410d-87d9-ac1702a4aba3" providerId="ADAL" clId="{6E3DB448-E3A1-4610-B3EA-59A8B86C274D}" dt="2022-02-14T09:54:56.666" v="7063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09:44:23.565" v="27" actId="20577"/>
        <pc:sldMkLst>
          <pc:docMk/>
          <pc:sldMk cId="835745804" sldId="704"/>
        </pc:sldMkLst>
        <pc:spChg chg="mod">
          <ac:chgData name="Connor O'Reilly" userId="5e96d3d1-2da8-410d-87d9-ac1702a4aba3" providerId="ADAL" clId="{6E3DB448-E3A1-4610-B3EA-59A8B86C274D}" dt="2022-02-11T09:44:23.565" v="27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11:24:33.038" v="7731" actId="20577"/>
        <pc:sldMkLst>
          <pc:docMk/>
          <pc:sldMk cId="135042880" sldId="706"/>
        </pc:sldMkLst>
        <pc:spChg chg="mod">
          <ac:chgData name="Connor O'Reilly" userId="5e96d3d1-2da8-410d-87d9-ac1702a4aba3" providerId="ADAL" clId="{6E3DB448-E3A1-4610-B3EA-59A8B86C274D}" dt="2022-02-11T12:48:08.831" v="666" actId="207"/>
          <ac:spMkLst>
            <pc:docMk/>
            <pc:sldMk cId="135042880" sldId="706"/>
            <ac:spMk id="7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11:24:33.038" v="7731" actId="20577"/>
          <ac:spMkLst>
            <pc:docMk/>
            <pc:sldMk cId="135042880" sldId="706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2:24:36.309" v="665" actId="1076"/>
        <pc:sldMkLst>
          <pc:docMk/>
          <pc:sldMk cId="3976248416" sldId="709"/>
        </pc:sldMkLst>
        <pc:picChg chg="mod">
          <ac:chgData name="Connor O'Reilly" userId="5e96d3d1-2da8-410d-87d9-ac1702a4aba3" providerId="ADAL" clId="{6E3DB448-E3A1-4610-B3EA-59A8B86C274D}" dt="2022-02-11T12:24:36.309" v="665" actId="1076"/>
          <ac:picMkLst>
            <pc:docMk/>
            <pc:sldMk cId="3976248416" sldId="709"/>
            <ac:picMk id="4" creationId="{00000000-0000-0000-0000-000000000000}"/>
          </ac:picMkLst>
        </pc:picChg>
      </pc:sldChg>
      <pc:sldChg chg="modSp mod">
        <pc:chgData name="Connor O'Reilly" userId="5e96d3d1-2da8-410d-87d9-ac1702a4aba3" providerId="ADAL" clId="{6E3DB448-E3A1-4610-B3EA-59A8B86C274D}" dt="2022-02-14T09:59:03.558" v="7067" actId="732"/>
        <pc:sldMkLst>
          <pc:docMk/>
          <pc:sldMk cId="2725509108" sldId="711"/>
        </pc:sldMkLst>
        <pc:picChg chg="mod modCrop">
          <ac:chgData name="Connor O'Reilly" userId="5e96d3d1-2da8-410d-87d9-ac1702a4aba3" providerId="ADAL" clId="{6E3DB448-E3A1-4610-B3EA-59A8B86C274D}" dt="2022-02-14T09:59:03.558" v="7067" actId="732"/>
          <ac:picMkLst>
            <pc:docMk/>
            <pc:sldMk cId="2725509108" sldId="711"/>
            <ac:picMk id="2" creationId="{00000000-0000-0000-0000-000000000000}"/>
          </ac:picMkLst>
        </pc:picChg>
      </pc:sldChg>
      <pc:sldChg chg="modSp mod">
        <pc:chgData name="Connor O'Reilly" userId="5e96d3d1-2da8-410d-87d9-ac1702a4aba3" providerId="ADAL" clId="{6E3DB448-E3A1-4610-B3EA-59A8B86C274D}" dt="2022-02-14T09:35:23.624" v="6257" actId="20577"/>
        <pc:sldMkLst>
          <pc:docMk/>
          <pc:sldMk cId="2347142932" sldId="714"/>
        </pc:sldMkLst>
        <pc:spChg chg="mod">
          <ac:chgData name="Connor O'Reilly" userId="5e96d3d1-2da8-410d-87d9-ac1702a4aba3" providerId="ADAL" clId="{6E3DB448-E3A1-4610-B3EA-59A8B86C274D}" dt="2022-02-14T09:34:16.709" v="6246" actId="20577"/>
          <ac:spMkLst>
            <pc:docMk/>
            <pc:sldMk cId="2347142932" sldId="714"/>
            <ac:spMk id="10" creationId="{02AF5271-C39B-44AA-8E28-68B5D994177B}"/>
          </ac:spMkLst>
        </pc:spChg>
        <pc:spChg chg="mod">
          <ac:chgData name="Connor O'Reilly" userId="5e96d3d1-2da8-410d-87d9-ac1702a4aba3" providerId="ADAL" clId="{6E3DB448-E3A1-4610-B3EA-59A8B86C274D}" dt="2022-02-11T16:11:08.832" v="6064" actId="20577"/>
          <ac:spMkLst>
            <pc:docMk/>
            <pc:sldMk cId="2347142932" sldId="714"/>
            <ac:spMk id="17" creationId="{9BE3EA65-1989-4E63-B12A-1CDF624DFD4B}"/>
          </ac:spMkLst>
        </pc:spChg>
        <pc:graphicFrameChg chg="mod">
          <ac:chgData name="Connor O'Reilly" userId="5e96d3d1-2da8-410d-87d9-ac1702a4aba3" providerId="ADAL" clId="{6E3DB448-E3A1-4610-B3EA-59A8B86C274D}" dt="2022-02-14T09:35:23.624" v="6257" actId="20577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modSp mod">
        <pc:chgData name="Connor O'Reilly" userId="5e96d3d1-2da8-410d-87d9-ac1702a4aba3" providerId="ADAL" clId="{6E3DB448-E3A1-4610-B3EA-59A8B86C274D}" dt="2022-02-14T09:46:36.078" v="6544" actId="20577"/>
        <pc:sldMkLst>
          <pc:docMk/>
          <pc:sldMk cId="2606561904" sldId="715"/>
        </pc:sldMkLst>
        <pc:spChg chg="mod">
          <ac:chgData name="Connor O'Reilly" userId="5e96d3d1-2da8-410d-87d9-ac1702a4aba3" providerId="ADAL" clId="{6E3DB448-E3A1-4610-B3EA-59A8B86C274D}" dt="2022-02-14T09:46:21.013" v="6532" actId="20577"/>
          <ac:spMkLst>
            <pc:docMk/>
            <pc:sldMk cId="2606561904" sldId="715"/>
            <ac:spMk id="10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09:46:31.727" v="6543" actId="3064"/>
          <ac:spMkLst>
            <pc:docMk/>
            <pc:sldMk cId="2606561904" sldId="715"/>
            <ac:spMk id="11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09:46:36.078" v="6544" actId="20577"/>
          <ac:spMkLst>
            <pc:docMk/>
            <pc:sldMk cId="2606561904" sldId="715"/>
            <ac:spMk id="57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B1C65EFB-6428-4BBB-A3C9-165574FC93B4}"/>
    <pc:docChg chg="modSld">
      <pc:chgData name="Marta Nores Junquera" userId="S::marnores@publicisgroupe.net::93e8d61e-5385-4e5b-a465-7e6c020b4c4d" providerId="AD" clId="Web-{B1C65EFB-6428-4BBB-A3C9-165574FC93B4}" dt="2022-02-11T17:58:42.110" v="23" actId="20577"/>
      <pc:docMkLst>
        <pc:docMk/>
      </pc:docMkLst>
      <pc:sldChg chg="modSp">
        <pc:chgData name="Marta Nores Junquera" userId="S::marnores@publicisgroupe.net::93e8d61e-5385-4e5b-a465-7e6c020b4c4d" providerId="AD" clId="Web-{B1C65EFB-6428-4BBB-A3C9-165574FC93B4}" dt="2022-02-11T17:58:14.078" v="17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B1C65EFB-6428-4BBB-A3C9-165574FC93B4}" dt="2022-02-11T17:58:14.078" v="17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34.719" v="21" actId="20577"/>
        <pc:sldMkLst>
          <pc:docMk/>
          <pc:sldMk cId="984256455" sldId="574"/>
        </pc:sldMkLst>
        <pc:spChg chg="mod">
          <ac:chgData name="Marta Nores Junquera" userId="S::marnores@publicisgroupe.net::93e8d61e-5385-4e5b-a465-7e6c020b4c4d" providerId="AD" clId="Web-{B1C65EFB-6428-4BBB-A3C9-165574FC93B4}" dt="2022-02-11T17:58:34.719" v="21" actId="20577"/>
          <ac:spMkLst>
            <pc:docMk/>
            <pc:sldMk cId="984256455" sldId="574"/>
            <ac:spMk id="11" creationId="{8D3CAAD2-F06B-4E7F-89A0-7E29AE25172D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42.110" v="23" actId="20577"/>
        <pc:sldMkLst>
          <pc:docMk/>
          <pc:sldMk cId="3483204595" sldId="575"/>
        </pc:sldMkLst>
        <pc:spChg chg="mod">
          <ac:chgData name="Marta Nores Junquera" userId="S::marnores@publicisgroupe.net::93e8d61e-5385-4e5b-a465-7e6c020b4c4d" providerId="AD" clId="Web-{B1C65EFB-6428-4BBB-A3C9-165574FC93B4}" dt="2022-02-11T17:58:42.110" v="23" actId="20577"/>
          <ac:spMkLst>
            <pc:docMk/>
            <pc:sldMk cId="3483204595" sldId="575"/>
            <ac:spMk id="9" creationId="{AEF2DAA0-C3C3-4948-AC21-80FEF647A24A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25.312" v="18" actId="20577"/>
        <pc:sldMkLst>
          <pc:docMk/>
          <pc:sldMk cId="3743706373" sldId="581"/>
        </pc:sldMkLst>
        <pc:spChg chg="mod">
          <ac:chgData name="Marta Nores Junquera" userId="S::marnores@publicisgroupe.net::93e8d61e-5385-4e5b-a465-7e6c020b4c4d" providerId="AD" clId="Web-{B1C65EFB-6428-4BBB-A3C9-165574FC93B4}" dt="2022-02-11T17:58:25.312" v="18" actId="20577"/>
          <ac:spMkLst>
            <pc:docMk/>
            <pc:sldMk cId="3743706373" sldId="58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7:24.030" v="11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B1C65EFB-6428-4BBB-A3C9-165574FC93B4}" dt="2022-02-11T17:57:24.030" v="11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6:40.997" v="2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B1C65EFB-6428-4BBB-A3C9-165574FC93B4}" dt="2022-02-11T17:56:40.997" v="2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7:57.359" v="13" actId="20577"/>
        <pc:sldMkLst>
          <pc:docMk/>
          <pc:sldMk cId="135042880" sldId="706"/>
        </pc:sldMkLst>
        <pc:spChg chg="mod">
          <ac:chgData name="Marta Nores Junquera" userId="S::marnores@publicisgroupe.net::93e8d61e-5385-4e5b-a465-7e6c020b4c4d" providerId="AD" clId="Web-{B1C65EFB-6428-4BBB-A3C9-165574FC93B4}" dt="2022-02-11T17:57:57.359" v="13" actId="20577"/>
          <ac:spMkLst>
            <pc:docMk/>
            <pc:sldMk cId="135042880" sldId="706"/>
            <ac:spMk id="1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3F4FF59D-84CF-4D80-9619-1E327EB90D4C}"/>
    <pc:docChg chg="modSld">
      <pc:chgData name="Marta Nores Junquera" userId="S::marnores@publicisgroupe.net::93e8d61e-5385-4e5b-a465-7e6c020b4c4d" providerId="AD" clId="Web-{3F4FF59D-84CF-4D80-9619-1E327EB90D4C}" dt="2022-02-11T17:26:02.876" v="2"/>
      <pc:docMkLst>
        <pc:docMk/>
      </pc:docMkLst>
      <pc:sldChg chg="modSp">
        <pc:chgData name="Marta Nores Junquera" userId="S::marnores@publicisgroupe.net::93e8d61e-5385-4e5b-a465-7e6c020b4c4d" providerId="AD" clId="Web-{3F4FF59D-84CF-4D80-9619-1E327EB90D4C}" dt="2022-02-11T17:26:02.876" v="2"/>
        <pc:sldMkLst>
          <pc:docMk/>
          <pc:sldMk cId="3004860057" sldId="436"/>
        </pc:sldMkLst>
        <pc:graphicFrameChg chg="modGraphic">
          <ac:chgData name="Marta Nores Junquera" userId="S::marnores@publicisgroupe.net::93e8d61e-5385-4e5b-a465-7e6c020b4c4d" providerId="AD" clId="Web-{3F4FF59D-84CF-4D80-9619-1E327EB90D4C}" dt="2022-02-11T17:26:02.876" v="2"/>
          <ac:graphicFrameMkLst>
            <pc:docMk/>
            <pc:sldMk cId="3004860057" sldId="436"/>
            <ac:graphicFrameMk id="6" creationId="{00000000-0000-0000-0000-000000000000}"/>
          </ac:graphicFrameMkLst>
        </pc:graphicFrameChg>
      </pc:sldChg>
    </pc:docChg>
  </pc:docChgLst>
  <pc:docChgLst>
    <pc:chgData name="Khyati Gada" userId="63119011-a472-4eb0-b48a-4ed63791dc3e" providerId="ADAL" clId="{0B6B421A-B6E9-4122-BC69-32F0065D7334}"/>
    <pc:docChg chg="undo custSel modSld">
      <pc:chgData name="Khyati Gada" userId="63119011-a472-4eb0-b48a-4ed63791dc3e" providerId="ADAL" clId="{0B6B421A-B6E9-4122-BC69-32F0065D7334}" dt="2022-03-04T13:27:50.668" v="61" actId="27918"/>
      <pc:docMkLst>
        <pc:docMk/>
      </pc:docMkLst>
      <pc:sldChg chg="addSp delSp modSp mod">
        <pc:chgData name="Khyati Gada" userId="63119011-a472-4eb0-b48a-4ed63791dc3e" providerId="ADAL" clId="{0B6B421A-B6E9-4122-BC69-32F0065D7334}" dt="2022-03-04T13:26:50.232" v="59" actId="14100"/>
        <pc:sldMkLst>
          <pc:docMk/>
          <pc:sldMk cId="3390335686" sldId="645"/>
        </pc:sldMkLst>
        <pc:graphicFrameChg chg="add del mod">
          <ac:chgData name="Khyati Gada" userId="63119011-a472-4eb0-b48a-4ed63791dc3e" providerId="ADAL" clId="{0B6B421A-B6E9-4122-BC69-32F0065D7334}" dt="2022-03-04T13:26:40.899" v="56"/>
          <ac:graphicFrameMkLst>
            <pc:docMk/>
            <pc:sldMk cId="3390335686" sldId="645"/>
            <ac:graphicFrameMk id="2" creationId="{1236F52D-D427-4879-8A3F-F93C314431CF}"/>
          </ac:graphicFrameMkLst>
        </pc:graphicFrameChg>
        <pc:graphicFrameChg chg="add mod modGraphic">
          <ac:chgData name="Khyati Gada" userId="63119011-a472-4eb0-b48a-4ed63791dc3e" providerId="ADAL" clId="{0B6B421A-B6E9-4122-BC69-32F0065D7334}" dt="2022-03-04T13:26:50.232" v="59" actId="14100"/>
          <ac:graphicFrameMkLst>
            <pc:docMk/>
            <pc:sldMk cId="3390335686" sldId="645"/>
            <ac:graphicFrameMk id="5" creationId="{E4E1DC54-4E6B-4B77-A7BB-EA66D3AC7D03}"/>
          </ac:graphicFrameMkLst>
        </pc:graphicFrameChg>
        <pc:graphicFrameChg chg="mod">
          <ac:chgData name="Khyati Gada" userId="63119011-a472-4eb0-b48a-4ed63791dc3e" providerId="ADAL" clId="{0B6B421A-B6E9-4122-BC69-32F0065D7334}" dt="2022-03-04T11:47:56.492" v="19"/>
          <ac:graphicFrameMkLst>
            <pc:docMk/>
            <pc:sldMk cId="3390335686" sldId="645"/>
            <ac:graphicFrameMk id="9" creationId="{6EBADD59-F367-47AA-B4B4-E1D6AAFD410C}"/>
          </ac:graphicFrameMkLst>
        </pc:graphicFrameChg>
        <pc:graphicFrameChg chg="del modGraphic">
          <ac:chgData name="Khyati Gada" userId="63119011-a472-4eb0-b48a-4ed63791dc3e" providerId="ADAL" clId="{0B6B421A-B6E9-4122-BC69-32F0065D7334}" dt="2022-03-04T13:26:37.193" v="54" actId="478"/>
          <ac:graphicFrameMkLst>
            <pc:docMk/>
            <pc:sldMk cId="3390335686" sldId="645"/>
            <ac:graphicFrameMk id="14" creationId="{0D7DA574-D9F1-4426-8E72-4B06F75BFFC1}"/>
          </ac:graphicFrameMkLst>
        </pc:graphicFrameChg>
      </pc:sldChg>
      <pc:sldChg chg="mod">
        <pc:chgData name="Khyati Gada" userId="63119011-a472-4eb0-b48a-4ed63791dc3e" providerId="ADAL" clId="{0B6B421A-B6E9-4122-BC69-32F0065D7334}" dt="2022-03-04T13:27:50.668" v="61" actId="27918"/>
        <pc:sldMkLst>
          <pc:docMk/>
          <pc:sldMk cId="4230987676" sldId="646"/>
        </pc:sldMkLst>
      </pc:sldChg>
    </pc:docChg>
  </pc:docChgLst>
  <pc:docChgLst>
    <pc:chgData name="Marta Nores Junquera" userId="S::marnores@publicisgroupe.net::93e8d61e-5385-4e5b-a465-7e6c020b4c4d" providerId="AD" clId="Web-{A0B2E3A6-5EDE-47A3-B662-3E83E5E39A76}"/>
    <pc:docChg chg="modSld">
      <pc:chgData name="Marta Nores Junquera" userId="S::marnores@publicisgroupe.net::93e8d61e-5385-4e5b-a465-7e6c020b4c4d" providerId="AD" clId="Web-{A0B2E3A6-5EDE-47A3-B662-3E83E5E39A76}" dt="2022-02-11T18:09:40.750" v="109" actId="20577"/>
      <pc:docMkLst>
        <pc:docMk/>
      </pc:docMkLst>
      <pc:sldChg chg="modSp">
        <pc:chgData name="Marta Nores Junquera" userId="S::marnores@publicisgroupe.net::93e8d61e-5385-4e5b-a465-7e6c020b4c4d" providerId="AD" clId="Web-{A0B2E3A6-5EDE-47A3-B662-3E83E5E39A76}" dt="2022-02-11T18:09:40.750" v="109" actId="20577"/>
        <pc:sldMkLst>
          <pc:docMk/>
          <pc:sldMk cId="2347142932" sldId="714"/>
        </pc:sldMkLst>
        <pc:spChg chg="mod">
          <ac:chgData name="Marta Nores Junquera" userId="S::marnores@publicisgroupe.net::93e8d61e-5385-4e5b-a465-7e6c020b4c4d" providerId="AD" clId="Web-{A0B2E3A6-5EDE-47A3-B662-3E83E5E39A76}" dt="2022-02-11T18:09:40.750" v="109" actId="20577"/>
          <ac:spMkLst>
            <pc:docMk/>
            <pc:sldMk cId="2347142932" sldId="714"/>
            <ac:spMk id="10" creationId="{02AF5271-C39B-44AA-8E28-68B5D994177B}"/>
          </ac:spMkLst>
        </pc:spChg>
      </pc:sldChg>
    </pc:docChg>
  </pc:docChgLst>
  <pc:docChgLst>
    <pc:chgData name="Palak Anand" userId="c0226a63-cf49-4b09-9f18-798c3043b0a1" providerId="ADAL" clId="{C592D783-0D24-4D20-9CA9-2EB153AF8AAF}"/>
    <pc:docChg chg="undo custSel modSld">
      <pc:chgData name="Palak Anand" userId="c0226a63-cf49-4b09-9f18-798c3043b0a1" providerId="ADAL" clId="{C592D783-0D24-4D20-9CA9-2EB153AF8AAF}" dt="2022-02-11T12:30:06.186" v="131" actId="27918"/>
      <pc:docMkLst>
        <pc:docMk/>
      </pc:docMkLst>
      <pc:sldChg chg="addSp modSp mod">
        <pc:chgData name="Palak Anand" userId="c0226a63-cf49-4b09-9f18-798c3043b0a1" providerId="ADAL" clId="{C592D783-0D24-4D20-9CA9-2EB153AF8AAF}" dt="2022-02-11T12:21:42.864" v="113"/>
        <pc:sldMkLst>
          <pc:docMk/>
          <pc:sldMk cId="3898535676" sldId="628"/>
        </pc:sldMkLst>
        <pc:spChg chg="add mod">
          <ac:chgData name="Palak Anand" userId="c0226a63-cf49-4b09-9f18-798c3043b0a1" providerId="ADAL" clId="{C592D783-0D24-4D20-9CA9-2EB153AF8AAF}" dt="2022-02-11T12:21:42.864" v="113"/>
          <ac:spMkLst>
            <pc:docMk/>
            <pc:sldMk cId="3898535676" sldId="628"/>
            <ac:spMk id="13" creationId="{2C88FA4F-1A73-46DF-B8C6-86C65D3D5AE0}"/>
          </ac:spMkLst>
        </pc:spChg>
        <pc:spChg chg="mod">
          <ac:chgData name="Palak Anand" userId="c0226a63-cf49-4b09-9f18-798c3043b0a1" providerId="ADAL" clId="{C592D783-0D24-4D20-9CA9-2EB153AF8AAF}" dt="2022-02-11T12:21:39.596" v="112" actId="20577"/>
          <ac:spMkLst>
            <pc:docMk/>
            <pc:sldMk cId="3898535676" sldId="628"/>
            <ac:spMk id="14" creationId="{A0611650-F107-47A1-84F0-4F48CFCE0D92}"/>
          </ac:spMkLst>
        </pc:spChg>
      </pc:sldChg>
      <pc:sldChg chg="addSp modSp mod">
        <pc:chgData name="Palak Anand" userId="c0226a63-cf49-4b09-9f18-798c3043b0a1" providerId="ADAL" clId="{C592D783-0D24-4D20-9CA9-2EB153AF8AAF}" dt="2022-02-11T12:21:15.509" v="106" actId="14100"/>
        <pc:sldMkLst>
          <pc:docMk/>
          <pc:sldMk cId="555306607" sldId="629"/>
        </pc:sldMkLst>
        <pc:spChg chg="add mod">
          <ac:chgData name="Palak Anand" userId="c0226a63-cf49-4b09-9f18-798c3043b0a1" providerId="ADAL" clId="{C592D783-0D24-4D20-9CA9-2EB153AF8AAF}" dt="2022-02-11T12:20:38.510" v="93" actId="1076"/>
          <ac:spMkLst>
            <pc:docMk/>
            <pc:sldMk cId="555306607" sldId="629"/>
            <ac:spMk id="13" creationId="{5DE90A5B-96C1-4999-B117-FFC3B52C3A01}"/>
          </ac:spMkLst>
        </pc:spChg>
        <pc:spChg chg="mod">
          <ac:chgData name="Palak Anand" userId="c0226a63-cf49-4b09-9f18-798c3043b0a1" providerId="ADAL" clId="{C592D783-0D24-4D20-9CA9-2EB153AF8AAF}" dt="2022-02-11T12:21:15.509" v="106" actId="14100"/>
          <ac:spMkLst>
            <pc:docMk/>
            <pc:sldMk cId="555306607" sldId="629"/>
            <ac:spMk id="14" creationId="{533D0FF4-615B-4ED8-ACC2-FCCC7F4DE58C}"/>
          </ac:spMkLst>
        </pc:spChg>
        <pc:picChg chg="mod">
          <ac:chgData name="Palak Anand" userId="c0226a63-cf49-4b09-9f18-798c3043b0a1" providerId="ADAL" clId="{C592D783-0D24-4D20-9CA9-2EB153AF8AAF}" dt="2022-02-11T12:21:05.567" v="104" actId="14100"/>
          <ac:picMkLst>
            <pc:docMk/>
            <pc:sldMk cId="555306607" sldId="629"/>
            <ac:picMk id="15" creationId="{00000000-0008-0000-0B00-00000C000000}"/>
          </ac:picMkLst>
        </pc:picChg>
      </pc:sldChg>
      <pc:sldChg chg="addSp modSp mod">
        <pc:chgData name="Palak Anand" userId="c0226a63-cf49-4b09-9f18-798c3043b0a1" providerId="ADAL" clId="{C592D783-0D24-4D20-9CA9-2EB153AF8AAF}" dt="2022-02-11T12:24:10.839" v="129" actId="20577"/>
        <pc:sldMkLst>
          <pc:docMk/>
          <pc:sldMk cId="996728798" sldId="630"/>
        </pc:sldMkLst>
        <pc:spChg chg="add mod">
          <ac:chgData name="Palak Anand" userId="c0226a63-cf49-4b09-9f18-798c3043b0a1" providerId="ADAL" clId="{C592D783-0D24-4D20-9CA9-2EB153AF8AAF}" dt="2022-02-11T12:24:06.059" v="122"/>
          <ac:spMkLst>
            <pc:docMk/>
            <pc:sldMk cId="996728798" sldId="630"/>
            <ac:spMk id="13" creationId="{604BAB56-8D47-49AF-8C5D-CFACEB0D321F}"/>
          </ac:spMkLst>
        </pc:spChg>
        <pc:spChg chg="mod">
          <ac:chgData name="Palak Anand" userId="c0226a63-cf49-4b09-9f18-798c3043b0a1" providerId="ADAL" clId="{C592D783-0D24-4D20-9CA9-2EB153AF8AAF}" dt="2022-02-11T12:24:10.839" v="129" actId="20577"/>
          <ac:spMkLst>
            <pc:docMk/>
            <pc:sldMk cId="996728798" sldId="630"/>
            <ac:spMk id="16" creationId="{67913798-9925-456F-BF24-2C49A94AB57F}"/>
          </ac:spMkLst>
        </pc:spChg>
      </pc:sldChg>
      <pc:sldChg chg="addSp delSp modSp mod">
        <pc:chgData name="Palak Anand" userId="c0226a63-cf49-4b09-9f18-798c3043b0a1" providerId="ADAL" clId="{C592D783-0D24-4D20-9CA9-2EB153AF8AAF}" dt="2022-02-11T12:21:53.249" v="121" actId="20577"/>
        <pc:sldMkLst>
          <pc:docMk/>
          <pc:sldMk cId="3801061" sldId="634"/>
        </pc:sldMkLst>
        <pc:spChg chg="mod">
          <ac:chgData name="Palak Anand" userId="c0226a63-cf49-4b09-9f18-798c3043b0a1" providerId="ADAL" clId="{C592D783-0D24-4D20-9CA9-2EB153AF8AAF}" dt="2022-02-11T10:14:59.080" v="44" actId="20577"/>
          <ac:spMkLst>
            <pc:docMk/>
            <pc:sldMk cId="3801061" sldId="634"/>
            <ac:spMk id="15" creationId="{AEFCBEEA-6228-4540-9337-A78F3417D1D3}"/>
          </ac:spMkLst>
        </pc:spChg>
        <pc:spChg chg="mod">
          <ac:chgData name="Palak Anand" userId="c0226a63-cf49-4b09-9f18-798c3043b0a1" providerId="ADAL" clId="{C592D783-0D24-4D20-9CA9-2EB153AF8AAF}" dt="2022-02-11T10:12:15.953" v="35" actId="20577"/>
          <ac:spMkLst>
            <pc:docMk/>
            <pc:sldMk cId="3801061" sldId="634"/>
            <ac:spMk id="17" creationId="{69ACA1C3-7E6C-4828-9123-EED166F22D7B}"/>
          </ac:spMkLst>
        </pc:spChg>
        <pc:spChg chg="add mod">
          <ac:chgData name="Palak Anand" userId="c0226a63-cf49-4b09-9f18-798c3043b0a1" providerId="ADAL" clId="{C592D783-0D24-4D20-9CA9-2EB153AF8AAF}" dt="2022-02-11T12:21:53.249" v="121" actId="20577"/>
          <ac:spMkLst>
            <pc:docMk/>
            <pc:sldMk cId="3801061" sldId="634"/>
            <ac:spMk id="19" creationId="{DE212EFF-AA1E-4D84-8196-6A01D56FBDBC}"/>
          </ac:spMkLst>
        </pc:spChg>
        <pc:spChg chg="add mod">
          <ac:chgData name="Palak Anand" userId="c0226a63-cf49-4b09-9f18-798c3043b0a1" providerId="ADAL" clId="{C592D783-0D24-4D20-9CA9-2EB153AF8AAF}" dt="2022-02-11T12:21:48.026" v="114"/>
          <ac:spMkLst>
            <pc:docMk/>
            <pc:sldMk cId="3801061" sldId="634"/>
            <ac:spMk id="20" creationId="{71E24B71-7EFC-4321-B293-C11B6CFAF928}"/>
          </ac:spMkLst>
        </pc:spChg>
        <pc:spChg chg="mod">
          <ac:chgData name="Palak Anand" userId="c0226a63-cf49-4b09-9f18-798c3043b0a1" providerId="ADAL" clId="{C592D783-0D24-4D20-9CA9-2EB153AF8AAF}" dt="2022-02-11T10:12:11.533" v="27" actId="14100"/>
          <ac:spMkLst>
            <pc:docMk/>
            <pc:sldMk cId="3801061" sldId="634"/>
            <ac:spMk id="26" creationId="{2D4CEAD4-44AB-43B6-8DE9-69FC5AD378F9}"/>
          </ac:spMkLst>
        </pc:spChg>
        <pc:picChg chg="add mod">
          <ac:chgData name="Palak Anand" userId="c0226a63-cf49-4b09-9f18-798c3043b0a1" providerId="ADAL" clId="{C592D783-0D24-4D20-9CA9-2EB153AF8AAF}" dt="2022-02-11T10:13:38.733" v="42" actId="14100"/>
          <ac:picMkLst>
            <pc:docMk/>
            <pc:sldMk cId="3801061" sldId="634"/>
            <ac:picMk id="3" creationId="{EB8D2951-44B7-49AF-95E0-E167E8BEF1D6}"/>
          </ac:picMkLst>
        </pc:picChg>
        <pc:picChg chg="add mod">
          <ac:chgData name="Palak Anand" userId="c0226a63-cf49-4b09-9f18-798c3043b0a1" providerId="ADAL" clId="{C592D783-0D24-4D20-9CA9-2EB153AF8AAF}" dt="2022-02-11T10:16:22.634" v="56" actId="14100"/>
          <ac:picMkLst>
            <pc:docMk/>
            <pc:sldMk cId="3801061" sldId="634"/>
            <ac:picMk id="7" creationId="{FC9DE48F-C907-4D6F-818D-5D99845778FC}"/>
          </ac:picMkLst>
        </pc:picChg>
        <pc:picChg chg="del">
          <ac:chgData name="Palak Anand" userId="c0226a63-cf49-4b09-9f18-798c3043b0a1" providerId="ADAL" clId="{C592D783-0D24-4D20-9CA9-2EB153AF8AAF}" dt="2022-02-11T10:16:08.276" v="52" actId="478"/>
          <ac:picMkLst>
            <pc:docMk/>
            <pc:sldMk cId="3801061" sldId="634"/>
            <ac:picMk id="18" creationId="{3626B40A-4977-4FD7-8BB2-2E1B00877B9D}"/>
          </ac:picMkLst>
        </pc:picChg>
        <pc:picChg chg="del">
          <ac:chgData name="Palak Anand" userId="c0226a63-cf49-4b09-9f18-798c3043b0a1" providerId="ADAL" clId="{C592D783-0D24-4D20-9CA9-2EB153AF8AAF}" dt="2022-02-11T10:13:29.354" v="38" actId="478"/>
          <ac:picMkLst>
            <pc:docMk/>
            <pc:sldMk cId="3801061" sldId="634"/>
            <ac:picMk id="24" creationId="{CBA6EBB4-C820-4337-AFA2-4B8483873983}"/>
          </ac:picMkLst>
        </pc:picChg>
      </pc:sldChg>
      <pc:sldChg chg="mod">
        <pc:chgData name="Palak Anand" userId="c0226a63-cf49-4b09-9f18-798c3043b0a1" providerId="ADAL" clId="{C592D783-0D24-4D20-9CA9-2EB153AF8AAF}" dt="2022-02-11T09:51:46.251" v="5" actId="27918"/>
        <pc:sldMkLst>
          <pc:docMk/>
          <pc:sldMk cId="3530014400" sldId="642"/>
        </pc:sldMkLst>
      </pc:sldChg>
      <pc:sldChg chg="mod">
        <pc:chgData name="Palak Anand" userId="c0226a63-cf49-4b09-9f18-798c3043b0a1" providerId="ADAL" clId="{C592D783-0D24-4D20-9CA9-2EB153AF8AAF}" dt="2022-02-11T09:51:38.524" v="3" actId="27918"/>
        <pc:sldMkLst>
          <pc:docMk/>
          <pc:sldMk cId="301276834" sldId="643"/>
        </pc:sldMkLst>
      </pc:sldChg>
      <pc:sldChg chg="addSp delSp modSp mod">
        <pc:chgData name="Palak Anand" userId="c0226a63-cf49-4b09-9f18-798c3043b0a1" providerId="ADAL" clId="{C592D783-0D24-4D20-9CA9-2EB153AF8AAF}" dt="2022-02-11T10:05:22.796" v="17" actId="14100"/>
        <pc:sldMkLst>
          <pc:docMk/>
          <pc:sldMk cId="3979975393" sldId="644"/>
        </pc:sldMkLst>
        <pc:graphicFrameChg chg="add del mod">
          <ac:chgData name="Palak Anand" userId="c0226a63-cf49-4b09-9f18-798c3043b0a1" providerId="ADAL" clId="{C592D783-0D24-4D20-9CA9-2EB153AF8AAF}" dt="2022-02-11T10:05:15.111" v="14"/>
          <ac:graphicFrameMkLst>
            <pc:docMk/>
            <pc:sldMk cId="3979975393" sldId="644"/>
            <ac:graphicFrameMk id="2" creationId="{FB755257-82B1-4561-A659-05D61F5065BC}"/>
          </ac:graphicFrameMkLst>
        </pc:graphicFrameChg>
        <pc:graphicFrameChg chg="add mod modGraphic">
          <ac:chgData name="Palak Anand" userId="c0226a63-cf49-4b09-9f18-798c3043b0a1" providerId="ADAL" clId="{C592D783-0D24-4D20-9CA9-2EB153AF8AAF}" dt="2022-02-11T10:05:22.796" v="17" actId="14100"/>
          <ac:graphicFrameMkLst>
            <pc:docMk/>
            <pc:sldMk cId="3979975393" sldId="644"/>
            <ac:graphicFrameMk id="5" creationId="{6BC67DDB-0E3A-4B73-8618-2363B90F2760}"/>
          </ac:graphicFrameMkLst>
        </pc:graphicFrameChg>
        <pc:graphicFrameChg chg="del">
          <ac:chgData name="Palak Anand" userId="c0226a63-cf49-4b09-9f18-798c3043b0a1" providerId="ADAL" clId="{C592D783-0D24-4D20-9CA9-2EB153AF8AAF}" dt="2022-02-11T10:05:12.443" v="12" actId="478"/>
          <ac:graphicFrameMkLst>
            <pc:docMk/>
            <pc:sldMk cId="3979975393" sldId="644"/>
            <ac:graphicFrameMk id="14" creationId="{7CE4715D-499E-419E-813B-39D38A2B4BFD}"/>
          </ac:graphicFrameMkLst>
        </pc:graphicFrameChg>
      </pc:sldChg>
      <pc:sldChg chg="mod">
        <pc:chgData name="Palak Anand" userId="c0226a63-cf49-4b09-9f18-798c3043b0a1" providerId="ADAL" clId="{C592D783-0D24-4D20-9CA9-2EB153AF8AAF}" dt="2022-02-11T09:52:01.408" v="9" actId="27918"/>
        <pc:sldMkLst>
          <pc:docMk/>
          <pc:sldMk cId="3390335686" sldId="645"/>
        </pc:sldMkLst>
      </pc:sldChg>
      <pc:sldChg chg="mod">
        <pc:chgData name="Palak Anand" userId="c0226a63-cf49-4b09-9f18-798c3043b0a1" providerId="ADAL" clId="{C592D783-0D24-4D20-9CA9-2EB153AF8AAF}" dt="2022-02-11T09:52:11.436" v="11" actId="27918"/>
        <pc:sldMkLst>
          <pc:docMk/>
          <pc:sldMk cId="4230987676" sldId="646"/>
        </pc:sldMkLst>
      </pc:sldChg>
      <pc:sldChg chg="mod">
        <pc:chgData name="Palak Anand" userId="c0226a63-cf49-4b09-9f18-798c3043b0a1" providerId="ADAL" clId="{C592D783-0D24-4D20-9CA9-2EB153AF8AAF}" dt="2022-02-11T09:51:27.393" v="1" actId="27918"/>
        <pc:sldMkLst>
          <pc:docMk/>
          <pc:sldMk cId="1600143789" sldId="647"/>
        </pc:sldMkLst>
      </pc:sldChg>
      <pc:sldChg chg="modSp mod">
        <pc:chgData name="Palak Anand" userId="c0226a63-cf49-4b09-9f18-798c3043b0a1" providerId="ADAL" clId="{C592D783-0D24-4D20-9CA9-2EB153AF8AAF}" dt="2022-02-11T11:47:55.898" v="91"/>
        <pc:sldMkLst>
          <pc:docMk/>
          <pc:sldMk cId="2449410283" sldId="652"/>
        </pc:sldMkLst>
        <pc:graphicFrameChg chg="mod">
          <ac:chgData name="Palak Anand" userId="c0226a63-cf49-4b09-9f18-798c3043b0a1" providerId="ADAL" clId="{C592D783-0D24-4D20-9CA9-2EB153AF8AAF}" dt="2022-02-11T11:47:55.898" v="91"/>
          <ac:graphicFrameMkLst>
            <pc:docMk/>
            <pc:sldMk cId="2449410283" sldId="652"/>
            <ac:graphicFrameMk id="8" creationId="{28F7AFAF-0357-48F2-91BC-0CA318F4D4CC}"/>
          </ac:graphicFrameMkLst>
        </pc:graphicFrameChg>
      </pc:sldChg>
      <pc:sldChg chg="mod">
        <pc:chgData name="Palak Anand" userId="c0226a63-cf49-4b09-9f18-798c3043b0a1" providerId="ADAL" clId="{C592D783-0D24-4D20-9CA9-2EB153AF8AAF}" dt="2022-02-11T12:30:06.186" v="131" actId="27918"/>
        <pc:sldMkLst>
          <pc:docMk/>
          <pc:sldMk cId="2691156185" sldId="6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65B66C-FCAB-464B-BDF9-D4A6370F9BAB}" type="datetimeFigureOut">
              <a:rPr lang="en-SG"/>
              <a:pPr>
                <a:defRPr/>
              </a:pPr>
              <a:t>8/12/2024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2C268D-7910-4C26-BCD6-863DAC7BE6FD}" type="slidenum">
              <a:rPr lang="en-SG"/>
              <a:pPr>
                <a:defRPr/>
              </a:pPr>
              <a:t>‹Nº›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C268D-7910-4C26-BCD6-863DAC7BE6FD}" type="slidenum">
              <a:rPr lang="en-SG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10678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2C268D-7910-4C26-BCD6-863DAC7BE6FD}" type="slidenum">
              <a:rPr lang="en-SG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10678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2E5C5-FFB2-1A4E-9C37-3964C13E0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3D31E-7E79-4C0A-B6D7-B6B6F0CFC7A5}" type="slidenum">
              <a:rPr lang="en-SG" smtClean="0"/>
              <a:pPr/>
              <a:t>‹Nº›</a:t>
            </a:fld>
            <a:endParaRPr lang="en-SG"/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CB509936-CE19-6348-91E8-26CFB875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5" y="253227"/>
            <a:ext cx="10502900" cy="56753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5CA1D069-B83D-D843-A18B-AA05FAE133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4"/>
          <a:stretch/>
        </p:blipFill>
        <p:spPr>
          <a:xfrm>
            <a:off x="-262751" y="3786188"/>
            <a:ext cx="12784359" cy="3071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629086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A647-080D-4C98-9607-0590801D0706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EC17-4C92-429F-9F79-AED55433ED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21D7D73-A0F4-7A46-A171-2108F4DC4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90743" y="6334683"/>
            <a:ext cx="410515" cy="159615"/>
          </a:xfrm>
        </p:spPr>
        <p:txBody>
          <a:bodyPr/>
          <a:lstStyle>
            <a:lvl1pPr algn="ctr">
              <a:defRPr/>
            </a:lvl1pPr>
          </a:lstStyle>
          <a:p>
            <a:fld id="{BC245E08-A3AB-5645-9437-FF8C5F05D5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934A3CCE-4417-BC4D-A572-6A338F11E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725483"/>
            <a:ext cx="10655300" cy="556317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80000"/>
              </a:lnSpc>
              <a:defRPr lang="en-US" sz="2800" b="1" i="0">
                <a:solidFill>
                  <a:schemeClr val="tx1"/>
                </a:solidFill>
                <a:latin typeface="ClanPro-Black" panose="020B0A04020101020102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Headline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A43ABFC-2CAD-4743-BE48-0B7F3071AE3D}"/>
              </a:ext>
            </a:extLst>
          </p:cNvPr>
          <p:cNvCxnSpPr/>
          <p:nvPr userDrawn="1"/>
        </p:nvCxnSpPr>
        <p:spPr>
          <a:xfrm>
            <a:off x="6106478" y="2327564"/>
            <a:ext cx="0" cy="289757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9">
            <a:extLst>
              <a:ext uri="{FF2B5EF4-FFF2-40B4-BE49-F238E27FC236}">
                <a16:creationId xmlns="" xmlns:a16="http://schemas.microsoft.com/office/drawing/2014/main" id="{A9A50AFA-C848-4642-92E1-08A53DD5A0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3304" y="2213263"/>
            <a:ext cx="4880346" cy="331618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Ut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, vitae </a:t>
            </a:r>
            <a:r>
              <a:rPr lang="en-US" err="1"/>
              <a:t>tempor</a:t>
            </a:r>
            <a:r>
              <a:rPr lang="en-US"/>
              <a:t> ex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at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vestibulum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porta at. Ut semper </a:t>
            </a:r>
            <a:r>
              <a:rPr lang="en-US" err="1"/>
              <a:t>erat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ultrices</a:t>
            </a:r>
            <a:r>
              <a:rPr lang="en-US"/>
              <a:t>, et fermentum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ipsum ex, </a:t>
            </a:r>
            <a:r>
              <a:rPr lang="en-US" err="1"/>
              <a:t>rutrum</a:t>
            </a:r>
            <a:r>
              <a:rPr lang="en-US"/>
              <a:t> vitae libero sit </a:t>
            </a:r>
            <a:r>
              <a:rPr lang="en-US" err="1"/>
              <a:t>amet</a:t>
            </a:r>
            <a:r>
              <a:rPr lang="en-US"/>
              <a:t>, lacinia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lorem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="" xmlns:a16="http://schemas.microsoft.com/office/drawing/2014/main" id="{E49CB2C7-DE0D-FC48-9D02-549B82E465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948" y="2213263"/>
            <a:ext cx="4880346" cy="331618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Ut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, vitae </a:t>
            </a:r>
            <a:r>
              <a:rPr lang="en-US" err="1"/>
              <a:t>tempor</a:t>
            </a:r>
            <a:r>
              <a:rPr lang="en-US"/>
              <a:t> ex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at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vestibulum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porta at. Ut semper </a:t>
            </a:r>
            <a:r>
              <a:rPr lang="en-US" err="1"/>
              <a:t>erat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ultrices</a:t>
            </a:r>
            <a:r>
              <a:rPr lang="en-US"/>
              <a:t>, et fermentum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ipsum ex, </a:t>
            </a:r>
            <a:r>
              <a:rPr lang="en-US" err="1"/>
              <a:t>rutrum</a:t>
            </a:r>
            <a:r>
              <a:rPr lang="en-US"/>
              <a:t> vitae libero sit </a:t>
            </a:r>
            <a:r>
              <a:rPr lang="en-US" err="1"/>
              <a:t>amet</a:t>
            </a:r>
            <a:r>
              <a:rPr lang="en-US"/>
              <a:t>, lacinia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lorem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0203779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hea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0669590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=""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7207250" cy="96950"/>
          </a:xfrm>
        </p:spPr>
        <p:txBody>
          <a:bodyPr wrap="square" anchor="ctr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Source Placeholder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187570"/>
            <a:ext cx="1066800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97423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5"/>
          <p:cNvSpPr>
            <a:spLocks noGrp="1"/>
          </p:cNvSpPr>
          <p:nvPr>
            <p:ph type="title"/>
          </p:nvPr>
        </p:nvSpPr>
        <p:spPr>
          <a:xfrm>
            <a:off x="360000" y="344261"/>
            <a:ext cx="11181211" cy="5601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305D1441-792B-4070-85C7-63C73D63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132102"/>
            <a:ext cx="11181211" cy="5058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049410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0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[Media] 2_Content Slide, Full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899" y="280901"/>
            <a:ext cx="11362472" cy="725160"/>
          </a:xfrm>
          <a:prstGeom prst="rect">
            <a:avLst/>
          </a:prstGeom>
        </p:spPr>
        <p:txBody>
          <a:bodyPr wrap="square"/>
          <a:lstStyle>
            <a:lvl1pPr>
              <a:defRPr kumimoji="1" sz="3600" b="1" dirty="0">
                <a:solidFill>
                  <a:schemeClr val="tx1"/>
                </a:solidFill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1pPr>
          </a:lstStyle>
          <a:p>
            <a:pPr lvl="0"/>
            <a:endParaRPr/>
          </a:p>
        </p:txBody>
      </p:sp>
      <p:sp>
        <p:nvSpPr>
          <p:cNvPr id="13" name="Text Placeholder 61">
            <a:extLst>
              <a:ext uri="{FF2B5EF4-FFF2-40B4-BE49-F238E27FC236}">
                <a16:creationId xmlns="" xmlns:a16="http://schemas.microsoft.com/office/drawing/2014/main" id="{B3EF4036-ECE3-534D-B165-0397F3C9DD0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2899" y="1023153"/>
            <a:ext cx="11358551" cy="168055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 kumimoji="1" lang="ja-JP" altLang="en-US" sz="2400" b="1" baseline="0" dirty="0">
                <a:solidFill>
                  <a:schemeClr val="tx1"/>
                </a:solidFill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1pPr>
            <a:lvl2pPr marL="563012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000" b="1"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2pPr>
            <a:lvl3pPr>
              <a:defRPr b="1"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3pPr>
          </a:lstStyle>
          <a:p>
            <a:pPr lvl="0"/>
            <a:r>
              <a:rPr kumimoji="1" lang="en-US" altLang="ja-JP"/>
              <a:t>Click to edit text</a:t>
            </a:r>
          </a:p>
          <a:p>
            <a:pPr lvl="1"/>
            <a:r>
              <a:rPr kumimoji="1" lang="en-US" altLang="ja-JP"/>
              <a:t>Click to edit text</a:t>
            </a:r>
          </a:p>
          <a:p>
            <a:pPr lvl="2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689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066959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=""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34431" y="6407557"/>
            <a:ext cx="7207250" cy="96950"/>
          </a:xfr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187570"/>
            <a:ext cx="1066800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8913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raight Connector 31"/>
          <p:cNvSpPr/>
          <p:nvPr/>
        </p:nvSpPr>
        <p:spPr>
          <a:xfrm flipH="1">
            <a:off x="674556" y="6334117"/>
            <a:ext cx="1" cy="403200"/>
          </a:xfrm>
          <a:prstGeom prst="line">
            <a:avLst/>
          </a:prstGeom>
          <a:ln w="3175">
            <a:solidFill>
              <a:srgbClr val="C3C3C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Rectangle 4"/>
          <p:cNvSpPr/>
          <p:nvPr/>
        </p:nvSpPr>
        <p:spPr>
          <a:xfrm>
            <a:off x="384507" y="-7452"/>
            <a:ext cx="914401" cy="6400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lumOff val="5098"/>
                  </a:schemeClr>
                </a:solidFill>
              </a:defRPr>
            </a:pPr>
            <a:endParaRPr/>
          </a:p>
        </p:txBody>
      </p:sp>
      <p:grpSp>
        <p:nvGrpSpPr>
          <p:cNvPr id="248" name="Group"/>
          <p:cNvGrpSpPr/>
          <p:nvPr/>
        </p:nvGrpSpPr>
        <p:grpSpPr>
          <a:xfrm>
            <a:off x="195363" y="6344134"/>
            <a:ext cx="1909919" cy="341159"/>
            <a:chOff x="0" y="0"/>
            <a:chExt cx="1909918" cy="341158"/>
          </a:xfrm>
        </p:grpSpPr>
        <p:grpSp>
          <p:nvGrpSpPr>
            <p:cNvPr id="246" name="Group 29"/>
            <p:cNvGrpSpPr/>
            <p:nvPr/>
          </p:nvGrpSpPr>
          <p:grpSpPr>
            <a:xfrm>
              <a:off x="-1" y="-1"/>
              <a:ext cx="356882" cy="329919"/>
              <a:chOff x="0" y="0"/>
              <a:chExt cx="356880" cy="329917"/>
            </a:xfrm>
          </p:grpSpPr>
          <p:grpSp>
            <p:nvGrpSpPr>
              <p:cNvPr id="214" name="Group 32"/>
              <p:cNvGrpSpPr/>
              <p:nvPr/>
            </p:nvGrpSpPr>
            <p:grpSpPr>
              <a:xfrm>
                <a:off x="-1" y="222614"/>
                <a:ext cx="356882" cy="107304"/>
                <a:chOff x="0" y="0"/>
                <a:chExt cx="356880" cy="107302"/>
              </a:xfrm>
            </p:grpSpPr>
            <p:sp>
              <p:nvSpPr>
                <p:cNvPr id="182" name="Freeform 71"/>
                <p:cNvSpPr/>
                <p:nvPr/>
              </p:nvSpPr>
              <p:spPr>
                <a:xfrm>
                  <a:off x="702" y="1404"/>
                  <a:ext cx="42697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729" y="0"/>
                        <a:pt x="12729" y="0"/>
                        <a:pt x="12729" y="0"/>
                      </a:cubicBezTo>
                      <a:cubicBezTo>
                        <a:pt x="20057" y="0"/>
                        <a:pt x="21600" y="3724"/>
                        <a:pt x="21600" y="6331"/>
                      </a:cubicBezTo>
                      <a:cubicBezTo>
                        <a:pt x="21600" y="10800"/>
                        <a:pt x="18514" y="12662"/>
                        <a:pt x="12729" y="12662"/>
                      </a:cubicBezTo>
                      <a:cubicBezTo>
                        <a:pt x="3471" y="12662"/>
                        <a:pt x="3471" y="12662"/>
                        <a:pt x="3471" y="12662"/>
                      </a:cubicBezTo>
                      <a:cubicBezTo>
                        <a:pt x="3471" y="21600"/>
                        <a:pt x="3471" y="21600"/>
                        <a:pt x="3471" y="21600"/>
                      </a:cubicBezTo>
                      <a:lnTo>
                        <a:pt x="0" y="21600"/>
                      </a:lnTo>
                      <a:close/>
                      <a:moveTo>
                        <a:pt x="12343" y="9683"/>
                      </a:moveTo>
                      <a:cubicBezTo>
                        <a:pt x="16971" y="9683"/>
                        <a:pt x="18129" y="8566"/>
                        <a:pt x="18129" y="6331"/>
                      </a:cubicBezTo>
                      <a:cubicBezTo>
                        <a:pt x="18129" y="4469"/>
                        <a:pt x="16971" y="3352"/>
                        <a:pt x="12343" y="3352"/>
                      </a:cubicBezTo>
                      <a:cubicBezTo>
                        <a:pt x="3471" y="3352"/>
                        <a:pt x="3471" y="3352"/>
                        <a:pt x="3471" y="3352"/>
                      </a:cubicBezTo>
                      <a:cubicBezTo>
                        <a:pt x="3471" y="9683"/>
                        <a:pt x="3471" y="9683"/>
                        <a:pt x="3471" y="9683"/>
                      </a:cubicBezTo>
                      <a:lnTo>
                        <a:pt x="12343" y="968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3" name="Freeform 72"/>
                <p:cNvSpPr/>
                <p:nvPr/>
              </p:nvSpPr>
              <p:spPr>
                <a:xfrm>
                  <a:off x="-1" y="1404"/>
                  <a:ext cx="43400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884" y="372"/>
                      </a:moveTo>
                      <a:cubicBezTo>
                        <a:pt x="18189" y="372"/>
                        <a:pt x="21221" y="2607"/>
                        <a:pt x="21221" y="6331"/>
                      </a:cubicBezTo>
                      <a:cubicBezTo>
                        <a:pt x="21221" y="10428"/>
                        <a:pt x="18189" y="12290"/>
                        <a:pt x="12884" y="12290"/>
                      </a:cubicBezTo>
                      <a:cubicBezTo>
                        <a:pt x="3411" y="12290"/>
                        <a:pt x="3411" y="12290"/>
                        <a:pt x="3411" y="12290"/>
                      </a:cubicBezTo>
                      <a:cubicBezTo>
                        <a:pt x="3411" y="21228"/>
                        <a:pt x="3411" y="21228"/>
                        <a:pt x="3411" y="21228"/>
                      </a:cubicBezTo>
                      <a:cubicBezTo>
                        <a:pt x="758" y="21228"/>
                        <a:pt x="758" y="21228"/>
                        <a:pt x="758" y="21228"/>
                      </a:cubicBezTo>
                      <a:cubicBezTo>
                        <a:pt x="758" y="372"/>
                        <a:pt x="758" y="372"/>
                        <a:pt x="758" y="372"/>
                      </a:cubicBezTo>
                      <a:cubicBezTo>
                        <a:pt x="12884" y="372"/>
                        <a:pt x="12884" y="372"/>
                        <a:pt x="12884" y="372"/>
                      </a:cubicBezTo>
                      <a:moveTo>
                        <a:pt x="3411" y="10055"/>
                      </a:moveTo>
                      <a:cubicBezTo>
                        <a:pt x="12505" y="10055"/>
                        <a:pt x="12505" y="10055"/>
                        <a:pt x="12505" y="10055"/>
                      </a:cubicBezTo>
                      <a:cubicBezTo>
                        <a:pt x="16674" y="10055"/>
                        <a:pt x="18568" y="8938"/>
                        <a:pt x="18568" y="6331"/>
                      </a:cubicBezTo>
                      <a:cubicBezTo>
                        <a:pt x="18568" y="4097"/>
                        <a:pt x="16674" y="2979"/>
                        <a:pt x="12505" y="2979"/>
                      </a:cubicBezTo>
                      <a:cubicBezTo>
                        <a:pt x="3411" y="2979"/>
                        <a:pt x="3411" y="2979"/>
                        <a:pt x="3411" y="2979"/>
                      </a:cubicBezTo>
                      <a:cubicBezTo>
                        <a:pt x="3411" y="10055"/>
                        <a:pt x="3411" y="10055"/>
                        <a:pt x="3411" y="10055"/>
                      </a:cubicBezTo>
                      <a:moveTo>
                        <a:pt x="12884" y="0"/>
                      </a:move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2"/>
                        <a:pt x="0" y="372"/>
                        <a:pt x="0" y="372"/>
                      </a:cubicBezTo>
                      <a:cubicBezTo>
                        <a:pt x="0" y="21228"/>
                        <a:pt x="0" y="21228"/>
                        <a:pt x="0" y="2122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58" y="21600"/>
                        <a:pt x="758" y="21600"/>
                        <a:pt x="758" y="21600"/>
                      </a:cubicBezTo>
                      <a:cubicBezTo>
                        <a:pt x="3411" y="21600"/>
                        <a:pt x="3411" y="21600"/>
                        <a:pt x="3411" y="21600"/>
                      </a:cubicBezTo>
                      <a:cubicBezTo>
                        <a:pt x="4168" y="21600"/>
                        <a:pt x="4168" y="21600"/>
                        <a:pt x="4168" y="21600"/>
                      </a:cubicBezTo>
                      <a:cubicBezTo>
                        <a:pt x="4168" y="21228"/>
                        <a:pt x="4168" y="21228"/>
                        <a:pt x="4168" y="21228"/>
                      </a:cubicBezTo>
                      <a:cubicBezTo>
                        <a:pt x="4168" y="13034"/>
                        <a:pt x="4168" y="13034"/>
                        <a:pt x="4168" y="13034"/>
                      </a:cubicBezTo>
                      <a:cubicBezTo>
                        <a:pt x="12884" y="13034"/>
                        <a:pt x="12884" y="13034"/>
                        <a:pt x="12884" y="13034"/>
                      </a:cubicBezTo>
                      <a:cubicBezTo>
                        <a:pt x="20084" y="13034"/>
                        <a:pt x="21600" y="9310"/>
                        <a:pt x="21600" y="6331"/>
                      </a:cubicBezTo>
                      <a:cubicBezTo>
                        <a:pt x="21600" y="3352"/>
                        <a:pt x="20084" y="0"/>
                        <a:pt x="12884" y="0"/>
                      </a:cubicBezTo>
                      <a:close/>
                      <a:moveTo>
                        <a:pt x="4168" y="3724"/>
                      </a:moveTo>
                      <a:cubicBezTo>
                        <a:pt x="12505" y="3724"/>
                        <a:pt x="12505" y="3724"/>
                        <a:pt x="12505" y="3724"/>
                      </a:cubicBezTo>
                      <a:cubicBezTo>
                        <a:pt x="17053" y="3724"/>
                        <a:pt x="17811" y="4841"/>
                        <a:pt x="17811" y="6331"/>
                      </a:cubicBezTo>
                      <a:cubicBezTo>
                        <a:pt x="17811" y="8193"/>
                        <a:pt x="17053" y="9310"/>
                        <a:pt x="12505" y="9310"/>
                      </a:cubicBezTo>
                      <a:cubicBezTo>
                        <a:pt x="4168" y="9310"/>
                        <a:pt x="4168" y="9310"/>
                        <a:pt x="4168" y="9310"/>
                      </a:cubicBezTo>
                      <a:cubicBezTo>
                        <a:pt x="4168" y="3724"/>
                        <a:pt x="4168" y="3724"/>
                        <a:pt x="4168" y="372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4" name="Freeform 73"/>
                <p:cNvSpPr/>
                <p:nvPr/>
              </p:nvSpPr>
              <p:spPr>
                <a:xfrm>
                  <a:off x="54775" y="1404"/>
                  <a:ext cx="45085" cy="449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83" y="21600"/>
                      </a:moveTo>
                      <a:cubicBezTo>
                        <a:pt x="5858" y="21600"/>
                        <a:pt x="0" y="20136"/>
                        <a:pt x="0" y="1244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61" y="0"/>
                        <a:pt x="3661" y="0"/>
                        <a:pt x="3661" y="0"/>
                      </a:cubicBezTo>
                      <a:cubicBezTo>
                        <a:pt x="3661" y="12447"/>
                        <a:pt x="3661" y="12447"/>
                        <a:pt x="3661" y="12447"/>
                      </a:cubicBezTo>
                      <a:cubicBezTo>
                        <a:pt x="3661" y="16475"/>
                        <a:pt x="6224" y="18671"/>
                        <a:pt x="10983" y="18671"/>
                      </a:cubicBezTo>
                      <a:cubicBezTo>
                        <a:pt x="15742" y="18671"/>
                        <a:pt x="18305" y="16475"/>
                        <a:pt x="18305" y="12447"/>
                      </a:cubicBezTo>
                      <a:cubicBezTo>
                        <a:pt x="18305" y="0"/>
                        <a:pt x="18305" y="0"/>
                        <a:pt x="18305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12447"/>
                        <a:pt x="21600" y="12447"/>
                        <a:pt x="21600" y="12447"/>
                      </a:cubicBezTo>
                      <a:cubicBezTo>
                        <a:pt x="21600" y="20136"/>
                        <a:pt x="15742" y="21600"/>
                        <a:pt x="10983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5" name="Freeform 74"/>
                <p:cNvSpPr/>
                <p:nvPr/>
              </p:nvSpPr>
              <p:spPr>
                <a:xfrm>
                  <a:off x="54775" y="1404"/>
                  <a:ext cx="45787" cy="45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80" y="360"/>
                      </a:moveTo>
                      <a:cubicBezTo>
                        <a:pt x="20880" y="12240"/>
                        <a:pt x="20880" y="12240"/>
                        <a:pt x="20880" y="12240"/>
                      </a:cubicBezTo>
                      <a:cubicBezTo>
                        <a:pt x="20880" y="19440"/>
                        <a:pt x="15480" y="20880"/>
                        <a:pt x="10800" y="20880"/>
                      </a:cubicBezTo>
                      <a:cubicBezTo>
                        <a:pt x="6120" y="20880"/>
                        <a:pt x="360" y="19440"/>
                        <a:pt x="360" y="12240"/>
                      </a:cubicBezTo>
                      <a:cubicBezTo>
                        <a:pt x="360" y="360"/>
                        <a:pt x="360" y="360"/>
                        <a:pt x="360" y="360"/>
                      </a:cubicBezTo>
                      <a:cubicBezTo>
                        <a:pt x="3240" y="360"/>
                        <a:pt x="3240" y="360"/>
                        <a:pt x="3240" y="360"/>
                      </a:cubicBezTo>
                      <a:cubicBezTo>
                        <a:pt x="3240" y="12240"/>
                        <a:pt x="3240" y="12240"/>
                        <a:pt x="3240" y="12240"/>
                      </a:cubicBezTo>
                      <a:cubicBezTo>
                        <a:pt x="3240" y="16560"/>
                        <a:pt x="5760" y="18720"/>
                        <a:pt x="10800" y="18720"/>
                      </a:cubicBezTo>
                      <a:cubicBezTo>
                        <a:pt x="15840" y="18720"/>
                        <a:pt x="18360" y="16560"/>
                        <a:pt x="18360" y="12240"/>
                      </a:cubicBezTo>
                      <a:cubicBezTo>
                        <a:pt x="18360" y="360"/>
                        <a:pt x="18360" y="360"/>
                        <a:pt x="18360" y="360"/>
                      </a:cubicBezTo>
                      <a:cubicBezTo>
                        <a:pt x="20880" y="360"/>
                        <a:pt x="20880" y="360"/>
                        <a:pt x="20880" y="360"/>
                      </a:cubicBezTo>
                      <a:moveTo>
                        <a:pt x="21600" y="0"/>
                      </a:moveTo>
                      <a:cubicBezTo>
                        <a:pt x="20880" y="0"/>
                        <a:pt x="20880" y="0"/>
                        <a:pt x="20880" y="0"/>
                      </a:cubicBezTo>
                      <a:cubicBezTo>
                        <a:pt x="18360" y="0"/>
                        <a:pt x="18360" y="0"/>
                        <a:pt x="18360" y="0"/>
                      </a:cubicBezTo>
                      <a:cubicBezTo>
                        <a:pt x="17640" y="0"/>
                        <a:pt x="17640" y="0"/>
                        <a:pt x="17640" y="0"/>
                      </a:cubicBezTo>
                      <a:cubicBezTo>
                        <a:pt x="17640" y="360"/>
                        <a:pt x="17640" y="360"/>
                        <a:pt x="17640" y="360"/>
                      </a:cubicBezTo>
                      <a:cubicBezTo>
                        <a:pt x="17640" y="12240"/>
                        <a:pt x="17640" y="12240"/>
                        <a:pt x="17640" y="12240"/>
                      </a:cubicBezTo>
                      <a:cubicBezTo>
                        <a:pt x="17640" y="16200"/>
                        <a:pt x="15480" y="18000"/>
                        <a:pt x="10800" y="18000"/>
                      </a:cubicBezTo>
                      <a:cubicBezTo>
                        <a:pt x="6120" y="18000"/>
                        <a:pt x="3600" y="16200"/>
                        <a:pt x="3600" y="12240"/>
                      </a:cubicBezTo>
                      <a:cubicBezTo>
                        <a:pt x="3600" y="360"/>
                        <a:pt x="3600" y="360"/>
                        <a:pt x="3600" y="360"/>
                      </a:cubicBezTo>
                      <a:cubicBezTo>
                        <a:pt x="3600" y="0"/>
                        <a:pt x="3600" y="0"/>
                        <a:pt x="3600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0" y="12240"/>
                        <a:pt x="0" y="12240"/>
                        <a:pt x="0" y="12240"/>
                      </a:cubicBezTo>
                      <a:cubicBezTo>
                        <a:pt x="0" y="18360"/>
                        <a:pt x="3600" y="21600"/>
                        <a:pt x="10800" y="21600"/>
                      </a:cubicBezTo>
                      <a:cubicBezTo>
                        <a:pt x="17640" y="21600"/>
                        <a:pt x="21600" y="18360"/>
                        <a:pt x="21600" y="12240"/>
                      </a:cubicBezTo>
                      <a:cubicBezTo>
                        <a:pt x="21600" y="360"/>
                        <a:pt x="21600" y="360"/>
                        <a:pt x="21600" y="36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6" name="Freeform 75"/>
                <p:cNvSpPr/>
                <p:nvPr/>
              </p:nvSpPr>
              <p:spPr>
                <a:xfrm>
                  <a:off x="110532" y="1404"/>
                  <a:ext cx="43400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126" y="0"/>
                        <a:pt x="12126" y="0"/>
                        <a:pt x="12126" y="0"/>
                      </a:cubicBezTo>
                      <a:cubicBezTo>
                        <a:pt x="14779" y="0"/>
                        <a:pt x="20842" y="0"/>
                        <a:pt x="20842" y="5959"/>
                      </a:cubicBezTo>
                      <a:cubicBezTo>
                        <a:pt x="20842" y="8566"/>
                        <a:pt x="19326" y="9683"/>
                        <a:pt x="18189" y="10055"/>
                      </a:cubicBezTo>
                      <a:cubicBezTo>
                        <a:pt x="19705" y="10800"/>
                        <a:pt x="21600" y="12290"/>
                        <a:pt x="21600" y="15269"/>
                      </a:cubicBezTo>
                      <a:cubicBezTo>
                        <a:pt x="21600" y="21600"/>
                        <a:pt x="14779" y="21600"/>
                        <a:pt x="10989" y="21600"/>
                      </a:cubicBezTo>
                      <a:lnTo>
                        <a:pt x="0" y="21600"/>
                      </a:lnTo>
                      <a:close/>
                      <a:moveTo>
                        <a:pt x="12505" y="18248"/>
                      </a:moveTo>
                      <a:cubicBezTo>
                        <a:pt x="16295" y="18248"/>
                        <a:pt x="18189" y="17503"/>
                        <a:pt x="18189" y="15269"/>
                      </a:cubicBezTo>
                      <a:cubicBezTo>
                        <a:pt x="18189" y="13779"/>
                        <a:pt x="17432" y="11917"/>
                        <a:pt x="12884" y="11917"/>
                      </a:cubicBezTo>
                      <a:cubicBezTo>
                        <a:pt x="3411" y="11917"/>
                        <a:pt x="3411" y="11917"/>
                        <a:pt x="3411" y="11917"/>
                      </a:cubicBezTo>
                      <a:cubicBezTo>
                        <a:pt x="3411" y="18248"/>
                        <a:pt x="3411" y="18248"/>
                        <a:pt x="3411" y="18248"/>
                      </a:cubicBezTo>
                      <a:lnTo>
                        <a:pt x="12505" y="18248"/>
                      </a:lnTo>
                      <a:close/>
                      <a:moveTo>
                        <a:pt x="11747" y="8938"/>
                      </a:moveTo>
                      <a:cubicBezTo>
                        <a:pt x="15537" y="8938"/>
                        <a:pt x="17432" y="7821"/>
                        <a:pt x="17432" y="5959"/>
                      </a:cubicBezTo>
                      <a:cubicBezTo>
                        <a:pt x="17432" y="3352"/>
                        <a:pt x="14779" y="3352"/>
                        <a:pt x="10611" y="3352"/>
                      </a:cubicBezTo>
                      <a:cubicBezTo>
                        <a:pt x="3411" y="3352"/>
                        <a:pt x="3411" y="3352"/>
                        <a:pt x="3411" y="3352"/>
                      </a:cubicBezTo>
                      <a:cubicBezTo>
                        <a:pt x="3411" y="8938"/>
                        <a:pt x="3411" y="8938"/>
                        <a:pt x="3411" y="8938"/>
                      </a:cubicBezTo>
                      <a:lnTo>
                        <a:pt x="11747" y="893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7" name="Freeform 76"/>
                <p:cNvSpPr/>
                <p:nvPr/>
              </p:nvSpPr>
              <p:spPr>
                <a:xfrm>
                  <a:off x="109690" y="1404"/>
                  <a:ext cx="45085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081" y="372"/>
                      </a:moveTo>
                      <a:cubicBezTo>
                        <a:pt x="14644" y="372"/>
                        <a:pt x="20136" y="372"/>
                        <a:pt x="20136" y="5959"/>
                      </a:cubicBezTo>
                      <a:cubicBezTo>
                        <a:pt x="20136" y="8566"/>
                        <a:pt x="18305" y="9683"/>
                        <a:pt x="17207" y="10055"/>
                      </a:cubicBezTo>
                      <a:cubicBezTo>
                        <a:pt x="18671" y="10800"/>
                        <a:pt x="20868" y="11917"/>
                        <a:pt x="20868" y="15269"/>
                      </a:cubicBezTo>
                      <a:cubicBezTo>
                        <a:pt x="20868" y="21228"/>
                        <a:pt x="14278" y="21228"/>
                        <a:pt x="10983" y="21228"/>
                      </a:cubicBezTo>
                      <a:cubicBezTo>
                        <a:pt x="732" y="21228"/>
                        <a:pt x="732" y="21228"/>
                        <a:pt x="732" y="21228"/>
                      </a:cubicBezTo>
                      <a:cubicBezTo>
                        <a:pt x="732" y="372"/>
                        <a:pt x="732" y="372"/>
                        <a:pt x="732" y="372"/>
                      </a:cubicBezTo>
                      <a:cubicBezTo>
                        <a:pt x="12081" y="372"/>
                        <a:pt x="12081" y="372"/>
                        <a:pt x="12081" y="372"/>
                      </a:cubicBezTo>
                      <a:moveTo>
                        <a:pt x="3295" y="9310"/>
                      </a:moveTo>
                      <a:cubicBezTo>
                        <a:pt x="11715" y="9310"/>
                        <a:pt x="11715" y="9310"/>
                        <a:pt x="11715" y="9310"/>
                      </a:cubicBezTo>
                      <a:cubicBezTo>
                        <a:pt x="15376" y="9310"/>
                        <a:pt x="17573" y="8193"/>
                        <a:pt x="17573" y="5959"/>
                      </a:cubicBezTo>
                      <a:cubicBezTo>
                        <a:pt x="17573" y="2979"/>
                        <a:pt x="14278" y="2979"/>
                        <a:pt x="10617" y="2979"/>
                      </a:cubicBezTo>
                      <a:cubicBezTo>
                        <a:pt x="3295" y="2979"/>
                        <a:pt x="3295" y="2979"/>
                        <a:pt x="3295" y="2979"/>
                      </a:cubicBezTo>
                      <a:cubicBezTo>
                        <a:pt x="3295" y="9310"/>
                        <a:pt x="3295" y="9310"/>
                        <a:pt x="3295" y="9310"/>
                      </a:cubicBezTo>
                      <a:moveTo>
                        <a:pt x="3295" y="18621"/>
                      </a:moveTo>
                      <a:cubicBezTo>
                        <a:pt x="12447" y="18621"/>
                        <a:pt x="12447" y="18621"/>
                        <a:pt x="12447" y="18621"/>
                      </a:cubicBezTo>
                      <a:cubicBezTo>
                        <a:pt x="15376" y="18621"/>
                        <a:pt x="17939" y="18248"/>
                        <a:pt x="17939" y="15269"/>
                      </a:cubicBezTo>
                      <a:cubicBezTo>
                        <a:pt x="17939" y="12662"/>
                        <a:pt x="16475" y="11545"/>
                        <a:pt x="12814" y="11545"/>
                      </a:cubicBezTo>
                      <a:cubicBezTo>
                        <a:pt x="3295" y="11545"/>
                        <a:pt x="3295" y="11545"/>
                        <a:pt x="3295" y="11545"/>
                      </a:cubicBezTo>
                      <a:cubicBezTo>
                        <a:pt x="3295" y="18621"/>
                        <a:pt x="3295" y="18621"/>
                        <a:pt x="3295" y="18621"/>
                      </a:cubicBezTo>
                      <a:moveTo>
                        <a:pt x="12081" y="0"/>
                      </a:moveTo>
                      <a:cubicBezTo>
                        <a:pt x="732" y="0"/>
                        <a:pt x="732" y="0"/>
                        <a:pt x="7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2"/>
                        <a:pt x="0" y="372"/>
                        <a:pt x="0" y="372"/>
                      </a:cubicBezTo>
                      <a:cubicBezTo>
                        <a:pt x="0" y="21228"/>
                        <a:pt x="0" y="21228"/>
                        <a:pt x="0" y="2122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32" y="21600"/>
                        <a:pt x="732" y="21600"/>
                        <a:pt x="732" y="21600"/>
                      </a:cubicBezTo>
                      <a:cubicBezTo>
                        <a:pt x="10983" y="21600"/>
                        <a:pt x="10983" y="21600"/>
                        <a:pt x="10983" y="21600"/>
                      </a:cubicBezTo>
                      <a:cubicBezTo>
                        <a:pt x="14278" y="21600"/>
                        <a:pt x="21600" y="21600"/>
                        <a:pt x="21600" y="15269"/>
                      </a:cubicBezTo>
                      <a:cubicBezTo>
                        <a:pt x="21600" y="12290"/>
                        <a:pt x="19769" y="10800"/>
                        <a:pt x="18671" y="10055"/>
                      </a:cubicBezTo>
                      <a:cubicBezTo>
                        <a:pt x="19769" y="9683"/>
                        <a:pt x="20868" y="8193"/>
                        <a:pt x="20868" y="5959"/>
                      </a:cubicBezTo>
                      <a:cubicBezTo>
                        <a:pt x="20868" y="0"/>
                        <a:pt x="14644" y="0"/>
                        <a:pt x="12081" y="0"/>
                      </a:cubicBezTo>
                      <a:close/>
                      <a:moveTo>
                        <a:pt x="4027" y="3352"/>
                      </a:moveTo>
                      <a:cubicBezTo>
                        <a:pt x="10617" y="3352"/>
                        <a:pt x="10617" y="3352"/>
                        <a:pt x="10617" y="3352"/>
                      </a:cubicBezTo>
                      <a:cubicBezTo>
                        <a:pt x="15010" y="3352"/>
                        <a:pt x="16841" y="3724"/>
                        <a:pt x="16841" y="5959"/>
                      </a:cubicBezTo>
                      <a:cubicBezTo>
                        <a:pt x="16841" y="6703"/>
                        <a:pt x="16841" y="8566"/>
                        <a:pt x="11715" y="8566"/>
                      </a:cubicBezTo>
                      <a:cubicBezTo>
                        <a:pt x="4027" y="8566"/>
                        <a:pt x="4027" y="8566"/>
                        <a:pt x="4027" y="8566"/>
                      </a:cubicBezTo>
                      <a:cubicBezTo>
                        <a:pt x="4027" y="3352"/>
                        <a:pt x="4027" y="3352"/>
                        <a:pt x="4027" y="3352"/>
                      </a:cubicBezTo>
                      <a:close/>
                      <a:moveTo>
                        <a:pt x="4027" y="12290"/>
                      </a:moveTo>
                      <a:cubicBezTo>
                        <a:pt x="12814" y="12290"/>
                        <a:pt x="12814" y="12290"/>
                        <a:pt x="12814" y="12290"/>
                      </a:cubicBezTo>
                      <a:cubicBezTo>
                        <a:pt x="16841" y="12290"/>
                        <a:pt x="17573" y="13779"/>
                        <a:pt x="17573" y="15269"/>
                      </a:cubicBezTo>
                      <a:cubicBezTo>
                        <a:pt x="17573" y="17131"/>
                        <a:pt x="16108" y="17876"/>
                        <a:pt x="12447" y="17876"/>
                      </a:cubicBezTo>
                      <a:cubicBezTo>
                        <a:pt x="4027" y="17876"/>
                        <a:pt x="4027" y="17876"/>
                        <a:pt x="4027" y="17876"/>
                      </a:cubicBezTo>
                      <a:cubicBezTo>
                        <a:pt x="4027" y="12290"/>
                        <a:pt x="4027" y="12290"/>
                        <a:pt x="4027" y="1229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8" name="Freeform 77"/>
                <p:cNvSpPr/>
                <p:nvPr/>
              </p:nvSpPr>
              <p:spPr>
                <a:xfrm>
                  <a:off x="167695" y="1404"/>
                  <a:ext cx="38906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0"/>
                      </a:lnTo>
                      <a:lnTo>
                        <a:pt x="3821" y="0"/>
                      </a:lnTo>
                      <a:lnTo>
                        <a:pt x="3821" y="18240"/>
                      </a:lnTo>
                      <a:lnTo>
                        <a:pt x="21600" y="1824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9" name="Freeform 78"/>
                <p:cNvSpPr/>
                <p:nvPr/>
              </p:nvSpPr>
              <p:spPr>
                <a:xfrm>
                  <a:off x="166993" y="1404"/>
                  <a:ext cx="39608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77" y="411"/>
                      </a:moveTo>
                      <a:lnTo>
                        <a:pt x="3677" y="18651"/>
                      </a:lnTo>
                      <a:lnTo>
                        <a:pt x="21217" y="18651"/>
                      </a:lnTo>
                      <a:lnTo>
                        <a:pt x="21217" y="21257"/>
                      </a:lnTo>
                      <a:lnTo>
                        <a:pt x="766" y="21257"/>
                      </a:lnTo>
                      <a:lnTo>
                        <a:pt x="766" y="411"/>
                      </a:lnTo>
                      <a:lnTo>
                        <a:pt x="3677" y="411"/>
                      </a:lnTo>
                      <a:close/>
                      <a:moveTo>
                        <a:pt x="451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897"/>
                      </a:lnTo>
                      <a:lnTo>
                        <a:pt x="4519" y="17897"/>
                      </a:lnTo>
                      <a:lnTo>
                        <a:pt x="451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Freeform 79"/>
                <p:cNvSpPr/>
                <p:nvPr/>
              </p:nvSpPr>
              <p:spPr>
                <a:xfrm>
                  <a:off x="166993" y="1404"/>
                  <a:ext cx="39608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77" y="411"/>
                      </a:moveTo>
                      <a:lnTo>
                        <a:pt x="3677" y="18651"/>
                      </a:lnTo>
                      <a:lnTo>
                        <a:pt x="21217" y="18651"/>
                      </a:lnTo>
                      <a:lnTo>
                        <a:pt x="21217" y="21257"/>
                      </a:lnTo>
                      <a:lnTo>
                        <a:pt x="766" y="21257"/>
                      </a:lnTo>
                      <a:lnTo>
                        <a:pt x="766" y="411"/>
                      </a:lnTo>
                      <a:lnTo>
                        <a:pt x="3677" y="411"/>
                      </a:lnTo>
                      <a:moveTo>
                        <a:pt x="451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897"/>
                      </a:lnTo>
                      <a:lnTo>
                        <a:pt x="4519" y="17897"/>
                      </a:lnTo>
                      <a:lnTo>
                        <a:pt x="4519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1" name="Rectangle 80"/>
                <p:cNvSpPr/>
                <p:nvPr/>
              </p:nvSpPr>
              <p:spPr>
                <a:xfrm>
                  <a:off x="211275" y="1404"/>
                  <a:ext cx="12701" cy="442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2" name="Freeform 81"/>
                <p:cNvSpPr/>
                <p:nvPr/>
              </p:nvSpPr>
              <p:spPr>
                <a:xfrm>
                  <a:off x="211345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40" y="411"/>
                      </a:moveTo>
                      <a:lnTo>
                        <a:pt x="17640" y="21257"/>
                      </a:lnTo>
                      <a:lnTo>
                        <a:pt x="3960" y="21257"/>
                      </a:lnTo>
                      <a:lnTo>
                        <a:pt x="3960" y="411"/>
                      </a:lnTo>
                      <a:lnTo>
                        <a:pt x="17640" y="411"/>
                      </a:lnTo>
                      <a:close/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3" name="Freeform 82"/>
                <p:cNvSpPr/>
                <p:nvPr/>
              </p:nvSpPr>
              <p:spPr>
                <a:xfrm>
                  <a:off x="211345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40" y="411"/>
                      </a:moveTo>
                      <a:lnTo>
                        <a:pt x="17640" y="21257"/>
                      </a:lnTo>
                      <a:lnTo>
                        <a:pt x="3960" y="21257"/>
                      </a:lnTo>
                      <a:lnTo>
                        <a:pt x="3960" y="411"/>
                      </a:lnTo>
                      <a:lnTo>
                        <a:pt x="17640" y="411"/>
                      </a:lnTo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4" name="Freeform 83"/>
                <p:cNvSpPr/>
                <p:nvPr/>
              </p:nvSpPr>
              <p:spPr>
                <a:xfrm>
                  <a:off x="233285" y="702"/>
                  <a:ext cx="48034" cy="456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71" y="21600"/>
                      </a:moveTo>
                      <a:cubicBezTo>
                        <a:pt x="4114" y="21600"/>
                        <a:pt x="0" y="17280"/>
                        <a:pt x="0" y="10800"/>
                      </a:cubicBezTo>
                      <a:cubicBezTo>
                        <a:pt x="0" y="3960"/>
                        <a:pt x="4114" y="0"/>
                        <a:pt x="10971" y="0"/>
                      </a:cubicBezTo>
                      <a:cubicBezTo>
                        <a:pt x="16800" y="0"/>
                        <a:pt x="20229" y="3240"/>
                        <a:pt x="21257" y="6120"/>
                      </a:cubicBezTo>
                      <a:cubicBezTo>
                        <a:pt x="21257" y="6480"/>
                        <a:pt x="21257" y="6480"/>
                        <a:pt x="21257" y="6480"/>
                      </a:cubicBezTo>
                      <a:cubicBezTo>
                        <a:pt x="18514" y="7560"/>
                        <a:pt x="18514" y="7560"/>
                        <a:pt x="18514" y="7560"/>
                      </a:cubicBezTo>
                      <a:cubicBezTo>
                        <a:pt x="18514" y="7200"/>
                        <a:pt x="18514" y="7200"/>
                        <a:pt x="18514" y="7200"/>
                      </a:cubicBezTo>
                      <a:cubicBezTo>
                        <a:pt x="17486" y="4320"/>
                        <a:pt x="14743" y="2880"/>
                        <a:pt x="10971" y="2880"/>
                      </a:cubicBezTo>
                      <a:cubicBezTo>
                        <a:pt x="5829" y="2880"/>
                        <a:pt x="3086" y="5760"/>
                        <a:pt x="3086" y="11160"/>
                      </a:cubicBezTo>
                      <a:cubicBezTo>
                        <a:pt x="3086" y="15840"/>
                        <a:pt x="6171" y="18720"/>
                        <a:pt x="11314" y="18720"/>
                      </a:cubicBezTo>
                      <a:cubicBezTo>
                        <a:pt x="14743" y="18720"/>
                        <a:pt x="17143" y="16920"/>
                        <a:pt x="18857" y="14040"/>
                      </a:cubicBezTo>
                      <a:cubicBezTo>
                        <a:pt x="18857" y="13680"/>
                        <a:pt x="18857" y="13680"/>
                        <a:pt x="18857" y="13680"/>
                      </a:cubicBezTo>
                      <a:cubicBezTo>
                        <a:pt x="21600" y="15120"/>
                        <a:pt x="21600" y="15120"/>
                        <a:pt x="21600" y="15120"/>
                      </a:cubicBezTo>
                      <a:cubicBezTo>
                        <a:pt x="21600" y="15480"/>
                        <a:pt x="21600" y="15480"/>
                        <a:pt x="21600" y="15480"/>
                      </a:cubicBezTo>
                      <a:cubicBezTo>
                        <a:pt x="19543" y="19440"/>
                        <a:pt x="16114" y="21600"/>
                        <a:pt x="10971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5" name="Freeform 84"/>
                <p:cNvSpPr/>
                <p:nvPr/>
              </p:nvSpPr>
              <p:spPr>
                <a:xfrm>
                  <a:off x="232583" y="-1"/>
                  <a:ext cx="49439" cy="471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66" y="697"/>
                      </a:moveTo>
                      <a:cubicBezTo>
                        <a:pt x="16615" y="697"/>
                        <a:pt x="19606" y="3832"/>
                        <a:pt x="20603" y="6271"/>
                      </a:cubicBezTo>
                      <a:cubicBezTo>
                        <a:pt x="18609" y="7316"/>
                        <a:pt x="18609" y="7316"/>
                        <a:pt x="18609" y="7316"/>
                      </a:cubicBezTo>
                      <a:cubicBezTo>
                        <a:pt x="17612" y="4529"/>
                        <a:pt x="15286" y="2787"/>
                        <a:pt x="10966" y="2787"/>
                      </a:cubicBezTo>
                      <a:cubicBezTo>
                        <a:pt x="5982" y="2787"/>
                        <a:pt x="2991" y="5923"/>
                        <a:pt x="2991" y="11148"/>
                      </a:cubicBezTo>
                      <a:cubicBezTo>
                        <a:pt x="2991" y="15677"/>
                        <a:pt x="6314" y="18465"/>
                        <a:pt x="11298" y="18465"/>
                      </a:cubicBezTo>
                      <a:cubicBezTo>
                        <a:pt x="14954" y="18465"/>
                        <a:pt x="17280" y="17071"/>
                        <a:pt x="18942" y="14284"/>
                      </a:cubicBezTo>
                      <a:cubicBezTo>
                        <a:pt x="20935" y="15329"/>
                        <a:pt x="20935" y="15329"/>
                        <a:pt x="20935" y="15329"/>
                      </a:cubicBezTo>
                      <a:cubicBezTo>
                        <a:pt x="19274" y="18813"/>
                        <a:pt x="15951" y="20903"/>
                        <a:pt x="10966" y="20903"/>
                      </a:cubicBezTo>
                      <a:cubicBezTo>
                        <a:pt x="4652" y="20903"/>
                        <a:pt x="665" y="17071"/>
                        <a:pt x="665" y="10800"/>
                      </a:cubicBezTo>
                      <a:cubicBezTo>
                        <a:pt x="665" y="4529"/>
                        <a:pt x="4320" y="697"/>
                        <a:pt x="10966" y="697"/>
                      </a:cubicBezTo>
                      <a:moveTo>
                        <a:pt x="10966" y="0"/>
                      </a:moveTo>
                      <a:cubicBezTo>
                        <a:pt x="3988" y="0"/>
                        <a:pt x="0" y="4181"/>
                        <a:pt x="0" y="10800"/>
                      </a:cubicBezTo>
                      <a:cubicBezTo>
                        <a:pt x="0" y="17419"/>
                        <a:pt x="4320" y="21600"/>
                        <a:pt x="10966" y="21600"/>
                      </a:cubicBezTo>
                      <a:cubicBezTo>
                        <a:pt x="15951" y="21600"/>
                        <a:pt x="19606" y="19510"/>
                        <a:pt x="21600" y="15329"/>
                      </a:cubicBezTo>
                      <a:cubicBezTo>
                        <a:pt x="21600" y="14981"/>
                        <a:pt x="21600" y="14981"/>
                        <a:pt x="21600" y="14981"/>
                      </a:cubicBezTo>
                      <a:cubicBezTo>
                        <a:pt x="21268" y="14632"/>
                        <a:pt x="21268" y="14632"/>
                        <a:pt x="21268" y="14632"/>
                      </a:cubicBezTo>
                      <a:cubicBezTo>
                        <a:pt x="18942" y="13587"/>
                        <a:pt x="18942" y="13587"/>
                        <a:pt x="18942" y="13587"/>
                      </a:cubicBezTo>
                      <a:cubicBezTo>
                        <a:pt x="18609" y="13239"/>
                        <a:pt x="18609" y="13239"/>
                        <a:pt x="18609" y="13239"/>
                      </a:cubicBezTo>
                      <a:cubicBezTo>
                        <a:pt x="18277" y="13935"/>
                        <a:pt x="18277" y="13935"/>
                        <a:pt x="18277" y="13935"/>
                      </a:cubicBezTo>
                      <a:cubicBezTo>
                        <a:pt x="16948" y="16723"/>
                        <a:pt x="14622" y="18116"/>
                        <a:pt x="11298" y="18116"/>
                      </a:cubicBezTo>
                      <a:cubicBezTo>
                        <a:pt x="6646" y="18116"/>
                        <a:pt x="3655" y="15329"/>
                        <a:pt x="3655" y="11148"/>
                      </a:cubicBezTo>
                      <a:cubicBezTo>
                        <a:pt x="3655" y="6271"/>
                        <a:pt x="6314" y="3484"/>
                        <a:pt x="10966" y="3484"/>
                      </a:cubicBezTo>
                      <a:cubicBezTo>
                        <a:pt x="14622" y="3484"/>
                        <a:pt x="16948" y="4877"/>
                        <a:pt x="17945" y="7665"/>
                      </a:cubicBezTo>
                      <a:cubicBezTo>
                        <a:pt x="18277" y="8361"/>
                        <a:pt x="18277" y="8361"/>
                        <a:pt x="18277" y="8361"/>
                      </a:cubicBezTo>
                      <a:cubicBezTo>
                        <a:pt x="18942" y="8013"/>
                        <a:pt x="18942" y="8013"/>
                        <a:pt x="18942" y="8013"/>
                      </a:cubicBezTo>
                      <a:cubicBezTo>
                        <a:pt x="20935" y="6968"/>
                        <a:pt x="20935" y="6968"/>
                        <a:pt x="20935" y="6968"/>
                      </a:cubicBezTo>
                      <a:cubicBezTo>
                        <a:pt x="21268" y="6619"/>
                        <a:pt x="21268" y="6619"/>
                        <a:pt x="21268" y="6619"/>
                      </a:cubicBezTo>
                      <a:cubicBezTo>
                        <a:pt x="21268" y="5923"/>
                        <a:pt x="21268" y="5923"/>
                        <a:pt x="21268" y="5923"/>
                      </a:cubicBezTo>
                      <a:cubicBezTo>
                        <a:pt x="19938" y="3135"/>
                        <a:pt x="16948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6" name="Rectangle 85"/>
                <p:cNvSpPr/>
                <p:nvPr/>
              </p:nvSpPr>
              <p:spPr>
                <a:xfrm>
                  <a:off x="289083" y="1404"/>
                  <a:ext cx="12701" cy="442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7" name="Freeform 86"/>
                <p:cNvSpPr/>
                <p:nvPr/>
              </p:nvSpPr>
              <p:spPr>
                <a:xfrm>
                  <a:off x="289083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73" y="411"/>
                      </a:moveTo>
                      <a:lnTo>
                        <a:pt x="17573" y="21257"/>
                      </a:lnTo>
                      <a:lnTo>
                        <a:pt x="3661" y="21257"/>
                      </a:lnTo>
                      <a:lnTo>
                        <a:pt x="3661" y="411"/>
                      </a:lnTo>
                      <a:lnTo>
                        <a:pt x="17573" y="411"/>
                      </a:lnTo>
                      <a:close/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8" name="Freeform 87"/>
                <p:cNvSpPr/>
                <p:nvPr/>
              </p:nvSpPr>
              <p:spPr>
                <a:xfrm>
                  <a:off x="289083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73" y="411"/>
                      </a:moveTo>
                      <a:lnTo>
                        <a:pt x="17573" y="21257"/>
                      </a:lnTo>
                      <a:lnTo>
                        <a:pt x="3661" y="21257"/>
                      </a:lnTo>
                      <a:lnTo>
                        <a:pt x="3661" y="411"/>
                      </a:lnTo>
                      <a:lnTo>
                        <a:pt x="17573" y="411"/>
                      </a:lnTo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9" name="Freeform 88"/>
                <p:cNvSpPr/>
                <p:nvPr/>
              </p:nvSpPr>
              <p:spPr>
                <a:xfrm>
                  <a:off x="311093" y="702"/>
                  <a:ext cx="44945" cy="456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349" y="21600"/>
                      </a:moveTo>
                      <a:cubicBezTo>
                        <a:pt x="4393" y="21600"/>
                        <a:pt x="2197" y="18720"/>
                        <a:pt x="732" y="17280"/>
                      </a:cubicBezTo>
                      <a:cubicBezTo>
                        <a:pt x="366" y="16920"/>
                        <a:pt x="366" y="16920"/>
                        <a:pt x="0" y="16920"/>
                      </a:cubicBezTo>
                      <a:cubicBezTo>
                        <a:pt x="0" y="16560"/>
                        <a:pt x="0" y="16560"/>
                        <a:pt x="0" y="16560"/>
                      </a:cubicBezTo>
                      <a:cubicBezTo>
                        <a:pt x="2563" y="14400"/>
                        <a:pt x="2563" y="14400"/>
                        <a:pt x="2563" y="14400"/>
                      </a:cubicBezTo>
                      <a:cubicBezTo>
                        <a:pt x="2563" y="14760"/>
                        <a:pt x="2563" y="14760"/>
                        <a:pt x="2563" y="14760"/>
                      </a:cubicBezTo>
                      <a:cubicBezTo>
                        <a:pt x="2929" y="14760"/>
                        <a:pt x="2929" y="14760"/>
                        <a:pt x="2929" y="15120"/>
                      </a:cubicBezTo>
                      <a:cubicBezTo>
                        <a:pt x="3661" y="16200"/>
                        <a:pt x="5858" y="18720"/>
                        <a:pt x="11349" y="18720"/>
                      </a:cubicBezTo>
                      <a:cubicBezTo>
                        <a:pt x="12447" y="18720"/>
                        <a:pt x="18305" y="18360"/>
                        <a:pt x="18305" y="15120"/>
                      </a:cubicBezTo>
                      <a:cubicBezTo>
                        <a:pt x="18305" y="12600"/>
                        <a:pt x="14644" y="12240"/>
                        <a:pt x="10983" y="11880"/>
                      </a:cubicBezTo>
                      <a:cubicBezTo>
                        <a:pt x="6224" y="11520"/>
                        <a:pt x="732" y="11160"/>
                        <a:pt x="732" y="6480"/>
                      </a:cubicBezTo>
                      <a:cubicBezTo>
                        <a:pt x="732" y="2160"/>
                        <a:pt x="4393" y="0"/>
                        <a:pt x="10617" y="0"/>
                      </a:cubicBezTo>
                      <a:cubicBezTo>
                        <a:pt x="13912" y="0"/>
                        <a:pt x="18305" y="720"/>
                        <a:pt x="20868" y="4320"/>
                      </a:cubicBezTo>
                      <a:cubicBezTo>
                        <a:pt x="21234" y="4680"/>
                        <a:pt x="21234" y="4680"/>
                        <a:pt x="21234" y="4680"/>
                      </a:cubicBezTo>
                      <a:cubicBezTo>
                        <a:pt x="20868" y="4680"/>
                        <a:pt x="20868" y="4680"/>
                        <a:pt x="20868" y="4680"/>
                      </a:cubicBezTo>
                      <a:cubicBezTo>
                        <a:pt x="18671" y="6480"/>
                        <a:pt x="18671" y="6480"/>
                        <a:pt x="18671" y="6480"/>
                      </a:cubicBezTo>
                      <a:cubicBezTo>
                        <a:pt x="18305" y="6120"/>
                        <a:pt x="18305" y="6120"/>
                        <a:pt x="18305" y="6120"/>
                      </a:cubicBezTo>
                      <a:cubicBezTo>
                        <a:pt x="17573" y="5040"/>
                        <a:pt x="15742" y="2880"/>
                        <a:pt x="10617" y="2880"/>
                      </a:cubicBezTo>
                      <a:cubicBezTo>
                        <a:pt x="8420" y="2880"/>
                        <a:pt x="4393" y="3240"/>
                        <a:pt x="4393" y="6120"/>
                      </a:cubicBezTo>
                      <a:cubicBezTo>
                        <a:pt x="4393" y="8280"/>
                        <a:pt x="7688" y="8640"/>
                        <a:pt x="11349" y="9000"/>
                      </a:cubicBezTo>
                      <a:cubicBezTo>
                        <a:pt x="16108" y="9360"/>
                        <a:pt x="21600" y="9720"/>
                        <a:pt x="21600" y="15120"/>
                      </a:cubicBezTo>
                      <a:cubicBezTo>
                        <a:pt x="21600" y="18360"/>
                        <a:pt x="19037" y="21600"/>
                        <a:pt x="11349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0" name="Freeform 89"/>
                <p:cNvSpPr/>
                <p:nvPr/>
              </p:nvSpPr>
              <p:spPr>
                <a:xfrm>
                  <a:off x="309548" y="-1"/>
                  <a:ext cx="47332" cy="471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697"/>
                      </a:moveTo>
                      <a:cubicBezTo>
                        <a:pt x="17419" y="697"/>
                        <a:pt x="19858" y="4181"/>
                        <a:pt x="20555" y="4877"/>
                      </a:cubicBezTo>
                      <a:cubicBezTo>
                        <a:pt x="18465" y="6271"/>
                        <a:pt x="18465" y="6271"/>
                        <a:pt x="18465" y="6271"/>
                      </a:cubicBezTo>
                      <a:cubicBezTo>
                        <a:pt x="17768" y="5574"/>
                        <a:pt x="16026" y="2787"/>
                        <a:pt x="10800" y="2787"/>
                      </a:cubicBezTo>
                      <a:cubicBezTo>
                        <a:pt x="8361" y="2787"/>
                        <a:pt x="4529" y="3484"/>
                        <a:pt x="4529" y="6271"/>
                      </a:cubicBezTo>
                      <a:cubicBezTo>
                        <a:pt x="4529" y="8710"/>
                        <a:pt x="7665" y="9058"/>
                        <a:pt x="11497" y="9406"/>
                      </a:cubicBezTo>
                      <a:cubicBezTo>
                        <a:pt x="16026" y="9755"/>
                        <a:pt x="20903" y="10103"/>
                        <a:pt x="20903" y="14981"/>
                      </a:cubicBezTo>
                      <a:cubicBezTo>
                        <a:pt x="20903" y="17768"/>
                        <a:pt x="18465" y="20903"/>
                        <a:pt x="11497" y="20903"/>
                      </a:cubicBezTo>
                      <a:cubicBezTo>
                        <a:pt x="4529" y="20903"/>
                        <a:pt x="2439" y="17768"/>
                        <a:pt x="1045" y="16374"/>
                      </a:cubicBezTo>
                      <a:cubicBezTo>
                        <a:pt x="3135" y="14632"/>
                        <a:pt x="3135" y="14632"/>
                        <a:pt x="3135" y="14632"/>
                      </a:cubicBezTo>
                      <a:cubicBezTo>
                        <a:pt x="3484" y="15329"/>
                        <a:pt x="5226" y="18465"/>
                        <a:pt x="11497" y="18465"/>
                      </a:cubicBezTo>
                      <a:cubicBezTo>
                        <a:pt x="12890" y="18465"/>
                        <a:pt x="18465" y="18465"/>
                        <a:pt x="18465" y="14981"/>
                      </a:cubicBezTo>
                      <a:cubicBezTo>
                        <a:pt x="18465" y="12542"/>
                        <a:pt x="14981" y="12194"/>
                        <a:pt x="11148" y="11845"/>
                      </a:cubicBezTo>
                      <a:cubicBezTo>
                        <a:pt x="6619" y="11148"/>
                        <a:pt x="1742" y="10800"/>
                        <a:pt x="1742" y="6619"/>
                      </a:cubicBezTo>
                      <a:cubicBezTo>
                        <a:pt x="1742" y="2787"/>
                        <a:pt x="5226" y="697"/>
                        <a:pt x="10800" y="697"/>
                      </a:cubicBezTo>
                      <a:moveTo>
                        <a:pt x="10800" y="0"/>
                      </a:moveTo>
                      <a:cubicBezTo>
                        <a:pt x="4877" y="0"/>
                        <a:pt x="1394" y="2439"/>
                        <a:pt x="1394" y="6619"/>
                      </a:cubicBezTo>
                      <a:cubicBezTo>
                        <a:pt x="1394" y="11497"/>
                        <a:pt x="6619" y="11845"/>
                        <a:pt x="11148" y="12194"/>
                      </a:cubicBezTo>
                      <a:cubicBezTo>
                        <a:pt x="14981" y="12542"/>
                        <a:pt x="17768" y="13239"/>
                        <a:pt x="17768" y="14981"/>
                      </a:cubicBezTo>
                      <a:cubicBezTo>
                        <a:pt x="17768" y="17768"/>
                        <a:pt x="12194" y="18116"/>
                        <a:pt x="11497" y="18116"/>
                      </a:cubicBezTo>
                      <a:cubicBezTo>
                        <a:pt x="6271" y="18116"/>
                        <a:pt x="4529" y="15677"/>
                        <a:pt x="3832" y="14632"/>
                      </a:cubicBezTo>
                      <a:cubicBezTo>
                        <a:pt x="3832" y="14632"/>
                        <a:pt x="3484" y="14284"/>
                        <a:pt x="3484" y="14284"/>
                      </a:cubicBezTo>
                      <a:cubicBezTo>
                        <a:pt x="3135" y="13935"/>
                        <a:pt x="3135" y="13935"/>
                        <a:pt x="3135" y="13935"/>
                      </a:cubicBezTo>
                      <a:cubicBezTo>
                        <a:pt x="2439" y="14284"/>
                        <a:pt x="2439" y="14284"/>
                        <a:pt x="2439" y="14284"/>
                      </a:cubicBezTo>
                      <a:cubicBezTo>
                        <a:pt x="697" y="16026"/>
                        <a:pt x="697" y="16026"/>
                        <a:pt x="697" y="16026"/>
                      </a:cubicBezTo>
                      <a:cubicBezTo>
                        <a:pt x="0" y="16374"/>
                        <a:pt x="0" y="16374"/>
                        <a:pt x="0" y="16374"/>
                      </a:cubicBezTo>
                      <a:cubicBezTo>
                        <a:pt x="697" y="16723"/>
                        <a:pt x="697" y="16723"/>
                        <a:pt x="697" y="16723"/>
                      </a:cubicBezTo>
                      <a:cubicBezTo>
                        <a:pt x="697" y="17071"/>
                        <a:pt x="697" y="17071"/>
                        <a:pt x="1045" y="17419"/>
                      </a:cubicBezTo>
                      <a:cubicBezTo>
                        <a:pt x="2439" y="18813"/>
                        <a:pt x="4877" y="21600"/>
                        <a:pt x="11497" y="21600"/>
                      </a:cubicBezTo>
                      <a:cubicBezTo>
                        <a:pt x="18813" y="21600"/>
                        <a:pt x="21600" y="18116"/>
                        <a:pt x="21600" y="14981"/>
                      </a:cubicBezTo>
                      <a:cubicBezTo>
                        <a:pt x="21600" y="9755"/>
                        <a:pt x="16026" y="9058"/>
                        <a:pt x="11497" y="8710"/>
                      </a:cubicBezTo>
                      <a:cubicBezTo>
                        <a:pt x="7665" y="8361"/>
                        <a:pt x="5226" y="8013"/>
                        <a:pt x="5226" y="6271"/>
                      </a:cubicBezTo>
                      <a:cubicBezTo>
                        <a:pt x="5226" y="3832"/>
                        <a:pt x="8710" y="3484"/>
                        <a:pt x="10800" y="3484"/>
                      </a:cubicBezTo>
                      <a:cubicBezTo>
                        <a:pt x="15329" y="3484"/>
                        <a:pt x="17071" y="5574"/>
                        <a:pt x="18116" y="6619"/>
                      </a:cubicBezTo>
                      <a:cubicBezTo>
                        <a:pt x="18116" y="6619"/>
                        <a:pt x="18116" y="6619"/>
                        <a:pt x="18116" y="6619"/>
                      </a:cubicBezTo>
                      <a:cubicBezTo>
                        <a:pt x="18465" y="6968"/>
                        <a:pt x="18465" y="6968"/>
                        <a:pt x="18465" y="6968"/>
                      </a:cubicBezTo>
                      <a:cubicBezTo>
                        <a:pt x="19161" y="6619"/>
                        <a:pt x="19161" y="6619"/>
                        <a:pt x="19161" y="6619"/>
                      </a:cubicBezTo>
                      <a:cubicBezTo>
                        <a:pt x="20903" y="5226"/>
                        <a:pt x="20903" y="5226"/>
                        <a:pt x="20903" y="5226"/>
                      </a:cubicBezTo>
                      <a:cubicBezTo>
                        <a:pt x="21252" y="4877"/>
                        <a:pt x="21252" y="4877"/>
                        <a:pt x="21252" y="4877"/>
                      </a:cubicBezTo>
                      <a:cubicBezTo>
                        <a:pt x="20903" y="4529"/>
                        <a:pt x="20903" y="4529"/>
                        <a:pt x="20903" y="4529"/>
                      </a:cubicBezTo>
                      <a:cubicBezTo>
                        <a:pt x="20903" y="4181"/>
                        <a:pt x="20903" y="4181"/>
                        <a:pt x="20903" y="4181"/>
                      </a:cubicBezTo>
                      <a:cubicBezTo>
                        <a:pt x="18116" y="697"/>
                        <a:pt x="13935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1" name="Freeform 90"/>
                <p:cNvSpPr/>
                <p:nvPr/>
              </p:nvSpPr>
              <p:spPr>
                <a:xfrm>
                  <a:off x="18258" y="61657"/>
                  <a:ext cx="47191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148" y="21600"/>
                      </a:moveTo>
                      <a:cubicBezTo>
                        <a:pt x="4181" y="21600"/>
                        <a:pt x="0" y="17573"/>
                        <a:pt x="0" y="10983"/>
                      </a:cubicBezTo>
                      <a:cubicBezTo>
                        <a:pt x="0" y="4027"/>
                        <a:pt x="4181" y="0"/>
                        <a:pt x="11148" y="0"/>
                      </a:cubicBezTo>
                      <a:cubicBezTo>
                        <a:pt x="15677" y="0"/>
                        <a:pt x="19858" y="2197"/>
                        <a:pt x="21252" y="5858"/>
                      </a:cubicBezTo>
                      <a:cubicBezTo>
                        <a:pt x="21252" y="5858"/>
                        <a:pt x="21252" y="5858"/>
                        <a:pt x="21252" y="5858"/>
                      </a:cubicBezTo>
                      <a:cubicBezTo>
                        <a:pt x="18465" y="7688"/>
                        <a:pt x="18465" y="7688"/>
                        <a:pt x="18465" y="7688"/>
                      </a:cubicBezTo>
                      <a:cubicBezTo>
                        <a:pt x="18465" y="7322"/>
                        <a:pt x="18465" y="7322"/>
                        <a:pt x="18465" y="7322"/>
                      </a:cubicBezTo>
                      <a:cubicBezTo>
                        <a:pt x="17071" y="3295"/>
                        <a:pt x="12890" y="2929"/>
                        <a:pt x="11148" y="2929"/>
                      </a:cubicBezTo>
                      <a:cubicBezTo>
                        <a:pt x="5923" y="2929"/>
                        <a:pt x="3135" y="5858"/>
                        <a:pt x="3135" y="10983"/>
                      </a:cubicBezTo>
                      <a:cubicBezTo>
                        <a:pt x="3135" y="15742"/>
                        <a:pt x="6271" y="18671"/>
                        <a:pt x="11148" y="18671"/>
                      </a:cubicBezTo>
                      <a:cubicBezTo>
                        <a:pt x="14284" y="18671"/>
                        <a:pt x="17768" y="17207"/>
                        <a:pt x="18465" y="13546"/>
                      </a:cubicBezTo>
                      <a:cubicBezTo>
                        <a:pt x="10800" y="13546"/>
                        <a:pt x="10800" y="13546"/>
                        <a:pt x="10800" y="13546"/>
                      </a:cubicBezTo>
                      <a:cubicBezTo>
                        <a:pt x="10800" y="10617"/>
                        <a:pt x="10800" y="10617"/>
                        <a:pt x="10800" y="10617"/>
                      </a:cubicBezTo>
                      <a:cubicBezTo>
                        <a:pt x="21600" y="10617"/>
                        <a:pt x="21600" y="10617"/>
                        <a:pt x="21600" y="10617"/>
                      </a:cubicBezTo>
                      <a:cubicBezTo>
                        <a:pt x="21600" y="21234"/>
                        <a:pt x="21600" y="21234"/>
                        <a:pt x="21600" y="21234"/>
                      </a:cubicBezTo>
                      <a:cubicBezTo>
                        <a:pt x="18465" y="21234"/>
                        <a:pt x="18465" y="21234"/>
                        <a:pt x="18465" y="21234"/>
                      </a:cubicBezTo>
                      <a:cubicBezTo>
                        <a:pt x="18465" y="19037"/>
                        <a:pt x="18465" y="19037"/>
                        <a:pt x="18465" y="19037"/>
                      </a:cubicBezTo>
                      <a:cubicBezTo>
                        <a:pt x="17071" y="20502"/>
                        <a:pt x="14981" y="21600"/>
                        <a:pt x="11148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2" name="Freeform 91"/>
                <p:cNvSpPr/>
                <p:nvPr/>
              </p:nvSpPr>
              <p:spPr>
                <a:xfrm>
                  <a:off x="17415" y="60814"/>
                  <a:ext cx="48877" cy="464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138" y="708"/>
                      </a:moveTo>
                      <a:cubicBezTo>
                        <a:pt x="15863" y="708"/>
                        <a:pt x="19237" y="2833"/>
                        <a:pt x="20587" y="6020"/>
                      </a:cubicBezTo>
                      <a:cubicBezTo>
                        <a:pt x="18563" y="7082"/>
                        <a:pt x="18563" y="7082"/>
                        <a:pt x="18563" y="7082"/>
                      </a:cubicBezTo>
                      <a:cubicBezTo>
                        <a:pt x="16875" y="3187"/>
                        <a:pt x="12825" y="2833"/>
                        <a:pt x="11138" y="2833"/>
                      </a:cubicBezTo>
                      <a:cubicBezTo>
                        <a:pt x="5737" y="2833"/>
                        <a:pt x="3037" y="5666"/>
                        <a:pt x="3037" y="10977"/>
                      </a:cubicBezTo>
                      <a:cubicBezTo>
                        <a:pt x="3037" y="15934"/>
                        <a:pt x="6075" y="18767"/>
                        <a:pt x="11138" y="18767"/>
                      </a:cubicBezTo>
                      <a:cubicBezTo>
                        <a:pt x="14512" y="18767"/>
                        <a:pt x="18225" y="16997"/>
                        <a:pt x="18563" y="13102"/>
                      </a:cubicBezTo>
                      <a:cubicBezTo>
                        <a:pt x="11138" y="13102"/>
                        <a:pt x="11138" y="13102"/>
                        <a:pt x="11138" y="13102"/>
                      </a:cubicBezTo>
                      <a:cubicBezTo>
                        <a:pt x="11138" y="10977"/>
                        <a:pt x="11138" y="10977"/>
                        <a:pt x="11138" y="10977"/>
                      </a:cubicBezTo>
                      <a:cubicBezTo>
                        <a:pt x="20925" y="10977"/>
                        <a:pt x="20925" y="10977"/>
                        <a:pt x="20925" y="10977"/>
                      </a:cubicBezTo>
                      <a:cubicBezTo>
                        <a:pt x="20925" y="20538"/>
                        <a:pt x="20925" y="20538"/>
                        <a:pt x="20925" y="20538"/>
                      </a:cubicBezTo>
                      <a:cubicBezTo>
                        <a:pt x="18563" y="20538"/>
                        <a:pt x="18563" y="20538"/>
                        <a:pt x="18563" y="20538"/>
                      </a:cubicBezTo>
                      <a:cubicBezTo>
                        <a:pt x="18563" y="18059"/>
                        <a:pt x="18563" y="18059"/>
                        <a:pt x="18563" y="18059"/>
                      </a:cubicBezTo>
                      <a:cubicBezTo>
                        <a:pt x="17550" y="19475"/>
                        <a:pt x="15187" y="20892"/>
                        <a:pt x="11138" y="20892"/>
                      </a:cubicBezTo>
                      <a:cubicBezTo>
                        <a:pt x="4725" y="20892"/>
                        <a:pt x="675" y="16997"/>
                        <a:pt x="675" y="10977"/>
                      </a:cubicBezTo>
                      <a:cubicBezTo>
                        <a:pt x="675" y="4249"/>
                        <a:pt x="4387" y="708"/>
                        <a:pt x="11138" y="708"/>
                      </a:cubicBezTo>
                      <a:moveTo>
                        <a:pt x="11138" y="0"/>
                      </a:moveTo>
                      <a:cubicBezTo>
                        <a:pt x="4050" y="0"/>
                        <a:pt x="0" y="3895"/>
                        <a:pt x="0" y="10977"/>
                      </a:cubicBezTo>
                      <a:cubicBezTo>
                        <a:pt x="0" y="17705"/>
                        <a:pt x="4050" y="21600"/>
                        <a:pt x="11138" y="21600"/>
                      </a:cubicBezTo>
                      <a:cubicBezTo>
                        <a:pt x="14512" y="21600"/>
                        <a:pt x="16538" y="20538"/>
                        <a:pt x="17888" y="19475"/>
                      </a:cubicBezTo>
                      <a:cubicBezTo>
                        <a:pt x="17888" y="20538"/>
                        <a:pt x="17888" y="20538"/>
                        <a:pt x="17888" y="20538"/>
                      </a:cubicBezTo>
                      <a:cubicBezTo>
                        <a:pt x="17888" y="21246"/>
                        <a:pt x="17888" y="21246"/>
                        <a:pt x="17888" y="21246"/>
                      </a:cubicBezTo>
                      <a:cubicBezTo>
                        <a:pt x="18563" y="21246"/>
                        <a:pt x="18563" y="21246"/>
                        <a:pt x="18563" y="21246"/>
                      </a:cubicBezTo>
                      <a:cubicBezTo>
                        <a:pt x="20925" y="21246"/>
                        <a:pt x="20925" y="21246"/>
                        <a:pt x="20925" y="21246"/>
                      </a:cubicBezTo>
                      <a:cubicBezTo>
                        <a:pt x="21600" y="21246"/>
                        <a:pt x="21600" y="21246"/>
                        <a:pt x="21600" y="21246"/>
                      </a:cubicBezTo>
                      <a:cubicBezTo>
                        <a:pt x="21600" y="20538"/>
                        <a:pt x="21600" y="20538"/>
                        <a:pt x="21600" y="20538"/>
                      </a:cubicBezTo>
                      <a:cubicBezTo>
                        <a:pt x="21600" y="10977"/>
                        <a:pt x="21600" y="10977"/>
                        <a:pt x="21600" y="10977"/>
                      </a:cubicBezTo>
                      <a:cubicBezTo>
                        <a:pt x="21600" y="10269"/>
                        <a:pt x="21600" y="10269"/>
                        <a:pt x="21600" y="10269"/>
                      </a:cubicBezTo>
                      <a:cubicBezTo>
                        <a:pt x="20925" y="10269"/>
                        <a:pt x="20925" y="10269"/>
                        <a:pt x="20925" y="10269"/>
                      </a:cubicBezTo>
                      <a:cubicBezTo>
                        <a:pt x="11138" y="10269"/>
                        <a:pt x="11138" y="10269"/>
                        <a:pt x="11138" y="10269"/>
                      </a:cubicBezTo>
                      <a:cubicBezTo>
                        <a:pt x="10462" y="10269"/>
                        <a:pt x="10462" y="10269"/>
                        <a:pt x="10462" y="10269"/>
                      </a:cubicBezTo>
                      <a:cubicBezTo>
                        <a:pt x="10462" y="10977"/>
                        <a:pt x="10462" y="10977"/>
                        <a:pt x="10462" y="10977"/>
                      </a:cubicBezTo>
                      <a:cubicBezTo>
                        <a:pt x="10462" y="13102"/>
                        <a:pt x="10462" y="13102"/>
                        <a:pt x="10462" y="13102"/>
                      </a:cubicBezTo>
                      <a:cubicBezTo>
                        <a:pt x="10462" y="13810"/>
                        <a:pt x="10462" y="13810"/>
                        <a:pt x="10462" y="13810"/>
                      </a:cubicBezTo>
                      <a:cubicBezTo>
                        <a:pt x="11138" y="13810"/>
                        <a:pt x="11138" y="13810"/>
                        <a:pt x="11138" y="13810"/>
                      </a:cubicBezTo>
                      <a:cubicBezTo>
                        <a:pt x="17888" y="13810"/>
                        <a:pt x="17888" y="13810"/>
                        <a:pt x="17888" y="13810"/>
                      </a:cubicBezTo>
                      <a:cubicBezTo>
                        <a:pt x="17213" y="16643"/>
                        <a:pt x="14175" y="18059"/>
                        <a:pt x="11138" y="18059"/>
                      </a:cubicBezTo>
                      <a:cubicBezTo>
                        <a:pt x="6413" y="18059"/>
                        <a:pt x="3712" y="15580"/>
                        <a:pt x="3712" y="10977"/>
                      </a:cubicBezTo>
                      <a:cubicBezTo>
                        <a:pt x="3712" y="6020"/>
                        <a:pt x="6075" y="3541"/>
                        <a:pt x="11138" y="3541"/>
                      </a:cubicBezTo>
                      <a:cubicBezTo>
                        <a:pt x="12487" y="3541"/>
                        <a:pt x="16538" y="3895"/>
                        <a:pt x="17888" y="7436"/>
                      </a:cubicBezTo>
                      <a:cubicBezTo>
                        <a:pt x="18225" y="8144"/>
                        <a:pt x="18225" y="8144"/>
                        <a:pt x="18225" y="8144"/>
                      </a:cubicBezTo>
                      <a:cubicBezTo>
                        <a:pt x="18900" y="7790"/>
                        <a:pt x="18900" y="7790"/>
                        <a:pt x="18900" y="7790"/>
                      </a:cubicBezTo>
                      <a:cubicBezTo>
                        <a:pt x="20925" y="6728"/>
                        <a:pt x="20925" y="6728"/>
                        <a:pt x="20925" y="6728"/>
                      </a:cubicBezTo>
                      <a:cubicBezTo>
                        <a:pt x="21262" y="6374"/>
                        <a:pt x="21262" y="6374"/>
                        <a:pt x="21262" y="6374"/>
                      </a:cubicBezTo>
                      <a:cubicBezTo>
                        <a:pt x="21262" y="5666"/>
                        <a:pt x="21262" y="5666"/>
                        <a:pt x="21262" y="5666"/>
                      </a:cubicBezTo>
                      <a:cubicBezTo>
                        <a:pt x="19575" y="2125"/>
                        <a:pt x="15863" y="0"/>
                        <a:pt x="11138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3" name="Freeform 92"/>
                <p:cNvSpPr/>
                <p:nvPr/>
              </p:nvSpPr>
              <p:spPr>
                <a:xfrm>
                  <a:off x="81600" y="62359"/>
                  <a:ext cx="44102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31" y="21600"/>
                      </a:moveTo>
                      <a:cubicBezTo>
                        <a:pt x="10800" y="12505"/>
                        <a:pt x="10800" y="12505"/>
                        <a:pt x="10800" y="12505"/>
                      </a:cubicBezTo>
                      <a:cubicBezTo>
                        <a:pt x="3352" y="12505"/>
                        <a:pt x="3352" y="12505"/>
                        <a:pt x="3352" y="12505"/>
                      </a:cubicBezTo>
                      <a:cubicBezTo>
                        <a:pt x="3352" y="21600"/>
                        <a:pt x="3352" y="21600"/>
                        <a:pt x="3352" y="2160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290" y="0"/>
                        <a:pt x="12290" y="0"/>
                        <a:pt x="12290" y="0"/>
                      </a:cubicBezTo>
                      <a:cubicBezTo>
                        <a:pt x="17876" y="0"/>
                        <a:pt x="20855" y="2274"/>
                        <a:pt x="20855" y="6063"/>
                      </a:cubicBezTo>
                      <a:cubicBezTo>
                        <a:pt x="20855" y="10232"/>
                        <a:pt x="17876" y="11747"/>
                        <a:pt x="14897" y="12505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17131" y="21600"/>
                      </a:lnTo>
                      <a:close/>
                      <a:moveTo>
                        <a:pt x="11545" y="9474"/>
                      </a:moveTo>
                      <a:cubicBezTo>
                        <a:pt x="16014" y="9474"/>
                        <a:pt x="17503" y="8337"/>
                        <a:pt x="17503" y="6063"/>
                      </a:cubicBezTo>
                      <a:cubicBezTo>
                        <a:pt x="17503" y="4168"/>
                        <a:pt x="16014" y="3032"/>
                        <a:pt x="11545" y="3032"/>
                      </a:cubicBezTo>
                      <a:cubicBezTo>
                        <a:pt x="3352" y="3032"/>
                        <a:pt x="3352" y="3032"/>
                        <a:pt x="3352" y="3032"/>
                      </a:cubicBezTo>
                      <a:cubicBezTo>
                        <a:pt x="3352" y="9474"/>
                        <a:pt x="3352" y="9474"/>
                        <a:pt x="3352" y="9474"/>
                      </a:cubicBezTo>
                      <a:lnTo>
                        <a:pt x="11545" y="947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4" name="Freeform 93"/>
                <p:cNvSpPr/>
                <p:nvPr/>
              </p:nvSpPr>
              <p:spPr>
                <a:xfrm>
                  <a:off x="80758" y="61657"/>
                  <a:ext cx="46489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039" y="732"/>
                      </a:moveTo>
                      <a:cubicBezTo>
                        <a:pt x="16997" y="732"/>
                        <a:pt x="19830" y="2563"/>
                        <a:pt x="19830" y="6224"/>
                      </a:cubicBezTo>
                      <a:cubicBezTo>
                        <a:pt x="19830" y="10251"/>
                        <a:pt x="16643" y="11715"/>
                        <a:pt x="13810" y="12081"/>
                      </a:cubicBezTo>
                      <a:cubicBezTo>
                        <a:pt x="20184" y="20868"/>
                        <a:pt x="20184" y="20868"/>
                        <a:pt x="20184" y="20868"/>
                      </a:cubicBezTo>
                      <a:cubicBezTo>
                        <a:pt x="16997" y="20868"/>
                        <a:pt x="16997" y="20868"/>
                        <a:pt x="16997" y="20868"/>
                      </a:cubicBezTo>
                      <a:cubicBezTo>
                        <a:pt x="10623" y="12081"/>
                        <a:pt x="10623" y="12081"/>
                        <a:pt x="10623" y="12081"/>
                      </a:cubicBezTo>
                      <a:cubicBezTo>
                        <a:pt x="3187" y="12081"/>
                        <a:pt x="3187" y="12081"/>
                        <a:pt x="3187" y="12081"/>
                      </a:cubicBezTo>
                      <a:cubicBezTo>
                        <a:pt x="3187" y="20868"/>
                        <a:pt x="3187" y="20868"/>
                        <a:pt x="3187" y="20868"/>
                      </a:cubicBezTo>
                      <a:cubicBezTo>
                        <a:pt x="708" y="20868"/>
                        <a:pt x="708" y="20868"/>
                        <a:pt x="708" y="20868"/>
                      </a:cubicBezTo>
                      <a:cubicBezTo>
                        <a:pt x="708" y="732"/>
                        <a:pt x="708" y="732"/>
                        <a:pt x="708" y="732"/>
                      </a:cubicBezTo>
                      <a:cubicBezTo>
                        <a:pt x="12039" y="732"/>
                        <a:pt x="12039" y="732"/>
                        <a:pt x="12039" y="732"/>
                      </a:cubicBezTo>
                      <a:moveTo>
                        <a:pt x="3187" y="9519"/>
                      </a:moveTo>
                      <a:cubicBezTo>
                        <a:pt x="11331" y="9519"/>
                        <a:pt x="11331" y="9519"/>
                        <a:pt x="11331" y="9519"/>
                      </a:cubicBezTo>
                      <a:cubicBezTo>
                        <a:pt x="14872" y="9519"/>
                        <a:pt x="17351" y="9153"/>
                        <a:pt x="17351" y="6224"/>
                      </a:cubicBezTo>
                      <a:cubicBezTo>
                        <a:pt x="17351" y="3661"/>
                        <a:pt x="14872" y="2929"/>
                        <a:pt x="11331" y="2929"/>
                      </a:cubicBezTo>
                      <a:cubicBezTo>
                        <a:pt x="3187" y="2929"/>
                        <a:pt x="3187" y="2929"/>
                        <a:pt x="3187" y="2929"/>
                      </a:cubicBezTo>
                      <a:cubicBezTo>
                        <a:pt x="3187" y="9519"/>
                        <a:pt x="3187" y="9519"/>
                        <a:pt x="3187" y="9519"/>
                      </a:cubicBezTo>
                      <a:moveTo>
                        <a:pt x="12039" y="0"/>
                      </a:moveTo>
                      <a:cubicBezTo>
                        <a:pt x="708" y="0"/>
                        <a:pt x="708" y="0"/>
                        <a:pt x="70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32"/>
                        <a:pt x="0" y="732"/>
                        <a:pt x="0" y="732"/>
                      </a:cubicBezTo>
                      <a:cubicBezTo>
                        <a:pt x="0" y="20868"/>
                        <a:pt x="0" y="20868"/>
                        <a:pt x="0" y="2086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08" y="21600"/>
                        <a:pt x="708" y="21600"/>
                        <a:pt x="708" y="21600"/>
                      </a:cubicBezTo>
                      <a:cubicBezTo>
                        <a:pt x="3187" y="21600"/>
                        <a:pt x="3187" y="21600"/>
                        <a:pt x="3187" y="21600"/>
                      </a:cubicBezTo>
                      <a:cubicBezTo>
                        <a:pt x="3895" y="21600"/>
                        <a:pt x="3895" y="21600"/>
                        <a:pt x="3895" y="21600"/>
                      </a:cubicBezTo>
                      <a:cubicBezTo>
                        <a:pt x="3895" y="20868"/>
                        <a:pt x="3895" y="20868"/>
                        <a:pt x="3895" y="20868"/>
                      </a:cubicBezTo>
                      <a:cubicBezTo>
                        <a:pt x="3895" y="12814"/>
                        <a:pt x="3895" y="12814"/>
                        <a:pt x="3895" y="12814"/>
                      </a:cubicBezTo>
                      <a:cubicBezTo>
                        <a:pt x="10269" y="12814"/>
                        <a:pt x="10269" y="12814"/>
                        <a:pt x="10269" y="12814"/>
                      </a:cubicBezTo>
                      <a:cubicBezTo>
                        <a:pt x="16289" y="21234"/>
                        <a:pt x="16289" y="21234"/>
                        <a:pt x="16289" y="21234"/>
                      </a:cubicBezTo>
                      <a:cubicBezTo>
                        <a:pt x="16643" y="21600"/>
                        <a:pt x="16643" y="21600"/>
                        <a:pt x="16643" y="21600"/>
                      </a:cubicBezTo>
                      <a:cubicBezTo>
                        <a:pt x="16997" y="21600"/>
                        <a:pt x="16997" y="21600"/>
                        <a:pt x="16997" y="21600"/>
                      </a:cubicBezTo>
                      <a:cubicBezTo>
                        <a:pt x="20184" y="21600"/>
                        <a:pt x="20184" y="21600"/>
                        <a:pt x="20184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0538" y="20502"/>
                        <a:pt x="20538" y="20502"/>
                        <a:pt x="20538" y="20502"/>
                      </a:cubicBezTo>
                      <a:cubicBezTo>
                        <a:pt x="14872" y="12447"/>
                        <a:pt x="14872" y="12447"/>
                        <a:pt x="14872" y="12447"/>
                      </a:cubicBezTo>
                      <a:cubicBezTo>
                        <a:pt x="17705" y="12081"/>
                        <a:pt x="20538" y="10251"/>
                        <a:pt x="20538" y="6224"/>
                      </a:cubicBezTo>
                      <a:cubicBezTo>
                        <a:pt x="20538" y="3661"/>
                        <a:pt x="19121" y="0"/>
                        <a:pt x="12039" y="0"/>
                      </a:cubicBezTo>
                      <a:close/>
                      <a:moveTo>
                        <a:pt x="3895" y="3661"/>
                      </a:moveTo>
                      <a:cubicBezTo>
                        <a:pt x="11331" y="3661"/>
                        <a:pt x="11331" y="3661"/>
                        <a:pt x="11331" y="3661"/>
                      </a:cubicBezTo>
                      <a:cubicBezTo>
                        <a:pt x="15934" y="3661"/>
                        <a:pt x="16643" y="4759"/>
                        <a:pt x="16643" y="6224"/>
                      </a:cubicBezTo>
                      <a:cubicBezTo>
                        <a:pt x="16643" y="8054"/>
                        <a:pt x="15934" y="9153"/>
                        <a:pt x="11331" y="9153"/>
                      </a:cubicBezTo>
                      <a:cubicBezTo>
                        <a:pt x="3895" y="9153"/>
                        <a:pt x="3895" y="9153"/>
                        <a:pt x="3895" y="9153"/>
                      </a:cubicBezTo>
                      <a:cubicBezTo>
                        <a:pt x="3895" y="3661"/>
                        <a:pt x="3895" y="3661"/>
                        <a:pt x="3895" y="366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5" name="Freeform 94"/>
                <p:cNvSpPr/>
                <p:nvPr/>
              </p:nvSpPr>
              <p:spPr>
                <a:xfrm>
                  <a:off x="131038" y="61657"/>
                  <a:ext cx="51124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61" y="21600"/>
                      </a:moveTo>
                      <a:cubicBezTo>
                        <a:pt x="5803" y="21600"/>
                        <a:pt x="0" y="18305"/>
                        <a:pt x="0" y="10983"/>
                      </a:cubicBezTo>
                      <a:cubicBezTo>
                        <a:pt x="0" y="4393"/>
                        <a:pt x="4191" y="0"/>
                        <a:pt x="10961" y="0"/>
                      </a:cubicBezTo>
                      <a:cubicBezTo>
                        <a:pt x="17409" y="0"/>
                        <a:pt x="21600" y="4393"/>
                        <a:pt x="21600" y="10983"/>
                      </a:cubicBezTo>
                      <a:cubicBezTo>
                        <a:pt x="21600" y="18305"/>
                        <a:pt x="16119" y="21600"/>
                        <a:pt x="10961" y="21600"/>
                      </a:cubicBezTo>
                      <a:close/>
                      <a:moveTo>
                        <a:pt x="10961" y="2929"/>
                      </a:moveTo>
                      <a:cubicBezTo>
                        <a:pt x="6448" y="2929"/>
                        <a:pt x="3224" y="5858"/>
                        <a:pt x="3224" y="10617"/>
                      </a:cubicBezTo>
                      <a:cubicBezTo>
                        <a:pt x="3224" y="16475"/>
                        <a:pt x="7093" y="18671"/>
                        <a:pt x="10961" y="18671"/>
                      </a:cubicBezTo>
                      <a:cubicBezTo>
                        <a:pt x="14507" y="18671"/>
                        <a:pt x="18699" y="16475"/>
                        <a:pt x="18699" y="10617"/>
                      </a:cubicBezTo>
                      <a:cubicBezTo>
                        <a:pt x="18699" y="5858"/>
                        <a:pt x="15475" y="2929"/>
                        <a:pt x="10961" y="292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6" name="Freeform 95"/>
                <p:cNvSpPr/>
                <p:nvPr/>
              </p:nvSpPr>
              <p:spPr>
                <a:xfrm>
                  <a:off x="131038" y="60814"/>
                  <a:ext cx="51967" cy="464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708"/>
                      </a:moveTo>
                      <a:cubicBezTo>
                        <a:pt x="16835" y="708"/>
                        <a:pt x="20965" y="4603"/>
                        <a:pt x="20965" y="10977"/>
                      </a:cubicBezTo>
                      <a:cubicBezTo>
                        <a:pt x="20965" y="18059"/>
                        <a:pt x="15565" y="21246"/>
                        <a:pt x="10800" y="21246"/>
                      </a:cubicBezTo>
                      <a:cubicBezTo>
                        <a:pt x="5718" y="21246"/>
                        <a:pt x="318" y="18059"/>
                        <a:pt x="318" y="10977"/>
                      </a:cubicBezTo>
                      <a:cubicBezTo>
                        <a:pt x="318" y="4603"/>
                        <a:pt x="4447" y="708"/>
                        <a:pt x="10800" y="708"/>
                      </a:cubicBezTo>
                      <a:moveTo>
                        <a:pt x="10800" y="18767"/>
                      </a:moveTo>
                      <a:cubicBezTo>
                        <a:pt x="14612" y="18767"/>
                        <a:pt x="18741" y="16643"/>
                        <a:pt x="18741" y="10623"/>
                      </a:cubicBezTo>
                      <a:cubicBezTo>
                        <a:pt x="18741" y="6020"/>
                        <a:pt x="15247" y="2833"/>
                        <a:pt x="10800" y="2833"/>
                      </a:cubicBezTo>
                      <a:cubicBezTo>
                        <a:pt x="6035" y="2833"/>
                        <a:pt x="2859" y="6020"/>
                        <a:pt x="2859" y="10623"/>
                      </a:cubicBezTo>
                      <a:cubicBezTo>
                        <a:pt x="2859" y="16643"/>
                        <a:pt x="6988" y="18767"/>
                        <a:pt x="10800" y="18767"/>
                      </a:cubicBezTo>
                      <a:moveTo>
                        <a:pt x="10800" y="0"/>
                      </a:moveTo>
                      <a:cubicBezTo>
                        <a:pt x="4129" y="0"/>
                        <a:pt x="0" y="4249"/>
                        <a:pt x="0" y="10977"/>
                      </a:cubicBezTo>
                      <a:cubicBezTo>
                        <a:pt x="0" y="18413"/>
                        <a:pt x="5400" y="21600"/>
                        <a:pt x="10800" y="21600"/>
                      </a:cubicBezTo>
                      <a:cubicBezTo>
                        <a:pt x="15882" y="21600"/>
                        <a:pt x="21600" y="18413"/>
                        <a:pt x="21600" y="10977"/>
                      </a:cubicBezTo>
                      <a:cubicBezTo>
                        <a:pt x="21600" y="4249"/>
                        <a:pt x="17153" y="0"/>
                        <a:pt x="10800" y="0"/>
                      </a:cubicBezTo>
                      <a:close/>
                      <a:moveTo>
                        <a:pt x="10800" y="18059"/>
                      </a:moveTo>
                      <a:cubicBezTo>
                        <a:pt x="8894" y="18059"/>
                        <a:pt x="3494" y="17705"/>
                        <a:pt x="3494" y="10623"/>
                      </a:cubicBezTo>
                      <a:cubicBezTo>
                        <a:pt x="3494" y="6374"/>
                        <a:pt x="6353" y="3541"/>
                        <a:pt x="10800" y="3541"/>
                      </a:cubicBezTo>
                      <a:cubicBezTo>
                        <a:pt x="14929" y="3541"/>
                        <a:pt x="18106" y="6374"/>
                        <a:pt x="18106" y="10623"/>
                      </a:cubicBezTo>
                      <a:cubicBezTo>
                        <a:pt x="18106" y="17705"/>
                        <a:pt x="12388" y="18059"/>
                        <a:pt x="10800" y="1805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7" name="Freeform 96"/>
                <p:cNvSpPr/>
                <p:nvPr/>
              </p:nvSpPr>
              <p:spPr>
                <a:xfrm>
                  <a:off x="192133" y="62359"/>
                  <a:ext cx="44945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83" y="21600"/>
                      </a:moveTo>
                      <a:cubicBezTo>
                        <a:pt x="5858" y="21600"/>
                        <a:pt x="0" y="20110"/>
                        <a:pt x="0" y="1229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295" y="0"/>
                        <a:pt x="3295" y="0"/>
                        <a:pt x="3295" y="0"/>
                      </a:cubicBezTo>
                      <a:cubicBezTo>
                        <a:pt x="3295" y="12290"/>
                        <a:pt x="3295" y="12290"/>
                        <a:pt x="3295" y="12290"/>
                      </a:cubicBezTo>
                      <a:cubicBezTo>
                        <a:pt x="3295" y="16759"/>
                        <a:pt x="5858" y="18621"/>
                        <a:pt x="10983" y="18621"/>
                      </a:cubicBezTo>
                      <a:cubicBezTo>
                        <a:pt x="15742" y="18621"/>
                        <a:pt x="18305" y="16759"/>
                        <a:pt x="18305" y="12290"/>
                      </a:cubicBezTo>
                      <a:cubicBezTo>
                        <a:pt x="18305" y="0"/>
                        <a:pt x="18305" y="0"/>
                        <a:pt x="18305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12290"/>
                        <a:pt x="21600" y="12290"/>
                        <a:pt x="21600" y="12290"/>
                      </a:cubicBezTo>
                      <a:cubicBezTo>
                        <a:pt x="21600" y="20110"/>
                        <a:pt x="15742" y="21600"/>
                        <a:pt x="10983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8" name="Freeform 97"/>
                <p:cNvSpPr/>
                <p:nvPr/>
              </p:nvSpPr>
              <p:spPr>
                <a:xfrm>
                  <a:off x="191290" y="61657"/>
                  <a:ext cx="46631" cy="456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92" y="720"/>
                      </a:moveTo>
                      <a:cubicBezTo>
                        <a:pt x="20892" y="12240"/>
                        <a:pt x="20892" y="12240"/>
                        <a:pt x="20892" y="12240"/>
                      </a:cubicBezTo>
                      <a:cubicBezTo>
                        <a:pt x="20892" y="19440"/>
                        <a:pt x="15580" y="21240"/>
                        <a:pt x="10977" y="21240"/>
                      </a:cubicBezTo>
                      <a:cubicBezTo>
                        <a:pt x="6374" y="21240"/>
                        <a:pt x="708" y="19440"/>
                        <a:pt x="708" y="12240"/>
                      </a:cubicBezTo>
                      <a:cubicBezTo>
                        <a:pt x="708" y="720"/>
                        <a:pt x="708" y="720"/>
                        <a:pt x="708" y="720"/>
                      </a:cubicBezTo>
                      <a:cubicBezTo>
                        <a:pt x="3541" y="720"/>
                        <a:pt x="3541" y="720"/>
                        <a:pt x="3541" y="720"/>
                      </a:cubicBezTo>
                      <a:cubicBezTo>
                        <a:pt x="3541" y="12240"/>
                        <a:pt x="3541" y="12240"/>
                        <a:pt x="3541" y="12240"/>
                      </a:cubicBezTo>
                      <a:cubicBezTo>
                        <a:pt x="3541" y="16560"/>
                        <a:pt x="6020" y="18720"/>
                        <a:pt x="10977" y="18720"/>
                      </a:cubicBezTo>
                      <a:cubicBezTo>
                        <a:pt x="15580" y="18720"/>
                        <a:pt x="18413" y="16560"/>
                        <a:pt x="18413" y="12240"/>
                      </a:cubicBezTo>
                      <a:cubicBezTo>
                        <a:pt x="18413" y="720"/>
                        <a:pt x="18413" y="720"/>
                        <a:pt x="18413" y="720"/>
                      </a:cubicBezTo>
                      <a:cubicBezTo>
                        <a:pt x="20892" y="720"/>
                        <a:pt x="20892" y="720"/>
                        <a:pt x="20892" y="720"/>
                      </a:cubicBezTo>
                      <a:moveTo>
                        <a:pt x="21600" y="0"/>
                      </a:moveTo>
                      <a:cubicBezTo>
                        <a:pt x="20892" y="0"/>
                        <a:pt x="20892" y="0"/>
                        <a:pt x="20892" y="0"/>
                      </a:cubicBezTo>
                      <a:cubicBezTo>
                        <a:pt x="18413" y="0"/>
                        <a:pt x="18413" y="0"/>
                        <a:pt x="18413" y="0"/>
                      </a:cubicBezTo>
                      <a:cubicBezTo>
                        <a:pt x="17705" y="0"/>
                        <a:pt x="17705" y="0"/>
                        <a:pt x="17705" y="0"/>
                      </a:cubicBezTo>
                      <a:cubicBezTo>
                        <a:pt x="17705" y="720"/>
                        <a:pt x="17705" y="720"/>
                        <a:pt x="17705" y="720"/>
                      </a:cubicBezTo>
                      <a:cubicBezTo>
                        <a:pt x="17705" y="12240"/>
                        <a:pt x="17705" y="12240"/>
                        <a:pt x="17705" y="12240"/>
                      </a:cubicBezTo>
                      <a:cubicBezTo>
                        <a:pt x="17705" y="16200"/>
                        <a:pt x="15226" y="18000"/>
                        <a:pt x="10977" y="18000"/>
                      </a:cubicBezTo>
                      <a:cubicBezTo>
                        <a:pt x="6374" y="18000"/>
                        <a:pt x="3895" y="16200"/>
                        <a:pt x="3895" y="12240"/>
                      </a:cubicBezTo>
                      <a:cubicBezTo>
                        <a:pt x="3895" y="720"/>
                        <a:pt x="3895" y="720"/>
                        <a:pt x="3895" y="720"/>
                      </a:cubicBezTo>
                      <a:cubicBezTo>
                        <a:pt x="3895" y="0"/>
                        <a:pt x="3895" y="0"/>
                        <a:pt x="3895" y="0"/>
                      </a:cubicBezTo>
                      <a:cubicBezTo>
                        <a:pt x="3541" y="0"/>
                        <a:pt x="3541" y="0"/>
                        <a:pt x="3541" y="0"/>
                      </a:cubicBezTo>
                      <a:cubicBezTo>
                        <a:pt x="708" y="0"/>
                        <a:pt x="708" y="0"/>
                        <a:pt x="70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20"/>
                        <a:pt x="0" y="720"/>
                        <a:pt x="0" y="720"/>
                      </a:cubicBezTo>
                      <a:cubicBezTo>
                        <a:pt x="0" y="12240"/>
                        <a:pt x="0" y="12240"/>
                        <a:pt x="0" y="12240"/>
                      </a:cubicBezTo>
                      <a:cubicBezTo>
                        <a:pt x="0" y="18360"/>
                        <a:pt x="3895" y="21600"/>
                        <a:pt x="10977" y="21600"/>
                      </a:cubicBezTo>
                      <a:cubicBezTo>
                        <a:pt x="17705" y="21600"/>
                        <a:pt x="21600" y="18360"/>
                        <a:pt x="21600" y="12240"/>
                      </a:cubicBezTo>
                      <a:cubicBezTo>
                        <a:pt x="21600" y="720"/>
                        <a:pt x="21600" y="720"/>
                        <a:pt x="21600" y="72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9" name="Freeform 98"/>
                <p:cNvSpPr/>
                <p:nvPr/>
              </p:nvSpPr>
              <p:spPr>
                <a:xfrm>
                  <a:off x="247751" y="62359"/>
                  <a:ext cx="41995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960" y="0"/>
                        <a:pt x="12960" y="0"/>
                        <a:pt x="12960" y="0"/>
                      </a:cubicBezTo>
                      <a:cubicBezTo>
                        <a:pt x="18851" y="0"/>
                        <a:pt x="21600" y="2274"/>
                        <a:pt x="21600" y="6442"/>
                      </a:cubicBezTo>
                      <a:cubicBezTo>
                        <a:pt x="21600" y="10611"/>
                        <a:pt x="18851" y="12884"/>
                        <a:pt x="12960" y="12884"/>
                      </a:cubicBezTo>
                      <a:cubicBezTo>
                        <a:pt x="3535" y="12884"/>
                        <a:pt x="3535" y="12884"/>
                        <a:pt x="3535" y="12884"/>
                      </a:cubicBezTo>
                      <a:cubicBezTo>
                        <a:pt x="3535" y="21600"/>
                        <a:pt x="3535" y="21600"/>
                        <a:pt x="3535" y="21600"/>
                      </a:cubicBezTo>
                      <a:lnTo>
                        <a:pt x="0" y="21600"/>
                      </a:lnTo>
                      <a:close/>
                      <a:moveTo>
                        <a:pt x="12175" y="9474"/>
                      </a:moveTo>
                      <a:cubicBezTo>
                        <a:pt x="17280" y="9474"/>
                        <a:pt x="18065" y="8337"/>
                        <a:pt x="18065" y="6442"/>
                      </a:cubicBezTo>
                      <a:cubicBezTo>
                        <a:pt x="18065" y="4547"/>
                        <a:pt x="17280" y="3032"/>
                        <a:pt x="12175" y="3032"/>
                      </a:cubicBezTo>
                      <a:cubicBezTo>
                        <a:pt x="3535" y="3032"/>
                        <a:pt x="3535" y="3032"/>
                        <a:pt x="3535" y="3032"/>
                      </a:cubicBezTo>
                      <a:cubicBezTo>
                        <a:pt x="3535" y="9474"/>
                        <a:pt x="3535" y="9474"/>
                        <a:pt x="3535" y="9474"/>
                      </a:cubicBezTo>
                      <a:lnTo>
                        <a:pt x="12175" y="947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0" name="Freeform 99"/>
                <p:cNvSpPr/>
                <p:nvPr/>
              </p:nvSpPr>
              <p:spPr>
                <a:xfrm>
                  <a:off x="247049" y="61657"/>
                  <a:ext cx="43399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884" y="732"/>
                      </a:moveTo>
                      <a:cubicBezTo>
                        <a:pt x="18189" y="732"/>
                        <a:pt x="20842" y="2563"/>
                        <a:pt x="20842" y="6590"/>
                      </a:cubicBezTo>
                      <a:cubicBezTo>
                        <a:pt x="20842" y="10251"/>
                        <a:pt x="18189" y="12447"/>
                        <a:pt x="12884" y="12447"/>
                      </a:cubicBezTo>
                      <a:cubicBezTo>
                        <a:pt x="3411" y="12447"/>
                        <a:pt x="3411" y="12447"/>
                        <a:pt x="3411" y="12447"/>
                      </a:cubicBezTo>
                      <a:cubicBezTo>
                        <a:pt x="3411" y="20868"/>
                        <a:pt x="3411" y="20868"/>
                        <a:pt x="3411" y="20868"/>
                      </a:cubicBezTo>
                      <a:cubicBezTo>
                        <a:pt x="758" y="20868"/>
                        <a:pt x="758" y="20868"/>
                        <a:pt x="758" y="20868"/>
                      </a:cubicBezTo>
                      <a:cubicBezTo>
                        <a:pt x="758" y="732"/>
                        <a:pt x="758" y="732"/>
                        <a:pt x="758" y="732"/>
                      </a:cubicBezTo>
                      <a:cubicBezTo>
                        <a:pt x="12884" y="732"/>
                        <a:pt x="12884" y="732"/>
                        <a:pt x="12884" y="732"/>
                      </a:cubicBezTo>
                      <a:moveTo>
                        <a:pt x="3411" y="9885"/>
                      </a:moveTo>
                      <a:cubicBezTo>
                        <a:pt x="12126" y="9885"/>
                        <a:pt x="12126" y="9885"/>
                        <a:pt x="12126" y="9885"/>
                      </a:cubicBezTo>
                      <a:cubicBezTo>
                        <a:pt x="16674" y="9885"/>
                        <a:pt x="18189" y="9153"/>
                        <a:pt x="18189" y="6590"/>
                      </a:cubicBezTo>
                      <a:cubicBezTo>
                        <a:pt x="18189" y="4027"/>
                        <a:pt x="16674" y="2929"/>
                        <a:pt x="12126" y="2929"/>
                      </a:cubicBezTo>
                      <a:cubicBezTo>
                        <a:pt x="3411" y="2929"/>
                        <a:pt x="3411" y="2929"/>
                        <a:pt x="3411" y="2929"/>
                      </a:cubicBezTo>
                      <a:cubicBezTo>
                        <a:pt x="3411" y="9885"/>
                        <a:pt x="3411" y="9885"/>
                        <a:pt x="3411" y="9885"/>
                      </a:cubicBezTo>
                      <a:moveTo>
                        <a:pt x="12884" y="0"/>
                      </a:move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32"/>
                        <a:pt x="0" y="732"/>
                        <a:pt x="0" y="732"/>
                      </a:cubicBezTo>
                      <a:cubicBezTo>
                        <a:pt x="0" y="20868"/>
                        <a:pt x="0" y="20868"/>
                        <a:pt x="0" y="2086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58" y="21600"/>
                        <a:pt x="758" y="21600"/>
                        <a:pt x="758" y="21600"/>
                      </a:cubicBezTo>
                      <a:cubicBezTo>
                        <a:pt x="3411" y="21600"/>
                        <a:pt x="3411" y="21600"/>
                        <a:pt x="3411" y="21600"/>
                      </a:cubicBezTo>
                      <a:cubicBezTo>
                        <a:pt x="4168" y="21600"/>
                        <a:pt x="4168" y="21600"/>
                        <a:pt x="4168" y="21600"/>
                      </a:cubicBezTo>
                      <a:cubicBezTo>
                        <a:pt x="4168" y="20868"/>
                        <a:pt x="4168" y="20868"/>
                        <a:pt x="4168" y="20868"/>
                      </a:cubicBezTo>
                      <a:cubicBezTo>
                        <a:pt x="4168" y="13180"/>
                        <a:pt x="4168" y="13180"/>
                        <a:pt x="4168" y="13180"/>
                      </a:cubicBezTo>
                      <a:cubicBezTo>
                        <a:pt x="12884" y="13180"/>
                        <a:pt x="12884" y="13180"/>
                        <a:pt x="12884" y="13180"/>
                      </a:cubicBezTo>
                      <a:cubicBezTo>
                        <a:pt x="20084" y="13180"/>
                        <a:pt x="21600" y="9519"/>
                        <a:pt x="21600" y="6590"/>
                      </a:cubicBezTo>
                      <a:cubicBezTo>
                        <a:pt x="21600" y="3661"/>
                        <a:pt x="20084" y="0"/>
                        <a:pt x="12884" y="0"/>
                      </a:cubicBezTo>
                      <a:close/>
                      <a:moveTo>
                        <a:pt x="4168" y="3661"/>
                      </a:moveTo>
                      <a:cubicBezTo>
                        <a:pt x="12126" y="3661"/>
                        <a:pt x="12126" y="3661"/>
                        <a:pt x="12126" y="3661"/>
                      </a:cubicBezTo>
                      <a:cubicBezTo>
                        <a:pt x="16674" y="3661"/>
                        <a:pt x="17811" y="4759"/>
                        <a:pt x="17811" y="6590"/>
                      </a:cubicBezTo>
                      <a:cubicBezTo>
                        <a:pt x="17811" y="8420"/>
                        <a:pt x="16674" y="9519"/>
                        <a:pt x="12126" y="9519"/>
                      </a:cubicBezTo>
                      <a:cubicBezTo>
                        <a:pt x="4168" y="9519"/>
                        <a:pt x="4168" y="9519"/>
                        <a:pt x="4168" y="9519"/>
                      </a:cubicBezTo>
                      <a:cubicBezTo>
                        <a:pt x="4168" y="3661"/>
                        <a:pt x="4168" y="3661"/>
                        <a:pt x="4168" y="366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1" name="Freeform 100"/>
                <p:cNvSpPr/>
                <p:nvPr/>
              </p:nvSpPr>
              <p:spPr>
                <a:xfrm>
                  <a:off x="298874" y="62359"/>
                  <a:ext cx="40450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0"/>
                      </a:lnTo>
                      <a:lnTo>
                        <a:pt x="21150" y="0"/>
                      </a:lnTo>
                      <a:lnTo>
                        <a:pt x="21150" y="3076"/>
                      </a:lnTo>
                      <a:lnTo>
                        <a:pt x="3675" y="3076"/>
                      </a:lnTo>
                      <a:lnTo>
                        <a:pt x="3675" y="8738"/>
                      </a:lnTo>
                      <a:lnTo>
                        <a:pt x="18300" y="8738"/>
                      </a:lnTo>
                      <a:lnTo>
                        <a:pt x="18300" y="11744"/>
                      </a:lnTo>
                      <a:lnTo>
                        <a:pt x="3675" y="11744"/>
                      </a:lnTo>
                      <a:lnTo>
                        <a:pt x="3675" y="18594"/>
                      </a:lnTo>
                      <a:lnTo>
                        <a:pt x="21600" y="18594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2" name="Freeform 101"/>
                <p:cNvSpPr/>
                <p:nvPr/>
              </p:nvSpPr>
              <p:spPr>
                <a:xfrm>
                  <a:off x="298032" y="61657"/>
                  <a:ext cx="41995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444" y="742"/>
                      </a:moveTo>
                      <a:lnTo>
                        <a:pt x="20444" y="2902"/>
                      </a:lnTo>
                      <a:lnTo>
                        <a:pt x="3540" y="2902"/>
                      </a:lnTo>
                      <a:lnTo>
                        <a:pt x="3540" y="9180"/>
                      </a:lnTo>
                      <a:lnTo>
                        <a:pt x="17699" y="9180"/>
                      </a:lnTo>
                      <a:lnTo>
                        <a:pt x="17699" y="11677"/>
                      </a:lnTo>
                      <a:lnTo>
                        <a:pt x="3540" y="11677"/>
                      </a:lnTo>
                      <a:lnTo>
                        <a:pt x="3540" y="18697"/>
                      </a:lnTo>
                      <a:lnTo>
                        <a:pt x="20805" y="18697"/>
                      </a:lnTo>
                      <a:lnTo>
                        <a:pt x="20805" y="20857"/>
                      </a:lnTo>
                      <a:lnTo>
                        <a:pt x="795" y="20857"/>
                      </a:lnTo>
                      <a:lnTo>
                        <a:pt x="795" y="742"/>
                      </a:lnTo>
                      <a:lnTo>
                        <a:pt x="20444" y="742"/>
                      </a:lnTo>
                      <a:close/>
                      <a:moveTo>
                        <a:pt x="2123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955"/>
                      </a:lnTo>
                      <a:lnTo>
                        <a:pt x="4334" y="17955"/>
                      </a:lnTo>
                      <a:lnTo>
                        <a:pt x="4334" y="12082"/>
                      </a:lnTo>
                      <a:lnTo>
                        <a:pt x="18494" y="12082"/>
                      </a:lnTo>
                      <a:lnTo>
                        <a:pt x="18494" y="8437"/>
                      </a:lnTo>
                      <a:lnTo>
                        <a:pt x="4334" y="8437"/>
                      </a:lnTo>
                      <a:lnTo>
                        <a:pt x="4334" y="3645"/>
                      </a:lnTo>
                      <a:lnTo>
                        <a:pt x="21239" y="3645"/>
                      </a:lnTo>
                      <a:lnTo>
                        <a:pt x="2123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Freeform 102"/>
                <p:cNvSpPr/>
                <p:nvPr/>
              </p:nvSpPr>
              <p:spPr>
                <a:xfrm>
                  <a:off x="298032" y="61657"/>
                  <a:ext cx="41995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444" y="742"/>
                      </a:moveTo>
                      <a:lnTo>
                        <a:pt x="20444" y="2902"/>
                      </a:lnTo>
                      <a:lnTo>
                        <a:pt x="3540" y="2902"/>
                      </a:lnTo>
                      <a:lnTo>
                        <a:pt x="3540" y="9180"/>
                      </a:lnTo>
                      <a:lnTo>
                        <a:pt x="17699" y="9180"/>
                      </a:lnTo>
                      <a:lnTo>
                        <a:pt x="17699" y="11677"/>
                      </a:lnTo>
                      <a:lnTo>
                        <a:pt x="3540" y="11677"/>
                      </a:lnTo>
                      <a:lnTo>
                        <a:pt x="3540" y="18697"/>
                      </a:lnTo>
                      <a:lnTo>
                        <a:pt x="20805" y="18697"/>
                      </a:lnTo>
                      <a:lnTo>
                        <a:pt x="20805" y="20857"/>
                      </a:lnTo>
                      <a:lnTo>
                        <a:pt x="795" y="20857"/>
                      </a:lnTo>
                      <a:lnTo>
                        <a:pt x="795" y="742"/>
                      </a:lnTo>
                      <a:lnTo>
                        <a:pt x="20444" y="742"/>
                      </a:lnTo>
                      <a:moveTo>
                        <a:pt x="2123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955"/>
                      </a:lnTo>
                      <a:lnTo>
                        <a:pt x="4334" y="17955"/>
                      </a:lnTo>
                      <a:lnTo>
                        <a:pt x="4334" y="12082"/>
                      </a:lnTo>
                      <a:lnTo>
                        <a:pt x="18494" y="12082"/>
                      </a:lnTo>
                      <a:lnTo>
                        <a:pt x="18494" y="8437"/>
                      </a:lnTo>
                      <a:lnTo>
                        <a:pt x="4334" y="8437"/>
                      </a:lnTo>
                      <a:lnTo>
                        <a:pt x="4334" y="3645"/>
                      </a:lnTo>
                      <a:lnTo>
                        <a:pt x="21239" y="3645"/>
                      </a:lnTo>
                      <a:lnTo>
                        <a:pt x="21239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245" name="Group 33"/>
              <p:cNvGrpSpPr/>
              <p:nvPr/>
            </p:nvGrpSpPr>
            <p:grpSpPr>
              <a:xfrm>
                <a:off x="0" y="0"/>
                <a:ext cx="356881" cy="212532"/>
                <a:chOff x="0" y="0"/>
                <a:chExt cx="356880" cy="212531"/>
              </a:xfrm>
            </p:grpSpPr>
            <p:sp>
              <p:nvSpPr>
                <p:cNvPr id="215" name="Freeform 42"/>
                <p:cNvSpPr/>
                <p:nvPr/>
              </p:nvSpPr>
              <p:spPr>
                <a:xfrm>
                  <a:off x="178041" y="96070"/>
                  <a:ext cx="34643" cy="137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34" h="21600" extrusionOk="0">
                      <a:moveTo>
                        <a:pt x="16255" y="21600"/>
                      </a:moveTo>
                      <a:cubicBezTo>
                        <a:pt x="18373" y="21600"/>
                        <a:pt x="20067" y="16800"/>
                        <a:pt x="18796" y="12000"/>
                      </a:cubicBezTo>
                      <a:cubicBezTo>
                        <a:pt x="17526" y="19200"/>
                        <a:pt x="14985" y="9600"/>
                        <a:pt x="12867" y="9600"/>
                      </a:cubicBezTo>
                      <a:cubicBezTo>
                        <a:pt x="9902" y="9600"/>
                        <a:pt x="8632" y="13200"/>
                        <a:pt x="6938" y="16800"/>
                      </a:cubicBezTo>
                      <a:cubicBezTo>
                        <a:pt x="4820" y="19200"/>
                        <a:pt x="2702" y="16800"/>
                        <a:pt x="3549" y="13200"/>
                      </a:cubicBezTo>
                      <a:cubicBezTo>
                        <a:pt x="1855" y="13200"/>
                        <a:pt x="585" y="7200"/>
                        <a:pt x="3549" y="0"/>
                      </a:cubicBezTo>
                      <a:cubicBezTo>
                        <a:pt x="-1533" y="1200"/>
                        <a:pt x="-686" y="20400"/>
                        <a:pt x="3126" y="20400"/>
                      </a:cubicBezTo>
                      <a:cubicBezTo>
                        <a:pt x="6938" y="20400"/>
                        <a:pt x="7361" y="15600"/>
                        <a:pt x="10326" y="15600"/>
                      </a:cubicBezTo>
                      <a:cubicBezTo>
                        <a:pt x="12867" y="15600"/>
                        <a:pt x="14138" y="21600"/>
                        <a:pt x="16255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6" name="Freeform 43"/>
                <p:cNvSpPr/>
                <p:nvPr/>
              </p:nvSpPr>
              <p:spPr>
                <a:xfrm>
                  <a:off x="184300" y="66435"/>
                  <a:ext cx="12701" cy="15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1360" h="21600" extrusionOk="0">
                      <a:moveTo>
                        <a:pt x="11360" y="21600"/>
                      </a:moveTo>
                      <a:cubicBezTo>
                        <a:pt x="1280" y="14040"/>
                        <a:pt x="5600" y="0"/>
                        <a:pt x="5600" y="0"/>
                      </a:cubicBezTo>
                      <a:cubicBezTo>
                        <a:pt x="5600" y="0"/>
                        <a:pt x="-10240" y="15120"/>
                        <a:pt x="1136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7" name="Freeform 44"/>
                <p:cNvSpPr/>
                <p:nvPr/>
              </p:nvSpPr>
              <p:spPr>
                <a:xfrm>
                  <a:off x="139465" y="109654"/>
                  <a:ext cx="20890" cy="15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22" h="20705" extrusionOk="0">
                      <a:moveTo>
                        <a:pt x="13239" y="134"/>
                      </a:moveTo>
                      <a:cubicBezTo>
                        <a:pt x="9058" y="-895"/>
                        <a:pt x="4877" y="4248"/>
                        <a:pt x="0" y="7334"/>
                      </a:cubicBezTo>
                      <a:cubicBezTo>
                        <a:pt x="4181" y="16591"/>
                        <a:pt x="13935" y="17619"/>
                        <a:pt x="18116" y="20705"/>
                      </a:cubicBezTo>
                      <a:cubicBezTo>
                        <a:pt x="18813" y="18648"/>
                        <a:pt x="21600" y="2191"/>
                        <a:pt x="13239" y="134"/>
                      </a:cubicBezTo>
                      <a:close/>
                      <a:moveTo>
                        <a:pt x="8361" y="14534"/>
                      </a:moveTo>
                      <a:cubicBezTo>
                        <a:pt x="4877" y="11448"/>
                        <a:pt x="6271" y="1162"/>
                        <a:pt x="11845" y="2191"/>
                      </a:cubicBezTo>
                      <a:cubicBezTo>
                        <a:pt x="11148" y="3219"/>
                        <a:pt x="9058" y="10419"/>
                        <a:pt x="8361" y="14534"/>
                      </a:cubicBezTo>
                      <a:close/>
                      <a:moveTo>
                        <a:pt x="11845" y="15562"/>
                      </a:moveTo>
                      <a:cubicBezTo>
                        <a:pt x="13239" y="12476"/>
                        <a:pt x="14632" y="6305"/>
                        <a:pt x="14632" y="5276"/>
                      </a:cubicBezTo>
                      <a:cubicBezTo>
                        <a:pt x="18813" y="9391"/>
                        <a:pt x="14632" y="17619"/>
                        <a:pt x="11845" y="1556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8" name="Freeform 45"/>
                <p:cNvSpPr/>
                <p:nvPr/>
              </p:nvSpPr>
              <p:spPr>
                <a:xfrm>
                  <a:off x="187191" y="109654"/>
                  <a:ext cx="20954" cy="15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068" h="20705" extrusionOk="0">
                      <a:moveTo>
                        <a:pt x="6526" y="134"/>
                      </a:moveTo>
                      <a:cubicBezTo>
                        <a:pt x="-2532" y="2191"/>
                        <a:pt x="255" y="18648"/>
                        <a:pt x="952" y="20705"/>
                      </a:cubicBezTo>
                      <a:cubicBezTo>
                        <a:pt x="5133" y="17619"/>
                        <a:pt x="14887" y="16591"/>
                        <a:pt x="19068" y="7334"/>
                      </a:cubicBezTo>
                      <a:cubicBezTo>
                        <a:pt x="14887" y="4248"/>
                        <a:pt x="10010" y="-895"/>
                        <a:pt x="6526" y="134"/>
                      </a:cubicBezTo>
                      <a:close/>
                      <a:moveTo>
                        <a:pt x="4436" y="5276"/>
                      </a:moveTo>
                      <a:cubicBezTo>
                        <a:pt x="4436" y="6305"/>
                        <a:pt x="5829" y="12476"/>
                        <a:pt x="7920" y="15562"/>
                      </a:cubicBezTo>
                      <a:cubicBezTo>
                        <a:pt x="4436" y="17619"/>
                        <a:pt x="255" y="9391"/>
                        <a:pt x="4436" y="5276"/>
                      </a:cubicBezTo>
                      <a:close/>
                      <a:moveTo>
                        <a:pt x="10707" y="14534"/>
                      </a:moveTo>
                      <a:cubicBezTo>
                        <a:pt x="10707" y="10419"/>
                        <a:pt x="7920" y="3219"/>
                        <a:pt x="7920" y="2191"/>
                      </a:cubicBezTo>
                      <a:cubicBezTo>
                        <a:pt x="12797" y="1162"/>
                        <a:pt x="14887" y="11448"/>
                        <a:pt x="10707" y="1453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9" name="Freeform 46"/>
                <p:cNvSpPr/>
                <p:nvPr/>
              </p:nvSpPr>
              <p:spPr>
                <a:xfrm>
                  <a:off x="132583" y="97335"/>
                  <a:ext cx="36658" cy="14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48" extrusionOk="0">
                      <a:moveTo>
                        <a:pt x="13500" y="6217"/>
                      </a:moveTo>
                      <a:cubicBezTo>
                        <a:pt x="10350" y="6217"/>
                        <a:pt x="7200" y="11431"/>
                        <a:pt x="6300" y="8452"/>
                      </a:cubicBezTo>
                      <a:cubicBezTo>
                        <a:pt x="5850" y="5472"/>
                        <a:pt x="9000" y="1003"/>
                        <a:pt x="13050" y="259"/>
                      </a:cubicBezTo>
                      <a:cubicBezTo>
                        <a:pt x="9450" y="-1231"/>
                        <a:pt x="4050" y="3983"/>
                        <a:pt x="3150" y="9197"/>
                      </a:cubicBezTo>
                      <a:cubicBezTo>
                        <a:pt x="1800" y="9941"/>
                        <a:pt x="0" y="7707"/>
                        <a:pt x="0" y="7707"/>
                      </a:cubicBezTo>
                      <a:cubicBezTo>
                        <a:pt x="900" y="20369"/>
                        <a:pt x="8100" y="9197"/>
                        <a:pt x="11250" y="9197"/>
                      </a:cubicBezTo>
                      <a:cubicBezTo>
                        <a:pt x="13500" y="9197"/>
                        <a:pt x="21150" y="18135"/>
                        <a:pt x="21600" y="6962"/>
                      </a:cubicBezTo>
                      <a:cubicBezTo>
                        <a:pt x="18900" y="12176"/>
                        <a:pt x="16650" y="6217"/>
                        <a:pt x="13500" y="621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0" name="Freeform 47"/>
                <p:cNvSpPr/>
                <p:nvPr/>
              </p:nvSpPr>
              <p:spPr>
                <a:xfrm>
                  <a:off x="180802" y="41295"/>
                  <a:ext cx="15738" cy="40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126" h="21600" extrusionOk="0">
                      <a:moveTo>
                        <a:pt x="9251" y="0"/>
                      </a:moveTo>
                      <a:cubicBezTo>
                        <a:pt x="9742" y="6928"/>
                        <a:pt x="-7440" y="13857"/>
                        <a:pt x="3851" y="21600"/>
                      </a:cubicBezTo>
                      <a:cubicBezTo>
                        <a:pt x="-3513" y="11004"/>
                        <a:pt x="14160" y="8558"/>
                        <a:pt x="9251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1" name="Freeform 48"/>
                <p:cNvSpPr/>
                <p:nvPr/>
              </p:nvSpPr>
              <p:spPr>
                <a:xfrm>
                  <a:off x="167695" y="-1"/>
                  <a:ext cx="48877" cy="87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40" extrusionOk="0">
                      <a:moveTo>
                        <a:pt x="7088" y="19472"/>
                      </a:moveTo>
                      <a:cubicBezTo>
                        <a:pt x="1687" y="20722"/>
                        <a:pt x="1350" y="16795"/>
                        <a:pt x="3037" y="15902"/>
                      </a:cubicBezTo>
                      <a:cubicBezTo>
                        <a:pt x="3037" y="15902"/>
                        <a:pt x="2025" y="18044"/>
                        <a:pt x="5400" y="18758"/>
                      </a:cubicBezTo>
                      <a:cubicBezTo>
                        <a:pt x="675" y="14653"/>
                        <a:pt x="9787" y="13046"/>
                        <a:pt x="9787" y="9833"/>
                      </a:cubicBezTo>
                      <a:cubicBezTo>
                        <a:pt x="9787" y="7155"/>
                        <a:pt x="6750" y="6262"/>
                        <a:pt x="6750" y="3763"/>
                      </a:cubicBezTo>
                      <a:cubicBezTo>
                        <a:pt x="7088" y="729"/>
                        <a:pt x="15187" y="15"/>
                        <a:pt x="15187" y="1264"/>
                      </a:cubicBezTo>
                      <a:cubicBezTo>
                        <a:pt x="15525" y="1978"/>
                        <a:pt x="9450" y="2157"/>
                        <a:pt x="9112" y="5191"/>
                      </a:cubicBezTo>
                      <a:cubicBezTo>
                        <a:pt x="9112" y="8048"/>
                        <a:pt x="15187" y="8762"/>
                        <a:pt x="15187" y="11618"/>
                      </a:cubicBezTo>
                      <a:cubicBezTo>
                        <a:pt x="14850" y="13403"/>
                        <a:pt x="8775" y="15010"/>
                        <a:pt x="12487" y="18580"/>
                      </a:cubicBezTo>
                      <a:cubicBezTo>
                        <a:pt x="21600" y="5370"/>
                        <a:pt x="21600" y="5370"/>
                        <a:pt x="21600" y="5370"/>
                      </a:cubicBezTo>
                      <a:cubicBezTo>
                        <a:pt x="14512" y="9476"/>
                        <a:pt x="14512" y="9476"/>
                        <a:pt x="14512" y="9476"/>
                      </a:cubicBezTo>
                      <a:cubicBezTo>
                        <a:pt x="12487" y="8048"/>
                        <a:pt x="10800" y="7869"/>
                        <a:pt x="10800" y="5191"/>
                      </a:cubicBezTo>
                      <a:cubicBezTo>
                        <a:pt x="10800" y="2692"/>
                        <a:pt x="16200" y="2335"/>
                        <a:pt x="16200" y="1086"/>
                      </a:cubicBezTo>
                      <a:cubicBezTo>
                        <a:pt x="16200" y="193"/>
                        <a:pt x="13500" y="15"/>
                        <a:pt x="11475" y="15"/>
                      </a:cubicBezTo>
                      <a:cubicBezTo>
                        <a:pt x="8437" y="-164"/>
                        <a:pt x="3037" y="1264"/>
                        <a:pt x="3037" y="4299"/>
                      </a:cubicBezTo>
                      <a:cubicBezTo>
                        <a:pt x="3037" y="7334"/>
                        <a:pt x="6750" y="8762"/>
                        <a:pt x="3037" y="11618"/>
                      </a:cubicBezTo>
                      <a:cubicBezTo>
                        <a:pt x="0" y="8940"/>
                        <a:pt x="0" y="8940"/>
                        <a:pt x="0" y="8940"/>
                      </a:cubicBezTo>
                      <a:cubicBezTo>
                        <a:pt x="2362" y="12332"/>
                        <a:pt x="2362" y="12332"/>
                        <a:pt x="2362" y="12332"/>
                      </a:cubicBezTo>
                      <a:cubicBezTo>
                        <a:pt x="2362" y="12332"/>
                        <a:pt x="0" y="13760"/>
                        <a:pt x="0" y="16081"/>
                      </a:cubicBezTo>
                      <a:cubicBezTo>
                        <a:pt x="0" y="20900"/>
                        <a:pt x="7425" y="21436"/>
                        <a:pt x="7088" y="19472"/>
                      </a:cubicBezTo>
                      <a:close/>
                      <a:moveTo>
                        <a:pt x="7762" y="8405"/>
                      </a:moveTo>
                      <a:cubicBezTo>
                        <a:pt x="10125" y="12332"/>
                        <a:pt x="2362" y="13403"/>
                        <a:pt x="1687" y="16081"/>
                      </a:cubicBezTo>
                      <a:cubicBezTo>
                        <a:pt x="1012" y="12867"/>
                        <a:pt x="8775" y="11439"/>
                        <a:pt x="7762" y="840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2" name="Freeform 49"/>
                <p:cNvSpPr/>
                <p:nvPr/>
              </p:nvSpPr>
              <p:spPr>
                <a:xfrm>
                  <a:off x="216571" y="134450"/>
                  <a:ext cx="70788" cy="40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8046" extrusionOk="0">
                      <a:moveTo>
                        <a:pt x="0" y="560"/>
                      </a:moveTo>
                      <a:cubicBezTo>
                        <a:pt x="8361" y="1589"/>
                        <a:pt x="8361" y="18046"/>
                        <a:pt x="15561" y="18046"/>
                      </a:cubicBezTo>
                      <a:cubicBezTo>
                        <a:pt x="18116" y="18046"/>
                        <a:pt x="20206" y="13932"/>
                        <a:pt x="21600" y="12560"/>
                      </a:cubicBezTo>
                      <a:cubicBezTo>
                        <a:pt x="19510" y="13589"/>
                        <a:pt x="18348" y="16332"/>
                        <a:pt x="15561" y="16332"/>
                      </a:cubicBezTo>
                      <a:cubicBezTo>
                        <a:pt x="10684" y="16332"/>
                        <a:pt x="8129" y="-3554"/>
                        <a:pt x="0" y="56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3" name="Freeform 50"/>
                <p:cNvSpPr/>
                <p:nvPr/>
              </p:nvSpPr>
              <p:spPr>
                <a:xfrm>
                  <a:off x="124348" y="14609"/>
                  <a:ext cx="34219" cy="7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616" h="21600" extrusionOk="0">
                      <a:moveTo>
                        <a:pt x="12829" y="20008"/>
                      </a:moveTo>
                      <a:cubicBezTo>
                        <a:pt x="12481" y="20008"/>
                        <a:pt x="12132" y="20008"/>
                        <a:pt x="11784" y="20008"/>
                      </a:cubicBezTo>
                      <a:cubicBezTo>
                        <a:pt x="10390" y="19326"/>
                        <a:pt x="9345" y="17507"/>
                        <a:pt x="7951" y="17735"/>
                      </a:cubicBezTo>
                      <a:cubicBezTo>
                        <a:pt x="8648" y="18189"/>
                        <a:pt x="8300" y="19781"/>
                        <a:pt x="9693" y="20691"/>
                      </a:cubicBezTo>
                      <a:cubicBezTo>
                        <a:pt x="10390" y="21145"/>
                        <a:pt x="11087" y="21600"/>
                        <a:pt x="12132" y="21600"/>
                      </a:cubicBezTo>
                      <a:cubicBezTo>
                        <a:pt x="14222" y="21600"/>
                        <a:pt x="15616" y="20463"/>
                        <a:pt x="15616" y="19326"/>
                      </a:cubicBezTo>
                      <a:cubicBezTo>
                        <a:pt x="15616" y="18417"/>
                        <a:pt x="15268" y="17962"/>
                        <a:pt x="14571" y="17507"/>
                      </a:cubicBezTo>
                      <a:cubicBezTo>
                        <a:pt x="13177" y="16825"/>
                        <a:pt x="11435" y="16371"/>
                        <a:pt x="6210" y="15234"/>
                      </a:cubicBezTo>
                      <a:cubicBezTo>
                        <a:pt x="-5984" y="12505"/>
                        <a:pt x="12481" y="4547"/>
                        <a:pt x="4119" y="0"/>
                      </a:cubicBezTo>
                      <a:cubicBezTo>
                        <a:pt x="8648" y="6594"/>
                        <a:pt x="-4939" y="10459"/>
                        <a:pt x="2029" y="15006"/>
                      </a:cubicBezTo>
                      <a:cubicBezTo>
                        <a:pt x="5164" y="17053"/>
                        <a:pt x="11784" y="16598"/>
                        <a:pt x="14222" y="18189"/>
                      </a:cubicBezTo>
                      <a:cubicBezTo>
                        <a:pt x="14222" y="18417"/>
                        <a:pt x="14571" y="18644"/>
                        <a:pt x="14571" y="18872"/>
                      </a:cubicBezTo>
                      <a:cubicBezTo>
                        <a:pt x="14571" y="19554"/>
                        <a:pt x="13874" y="20008"/>
                        <a:pt x="12829" y="2000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4" name="Freeform 51"/>
                <p:cNvSpPr/>
                <p:nvPr/>
              </p:nvSpPr>
              <p:spPr>
                <a:xfrm>
                  <a:off x="237077" y="85396"/>
                  <a:ext cx="33822" cy="2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29" h="21600" extrusionOk="0">
                      <a:moveTo>
                        <a:pt x="19800" y="0"/>
                      </a:moveTo>
                      <a:cubicBezTo>
                        <a:pt x="18000" y="13200"/>
                        <a:pt x="0" y="3600"/>
                        <a:pt x="0" y="21600"/>
                      </a:cubicBezTo>
                      <a:cubicBezTo>
                        <a:pt x="4050" y="12600"/>
                        <a:pt x="21600" y="13200"/>
                        <a:pt x="19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5" name="Freeform 52"/>
                <p:cNvSpPr/>
                <p:nvPr/>
              </p:nvSpPr>
              <p:spPr>
                <a:xfrm>
                  <a:off x="222611" y="51160"/>
                  <a:ext cx="76616" cy="655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5" h="18232" extrusionOk="0">
                      <a:moveTo>
                        <a:pt x="11631" y="2985"/>
                      </a:moveTo>
                      <a:cubicBezTo>
                        <a:pt x="11215" y="1291"/>
                        <a:pt x="11215" y="1291"/>
                        <a:pt x="11215" y="1291"/>
                      </a:cubicBezTo>
                      <a:cubicBezTo>
                        <a:pt x="10177" y="9761"/>
                        <a:pt x="5815" y="6585"/>
                        <a:pt x="3115" y="9550"/>
                      </a:cubicBezTo>
                      <a:cubicBezTo>
                        <a:pt x="1869" y="10820"/>
                        <a:pt x="2077" y="12091"/>
                        <a:pt x="0" y="13361"/>
                      </a:cubicBezTo>
                      <a:cubicBezTo>
                        <a:pt x="2492" y="14420"/>
                        <a:pt x="2700" y="11032"/>
                        <a:pt x="5192" y="10397"/>
                      </a:cubicBezTo>
                      <a:cubicBezTo>
                        <a:pt x="6854" y="9761"/>
                        <a:pt x="8100" y="11879"/>
                        <a:pt x="10592" y="10820"/>
                      </a:cubicBezTo>
                      <a:cubicBezTo>
                        <a:pt x="13085" y="9550"/>
                        <a:pt x="12046" y="5103"/>
                        <a:pt x="13292" y="2985"/>
                      </a:cubicBezTo>
                      <a:cubicBezTo>
                        <a:pt x="14538" y="1079"/>
                        <a:pt x="17654" y="-827"/>
                        <a:pt x="20146" y="3197"/>
                      </a:cubicBezTo>
                      <a:cubicBezTo>
                        <a:pt x="20146" y="3197"/>
                        <a:pt x="16200" y="-827"/>
                        <a:pt x="14331" y="4044"/>
                      </a:cubicBezTo>
                      <a:cubicBezTo>
                        <a:pt x="15577" y="2773"/>
                        <a:pt x="17446" y="2561"/>
                        <a:pt x="17446" y="3620"/>
                      </a:cubicBezTo>
                      <a:cubicBezTo>
                        <a:pt x="16408" y="3832"/>
                        <a:pt x="14954" y="4467"/>
                        <a:pt x="14746" y="8067"/>
                      </a:cubicBezTo>
                      <a:cubicBezTo>
                        <a:pt x="14746" y="12303"/>
                        <a:pt x="13085" y="13361"/>
                        <a:pt x="11838" y="14208"/>
                      </a:cubicBezTo>
                      <a:cubicBezTo>
                        <a:pt x="9969" y="15479"/>
                        <a:pt x="5400" y="15479"/>
                        <a:pt x="4569" y="18232"/>
                      </a:cubicBezTo>
                      <a:cubicBezTo>
                        <a:pt x="19731" y="11244"/>
                        <a:pt x="19731" y="11244"/>
                        <a:pt x="19731" y="11244"/>
                      </a:cubicBezTo>
                      <a:cubicBezTo>
                        <a:pt x="15162" y="11244"/>
                        <a:pt x="15162" y="11244"/>
                        <a:pt x="15162" y="11244"/>
                      </a:cubicBezTo>
                      <a:cubicBezTo>
                        <a:pt x="15785" y="7856"/>
                        <a:pt x="14331" y="2773"/>
                        <a:pt x="20769" y="3832"/>
                      </a:cubicBezTo>
                      <a:cubicBezTo>
                        <a:pt x="21600" y="2138"/>
                        <a:pt x="16200" y="-3368"/>
                        <a:pt x="11631" y="2985"/>
                      </a:cubicBezTo>
                      <a:close/>
                      <a:moveTo>
                        <a:pt x="9762" y="9126"/>
                      </a:moveTo>
                      <a:cubicBezTo>
                        <a:pt x="10385" y="9338"/>
                        <a:pt x="10385" y="10185"/>
                        <a:pt x="9554" y="10397"/>
                      </a:cubicBezTo>
                      <a:cubicBezTo>
                        <a:pt x="8100" y="10820"/>
                        <a:pt x="7062" y="9338"/>
                        <a:pt x="5192" y="9761"/>
                      </a:cubicBezTo>
                      <a:cubicBezTo>
                        <a:pt x="5608" y="9126"/>
                        <a:pt x="9346" y="9338"/>
                        <a:pt x="11215" y="5314"/>
                      </a:cubicBezTo>
                      <a:cubicBezTo>
                        <a:pt x="12046" y="6585"/>
                        <a:pt x="9762" y="9126"/>
                        <a:pt x="9762" y="912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6" name="Freeform 53"/>
                <p:cNvSpPr/>
                <p:nvPr/>
              </p:nvSpPr>
              <p:spPr>
                <a:xfrm>
                  <a:off x="228650" y="92132"/>
                  <a:ext cx="26686" cy="15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168" extrusionOk="0">
                      <a:moveTo>
                        <a:pt x="21600" y="1768"/>
                      </a:moveTo>
                      <a:cubicBezTo>
                        <a:pt x="8023" y="-5432"/>
                        <a:pt x="0" y="11368"/>
                        <a:pt x="0" y="16168"/>
                      </a:cubicBezTo>
                      <a:cubicBezTo>
                        <a:pt x="3703" y="13768"/>
                        <a:pt x="8640" y="6568"/>
                        <a:pt x="10491" y="4968"/>
                      </a:cubicBezTo>
                      <a:cubicBezTo>
                        <a:pt x="14194" y="1768"/>
                        <a:pt x="19749" y="3368"/>
                        <a:pt x="21600" y="176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7" name="Freeform 54"/>
                <p:cNvSpPr/>
                <p:nvPr/>
              </p:nvSpPr>
              <p:spPr>
                <a:xfrm>
                  <a:off x="211106" y="118585"/>
                  <a:ext cx="1838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2326" extrusionOk="0">
                      <a:moveTo>
                        <a:pt x="117" y="8398"/>
                      </a:moveTo>
                      <a:cubicBezTo>
                        <a:pt x="117" y="18216"/>
                        <a:pt x="6763" y="-1420"/>
                        <a:pt x="20055" y="12325"/>
                      </a:cubicBezTo>
                      <a:cubicBezTo>
                        <a:pt x="15070" y="-3384"/>
                        <a:pt x="-1545" y="-3384"/>
                        <a:pt x="117" y="839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8" name="Freeform 55"/>
                <p:cNvSpPr/>
                <p:nvPr/>
              </p:nvSpPr>
              <p:spPr>
                <a:xfrm>
                  <a:off x="216451" y="110298"/>
                  <a:ext cx="137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21" h="11567" extrusionOk="0">
                      <a:moveTo>
                        <a:pt x="58" y="8474"/>
                      </a:moveTo>
                      <a:cubicBezTo>
                        <a:pt x="1195" y="19274"/>
                        <a:pt x="9153" y="-2326"/>
                        <a:pt x="20521" y="5774"/>
                      </a:cubicBezTo>
                      <a:cubicBezTo>
                        <a:pt x="14837" y="-2326"/>
                        <a:pt x="-1079" y="-2326"/>
                        <a:pt x="58" y="847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9" name="Freeform 56"/>
                <p:cNvSpPr/>
                <p:nvPr/>
              </p:nvSpPr>
              <p:spPr>
                <a:xfrm>
                  <a:off x="177778" y="14774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511" extrusionOk="0">
                      <a:moveTo>
                        <a:pt x="21600" y="0"/>
                      </a:moveTo>
                      <a:cubicBezTo>
                        <a:pt x="17673" y="2400"/>
                        <a:pt x="9818" y="4800"/>
                        <a:pt x="1964" y="12000"/>
                      </a:cubicBezTo>
                      <a:cubicBezTo>
                        <a:pt x="1964" y="12000"/>
                        <a:pt x="0" y="19200"/>
                        <a:pt x="0" y="19200"/>
                      </a:cubicBezTo>
                      <a:cubicBezTo>
                        <a:pt x="5891" y="21600"/>
                        <a:pt x="21600" y="960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0" name="Freeform 57"/>
                <p:cNvSpPr/>
                <p:nvPr/>
              </p:nvSpPr>
              <p:spPr>
                <a:xfrm>
                  <a:off x="208144" y="99160"/>
                  <a:ext cx="108351" cy="107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2" h="21600" extrusionOk="0">
                      <a:moveTo>
                        <a:pt x="12706" y="20681"/>
                      </a:moveTo>
                      <a:cubicBezTo>
                        <a:pt x="16094" y="20681"/>
                        <a:pt x="16094" y="20681"/>
                        <a:pt x="16094" y="20681"/>
                      </a:cubicBezTo>
                      <a:cubicBezTo>
                        <a:pt x="11153" y="17464"/>
                        <a:pt x="11153" y="17464"/>
                        <a:pt x="11153" y="17464"/>
                      </a:cubicBezTo>
                      <a:cubicBezTo>
                        <a:pt x="12141" y="17617"/>
                        <a:pt x="12988" y="17157"/>
                        <a:pt x="13694" y="16545"/>
                      </a:cubicBezTo>
                      <a:cubicBezTo>
                        <a:pt x="15247" y="18536"/>
                        <a:pt x="15247" y="18536"/>
                        <a:pt x="15247" y="18536"/>
                      </a:cubicBezTo>
                      <a:cubicBezTo>
                        <a:pt x="14259" y="16085"/>
                        <a:pt x="14259" y="16085"/>
                        <a:pt x="14259" y="16085"/>
                      </a:cubicBezTo>
                      <a:cubicBezTo>
                        <a:pt x="15247" y="15319"/>
                        <a:pt x="16094" y="14400"/>
                        <a:pt x="17082" y="14400"/>
                      </a:cubicBezTo>
                      <a:cubicBezTo>
                        <a:pt x="19765" y="14400"/>
                        <a:pt x="17788" y="17770"/>
                        <a:pt x="18776" y="17923"/>
                      </a:cubicBezTo>
                      <a:cubicBezTo>
                        <a:pt x="19906" y="17923"/>
                        <a:pt x="21035" y="13940"/>
                        <a:pt x="18494" y="12255"/>
                      </a:cubicBezTo>
                      <a:cubicBezTo>
                        <a:pt x="15671" y="10417"/>
                        <a:pt x="13412" y="13021"/>
                        <a:pt x="11435" y="12562"/>
                      </a:cubicBezTo>
                      <a:cubicBezTo>
                        <a:pt x="18635" y="9191"/>
                        <a:pt x="18635" y="9191"/>
                        <a:pt x="18635" y="9191"/>
                      </a:cubicBezTo>
                      <a:cubicBezTo>
                        <a:pt x="8188" y="9191"/>
                        <a:pt x="8188" y="9191"/>
                        <a:pt x="8188" y="9191"/>
                      </a:cubicBezTo>
                      <a:cubicBezTo>
                        <a:pt x="7765" y="8426"/>
                        <a:pt x="7765" y="8426"/>
                        <a:pt x="7765" y="8426"/>
                      </a:cubicBezTo>
                      <a:cubicBezTo>
                        <a:pt x="9600" y="9345"/>
                        <a:pt x="11012" y="8426"/>
                        <a:pt x="11859" y="7506"/>
                      </a:cubicBezTo>
                      <a:cubicBezTo>
                        <a:pt x="14965" y="7966"/>
                        <a:pt x="14965" y="7966"/>
                        <a:pt x="14965" y="7966"/>
                      </a:cubicBezTo>
                      <a:cubicBezTo>
                        <a:pt x="12424" y="6894"/>
                        <a:pt x="12424" y="6894"/>
                        <a:pt x="12424" y="6894"/>
                      </a:cubicBezTo>
                      <a:cubicBezTo>
                        <a:pt x="12988" y="6128"/>
                        <a:pt x="13553" y="5668"/>
                        <a:pt x="14118" y="5974"/>
                      </a:cubicBezTo>
                      <a:cubicBezTo>
                        <a:pt x="15106" y="6281"/>
                        <a:pt x="15529" y="7200"/>
                        <a:pt x="17082" y="7200"/>
                      </a:cubicBezTo>
                      <a:cubicBezTo>
                        <a:pt x="19765" y="7200"/>
                        <a:pt x="21600" y="2145"/>
                        <a:pt x="18212" y="0"/>
                      </a:cubicBezTo>
                      <a:cubicBezTo>
                        <a:pt x="18494" y="3523"/>
                        <a:pt x="16941" y="3830"/>
                        <a:pt x="14259" y="1838"/>
                      </a:cubicBezTo>
                      <a:cubicBezTo>
                        <a:pt x="15106" y="306"/>
                        <a:pt x="15106" y="306"/>
                        <a:pt x="15106" y="306"/>
                      </a:cubicBezTo>
                      <a:cubicBezTo>
                        <a:pt x="13835" y="1532"/>
                        <a:pt x="13835" y="1532"/>
                        <a:pt x="13835" y="1532"/>
                      </a:cubicBezTo>
                      <a:cubicBezTo>
                        <a:pt x="11153" y="306"/>
                        <a:pt x="10024" y="2757"/>
                        <a:pt x="8894" y="3523"/>
                      </a:cubicBezTo>
                      <a:cubicBezTo>
                        <a:pt x="7765" y="4289"/>
                        <a:pt x="6776" y="2757"/>
                        <a:pt x="5506" y="4596"/>
                      </a:cubicBezTo>
                      <a:cubicBezTo>
                        <a:pt x="7482" y="3983"/>
                        <a:pt x="8471" y="5974"/>
                        <a:pt x="9741" y="4596"/>
                      </a:cubicBezTo>
                      <a:cubicBezTo>
                        <a:pt x="9176" y="8272"/>
                        <a:pt x="7341" y="3523"/>
                        <a:pt x="5365" y="5362"/>
                      </a:cubicBezTo>
                      <a:cubicBezTo>
                        <a:pt x="7059" y="5515"/>
                        <a:pt x="7906" y="7047"/>
                        <a:pt x="9176" y="7047"/>
                      </a:cubicBezTo>
                      <a:cubicBezTo>
                        <a:pt x="11576" y="7047"/>
                        <a:pt x="9459" y="1991"/>
                        <a:pt x="12847" y="1991"/>
                      </a:cubicBezTo>
                      <a:cubicBezTo>
                        <a:pt x="12282" y="1685"/>
                        <a:pt x="12282" y="1685"/>
                        <a:pt x="12282" y="1685"/>
                      </a:cubicBezTo>
                      <a:cubicBezTo>
                        <a:pt x="14259" y="1532"/>
                        <a:pt x="14259" y="3523"/>
                        <a:pt x="17224" y="3523"/>
                      </a:cubicBezTo>
                      <a:cubicBezTo>
                        <a:pt x="17506" y="3983"/>
                        <a:pt x="16518" y="4136"/>
                        <a:pt x="15671" y="3830"/>
                      </a:cubicBezTo>
                      <a:cubicBezTo>
                        <a:pt x="15671" y="4443"/>
                        <a:pt x="19624" y="5974"/>
                        <a:pt x="18635" y="919"/>
                      </a:cubicBezTo>
                      <a:cubicBezTo>
                        <a:pt x="20047" y="1685"/>
                        <a:pt x="19765" y="4902"/>
                        <a:pt x="18494" y="6128"/>
                      </a:cubicBezTo>
                      <a:cubicBezTo>
                        <a:pt x="18212" y="6281"/>
                        <a:pt x="18071" y="6434"/>
                        <a:pt x="17929" y="6128"/>
                      </a:cubicBezTo>
                      <a:cubicBezTo>
                        <a:pt x="17647" y="5668"/>
                        <a:pt x="18353" y="5668"/>
                        <a:pt x="18635" y="4902"/>
                      </a:cubicBezTo>
                      <a:cubicBezTo>
                        <a:pt x="17788" y="5668"/>
                        <a:pt x="16235" y="5668"/>
                        <a:pt x="15106" y="4596"/>
                      </a:cubicBezTo>
                      <a:cubicBezTo>
                        <a:pt x="14118" y="3523"/>
                        <a:pt x="12565" y="2145"/>
                        <a:pt x="11859" y="4443"/>
                      </a:cubicBezTo>
                      <a:cubicBezTo>
                        <a:pt x="11153" y="6740"/>
                        <a:pt x="10588" y="7813"/>
                        <a:pt x="9318" y="7813"/>
                      </a:cubicBezTo>
                      <a:cubicBezTo>
                        <a:pt x="7624" y="7813"/>
                        <a:pt x="5788" y="4596"/>
                        <a:pt x="3953" y="6434"/>
                      </a:cubicBezTo>
                      <a:cubicBezTo>
                        <a:pt x="7482" y="6740"/>
                        <a:pt x="8329" y="13021"/>
                        <a:pt x="11576" y="13174"/>
                      </a:cubicBezTo>
                      <a:cubicBezTo>
                        <a:pt x="14118" y="13174"/>
                        <a:pt x="14682" y="11949"/>
                        <a:pt x="16235" y="11949"/>
                      </a:cubicBezTo>
                      <a:cubicBezTo>
                        <a:pt x="17929" y="11949"/>
                        <a:pt x="19624" y="12868"/>
                        <a:pt x="19624" y="15166"/>
                      </a:cubicBezTo>
                      <a:cubicBezTo>
                        <a:pt x="19624" y="16545"/>
                        <a:pt x="18918" y="17311"/>
                        <a:pt x="18918" y="17311"/>
                      </a:cubicBezTo>
                      <a:cubicBezTo>
                        <a:pt x="18918" y="17311"/>
                        <a:pt x="19482" y="16238"/>
                        <a:pt x="19200" y="14860"/>
                      </a:cubicBezTo>
                      <a:cubicBezTo>
                        <a:pt x="18918" y="13481"/>
                        <a:pt x="17788" y="12562"/>
                        <a:pt x="16376" y="12562"/>
                      </a:cubicBezTo>
                      <a:cubicBezTo>
                        <a:pt x="14400" y="12562"/>
                        <a:pt x="12847" y="16085"/>
                        <a:pt x="10588" y="16085"/>
                      </a:cubicBezTo>
                      <a:cubicBezTo>
                        <a:pt x="6071" y="16085"/>
                        <a:pt x="4659" y="6740"/>
                        <a:pt x="0" y="8119"/>
                      </a:cubicBezTo>
                      <a:cubicBezTo>
                        <a:pt x="3388" y="10723"/>
                        <a:pt x="4094" y="14706"/>
                        <a:pt x="5929" y="16391"/>
                      </a:cubicBezTo>
                      <a:cubicBezTo>
                        <a:pt x="7906" y="17923"/>
                        <a:pt x="10024" y="17311"/>
                        <a:pt x="11294" y="18383"/>
                      </a:cubicBezTo>
                      <a:cubicBezTo>
                        <a:pt x="12000" y="18996"/>
                        <a:pt x="12141" y="20374"/>
                        <a:pt x="12424" y="21600"/>
                      </a:cubicBezTo>
                      <a:cubicBezTo>
                        <a:pt x="12847" y="21600"/>
                        <a:pt x="12847" y="21600"/>
                        <a:pt x="12847" y="21600"/>
                      </a:cubicBezTo>
                      <a:cubicBezTo>
                        <a:pt x="12706" y="21294"/>
                        <a:pt x="12706" y="20987"/>
                        <a:pt x="12706" y="20681"/>
                      </a:cubicBezTo>
                      <a:close/>
                      <a:moveTo>
                        <a:pt x="13412" y="3983"/>
                      </a:moveTo>
                      <a:cubicBezTo>
                        <a:pt x="14541" y="4443"/>
                        <a:pt x="10871" y="8426"/>
                        <a:pt x="9741" y="8272"/>
                      </a:cubicBezTo>
                      <a:cubicBezTo>
                        <a:pt x="12141" y="7506"/>
                        <a:pt x="12141" y="3370"/>
                        <a:pt x="13412" y="3983"/>
                      </a:cubicBezTo>
                      <a:close/>
                      <a:moveTo>
                        <a:pt x="13835" y="15472"/>
                      </a:moveTo>
                      <a:cubicBezTo>
                        <a:pt x="14682" y="13021"/>
                        <a:pt x="17365" y="11949"/>
                        <a:pt x="18353" y="14094"/>
                      </a:cubicBezTo>
                      <a:cubicBezTo>
                        <a:pt x="18494" y="14247"/>
                        <a:pt x="18353" y="14400"/>
                        <a:pt x="18212" y="14094"/>
                      </a:cubicBezTo>
                      <a:cubicBezTo>
                        <a:pt x="16800" y="12715"/>
                        <a:pt x="15106" y="14094"/>
                        <a:pt x="13976" y="15626"/>
                      </a:cubicBezTo>
                      <a:cubicBezTo>
                        <a:pt x="13835" y="15779"/>
                        <a:pt x="13835" y="15626"/>
                        <a:pt x="13835" y="1547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1" name="Freeform 58"/>
                <p:cNvSpPr/>
                <p:nvPr/>
              </p:nvSpPr>
              <p:spPr>
                <a:xfrm>
                  <a:off x="113958" y="89188"/>
                  <a:ext cx="15676" cy="13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86" h="13910" extrusionOk="0">
                      <a:moveTo>
                        <a:pt x="503" y="0"/>
                      </a:moveTo>
                      <a:cubicBezTo>
                        <a:pt x="-2314" y="6171"/>
                        <a:pt x="7077" y="21600"/>
                        <a:pt x="19286" y="9257"/>
                      </a:cubicBezTo>
                      <a:cubicBezTo>
                        <a:pt x="13651" y="8486"/>
                        <a:pt x="4260" y="6171"/>
                        <a:pt x="503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2" name="Freeform 59"/>
                <p:cNvSpPr/>
                <p:nvPr/>
              </p:nvSpPr>
              <p:spPr>
                <a:xfrm>
                  <a:off x="101404" y="76266"/>
                  <a:ext cx="24298" cy="33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466" extrusionOk="0">
                      <a:moveTo>
                        <a:pt x="0" y="0"/>
                      </a:moveTo>
                      <a:cubicBezTo>
                        <a:pt x="8100" y="3527"/>
                        <a:pt x="4050" y="6612"/>
                        <a:pt x="4050" y="12343"/>
                      </a:cubicBezTo>
                      <a:cubicBezTo>
                        <a:pt x="4050" y="19396"/>
                        <a:pt x="16875" y="21600"/>
                        <a:pt x="21600" y="17192"/>
                      </a:cubicBezTo>
                      <a:cubicBezTo>
                        <a:pt x="675" y="17192"/>
                        <a:pt x="16200" y="2204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3" name="Freeform 60"/>
                <p:cNvSpPr/>
                <p:nvPr/>
              </p:nvSpPr>
              <p:spPr>
                <a:xfrm>
                  <a:off x="207302" y="144805"/>
                  <a:ext cx="65590" cy="617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42" y="17600"/>
                      </a:moveTo>
                      <a:cubicBezTo>
                        <a:pt x="17833" y="15467"/>
                        <a:pt x="12307" y="16533"/>
                        <a:pt x="9544" y="13600"/>
                      </a:cubicBezTo>
                      <a:cubicBezTo>
                        <a:pt x="7033" y="10400"/>
                        <a:pt x="5023" y="1600"/>
                        <a:pt x="0" y="0"/>
                      </a:cubicBezTo>
                      <a:cubicBezTo>
                        <a:pt x="4521" y="3200"/>
                        <a:pt x="5526" y="10933"/>
                        <a:pt x="8540" y="14933"/>
                      </a:cubicBezTo>
                      <a:cubicBezTo>
                        <a:pt x="11805" y="18667"/>
                        <a:pt x="16074" y="16800"/>
                        <a:pt x="18084" y="18667"/>
                      </a:cubicBezTo>
                      <a:cubicBezTo>
                        <a:pt x="19088" y="19733"/>
                        <a:pt x="19591" y="20800"/>
                        <a:pt x="20093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349" y="20267"/>
                        <a:pt x="20847" y="18667"/>
                        <a:pt x="19842" y="17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4" name="Freeform 61"/>
                <p:cNvSpPr/>
                <p:nvPr/>
              </p:nvSpPr>
              <p:spPr>
                <a:xfrm>
                  <a:off x="207061" y="192839"/>
                  <a:ext cx="12701" cy="137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400" y="6000"/>
                        <a:pt x="9000" y="13200"/>
                        <a:pt x="1260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4400" y="10800"/>
                        <a:pt x="7200" y="2400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5" name="Freeform 62"/>
                <p:cNvSpPr/>
                <p:nvPr/>
              </p:nvSpPr>
              <p:spPr>
                <a:xfrm>
                  <a:off x="214294" y="19716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3086" y="5400"/>
                        <a:pt x="6171" y="13500"/>
                        <a:pt x="9257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2343" y="10800"/>
                        <a:pt x="6171" y="2700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6" name="Freeform 63"/>
                <p:cNvSpPr/>
                <p:nvPr/>
              </p:nvSpPr>
              <p:spPr>
                <a:xfrm>
                  <a:off x="131377" y="45789"/>
                  <a:ext cx="34132" cy="389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255" h="21600" extrusionOk="0">
                      <a:moveTo>
                        <a:pt x="1095" y="0"/>
                      </a:moveTo>
                      <a:cubicBezTo>
                        <a:pt x="-4823" y="15671"/>
                        <a:pt x="15298" y="8471"/>
                        <a:pt x="12635" y="21600"/>
                      </a:cubicBezTo>
                      <a:cubicBezTo>
                        <a:pt x="16777" y="7200"/>
                        <a:pt x="-1272" y="15247"/>
                        <a:pt x="1095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7" name="Freeform 64"/>
                <p:cNvSpPr/>
                <p:nvPr/>
              </p:nvSpPr>
              <p:spPr>
                <a:xfrm>
                  <a:off x="30377" y="44166"/>
                  <a:ext cx="231841" cy="1624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89" h="21028" extrusionOk="0">
                      <a:moveTo>
                        <a:pt x="20334" y="20338"/>
                      </a:moveTo>
                      <a:cubicBezTo>
                        <a:pt x="19419" y="20338"/>
                        <a:pt x="18504" y="20831"/>
                        <a:pt x="17871" y="19943"/>
                      </a:cubicBezTo>
                      <a:cubicBezTo>
                        <a:pt x="17168" y="18858"/>
                        <a:pt x="17238" y="17773"/>
                        <a:pt x="17238" y="16392"/>
                      </a:cubicBezTo>
                      <a:cubicBezTo>
                        <a:pt x="17379" y="17675"/>
                        <a:pt x="17590" y="20535"/>
                        <a:pt x="19067" y="20239"/>
                      </a:cubicBezTo>
                      <a:cubicBezTo>
                        <a:pt x="17168" y="19253"/>
                        <a:pt x="18223" y="14124"/>
                        <a:pt x="15549" y="13236"/>
                      </a:cubicBezTo>
                      <a:cubicBezTo>
                        <a:pt x="15409" y="12447"/>
                        <a:pt x="15690" y="12151"/>
                        <a:pt x="16182" y="11560"/>
                      </a:cubicBezTo>
                      <a:cubicBezTo>
                        <a:pt x="15549" y="11560"/>
                        <a:pt x="14986" y="11362"/>
                        <a:pt x="15831" y="10179"/>
                      </a:cubicBezTo>
                      <a:cubicBezTo>
                        <a:pt x="15338" y="10672"/>
                        <a:pt x="14775" y="10475"/>
                        <a:pt x="14635" y="11066"/>
                      </a:cubicBezTo>
                      <a:cubicBezTo>
                        <a:pt x="14635" y="11066"/>
                        <a:pt x="15268" y="13039"/>
                        <a:pt x="15268" y="13433"/>
                      </a:cubicBezTo>
                      <a:cubicBezTo>
                        <a:pt x="15268" y="13828"/>
                        <a:pt x="14705" y="15406"/>
                        <a:pt x="14635" y="15505"/>
                      </a:cubicBezTo>
                      <a:cubicBezTo>
                        <a:pt x="14353" y="15702"/>
                        <a:pt x="13931" y="15702"/>
                        <a:pt x="13720" y="15603"/>
                      </a:cubicBezTo>
                      <a:cubicBezTo>
                        <a:pt x="13509" y="15505"/>
                        <a:pt x="13298" y="14617"/>
                        <a:pt x="13368" y="14321"/>
                      </a:cubicBezTo>
                      <a:cubicBezTo>
                        <a:pt x="13509" y="13927"/>
                        <a:pt x="14705" y="13532"/>
                        <a:pt x="14705" y="12940"/>
                      </a:cubicBezTo>
                      <a:cubicBezTo>
                        <a:pt x="14705" y="12447"/>
                        <a:pt x="14212" y="12349"/>
                        <a:pt x="14283" y="12644"/>
                      </a:cubicBezTo>
                      <a:cubicBezTo>
                        <a:pt x="14564" y="12743"/>
                        <a:pt x="14635" y="13335"/>
                        <a:pt x="13861" y="13631"/>
                      </a:cubicBezTo>
                      <a:cubicBezTo>
                        <a:pt x="14001" y="13236"/>
                        <a:pt x="14001" y="13236"/>
                        <a:pt x="14001" y="13236"/>
                      </a:cubicBezTo>
                      <a:cubicBezTo>
                        <a:pt x="14001" y="13236"/>
                        <a:pt x="13439" y="13927"/>
                        <a:pt x="13368" y="13927"/>
                      </a:cubicBezTo>
                      <a:cubicBezTo>
                        <a:pt x="13368" y="13927"/>
                        <a:pt x="13227" y="13927"/>
                        <a:pt x="13157" y="13927"/>
                      </a:cubicBezTo>
                      <a:cubicBezTo>
                        <a:pt x="13016" y="13828"/>
                        <a:pt x="12172" y="13236"/>
                        <a:pt x="12313" y="12743"/>
                      </a:cubicBezTo>
                      <a:cubicBezTo>
                        <a:pt x="12313" y="12743"/>
                        <a:pt x="12594" y="12842"/>
                        <a:pt x="13227" y="12842"/>
                      </a:cubicBezTo>
                      <a:cubicBezTo>
                        <a:pt x="13931" y="12842"/>
                        <a:pt x="14001" y="12447"/>
                        <a:pt x="14001" y="12447"/>
                      </a:cubicBezTo>
                      <a:cubicBezTo>
                        <a:pt x="14001" y="12447"/>
                        <a:pt x="13579" y="12546"/>
                        <a:pt x="13227" y="12546"/>
                      </a:cubicBezTo>
                      <a:cubicBezTo>
                        <a:pt x="12876" y="12546"/>
                        <a:pt x="12524" y="12447"/>
                        <a:pt x="12524" y="12447"/>
                      </a:cubicBezTo>
                      <a:cubicBezTo>
                        <a:pt x="12242" y="12349"/>
                        <a:pt x="12524" y="11855"/>
                        <a:pt x="12665" y="11855"/>
                      </a:cubicBezTo>
                      <a:cubicBezTo>
                        <a:pt x="12665" y="11855"/>
                        <a:pt x="13298" y="11855"/>
                        <a:pt x="13298" y="11855"/>
                      </a:cubicBezTo>
                      <a:cubicBezTo>
                        <a:pt x="13368" y="11855"/>
                        <a:pt x="13439" y="11658"/>
                        <a:pt x="13368" y="11658"/>
                      </a:cubicBezTo>
                      <a:cubicBezTo>
                        <a:pt x="13298" y="11658"/>
                        <a:pt x="12805" y="11658"/>
                        <a:pt x="12805" y="11560"/>
                      </a:cubicBezTo>
                      <a:cubicBezTo>
                        <a:pt x="12735" y="11264"/>
                        <a:pt x="12876" y="9883"/>
                        <a:pt x="12876" y="9883"/>
                      </a:cubicBezTo>
                      <a:cubicBezTo>
                        <a:pt x="12594" y="9686"/>
                        <a:pt x="12594" y="9686"/>
                        <a:pt x="12594" y="9686"/>
                      </a:cubicBezTo>
                      <a:cubicBezTo>
                        <a:pt x="12594" y="9686"/>
                        <a:pt x="12735" y="9192"/>
                        <a:pt x="12665" y="9094"/>
                      </a:cubicBezTo>
                      <a:cubicBezTo>
                        <a:pt x="12524" y="8896"/>
                        <a:pt x="12172" y="8896"/>
                        <a:pt x="12172" y="8896"/>
                      </a:cubicBezTo>
                      <a:cubicBezTo>
                        <a:pt x="12524" y="11855"/>
                        <a:pt x="10624" y="12250"/>
                        <a:pt x="10483" y="11362"/>
                      </a:cubicBezTo>
                      <a:cubicBezTo>
                        <a:pt x="10343" y="10376"/>
                        <a:pt x="11609" y="10672"/>
                        <a:pt x="11609" y="10672"/>
                      </a:cubicBezTo>
                      <a:cubicBezTo>
                        <a:pt x="11328" y="10475"/>
                        <a:pt x="10483" y="10475"/>
                        <a:pt x="9991" y="9784"/>
                      </a:cubicBezTo>
                      <a:cubicBezTo>
                        <a:pt x="9991" y="9784"/>
                        <a:pt x="9991" y="9981"/>
                        <a:pt x="9991" y="10080"/>
                      </a:cubicBezTo>
                      <a:cubicBezTo>
                        <a:pt x="9428" y="10376"/>
                        <a:pt x="9569" y="11165"/>
                        <a:pt x="9569" y="11165"/>
                      </a:cubicBezTo>
                      <a:cubicBezTo>
                        <a:pt x="9569" y="11165"/>
                        <a:pt x="9850" y="10672"/>
                        <a:pt x="10061" y="10672"/>
                      </a:cubicBezTo>
                      <a:cubicBezTo>
                        <a:pt x="10061" y="10672"/>
                        <a:pt x="9710" y="11362"/>
                        <a:pt x="10272" y="12250"/>
                      </a:cubicBezTo>
                      <a:cubicBezTo>
                        <a:pt x="9991" y="12349"/>
                        <a:pt x="9498" y="11954"/>
                        <a:pt x="9287" y="11264"/>
                      </a:cubicBezTo>
                      <a:cubicBezTo>
                        <a:pt x="9147" y="11362"/>
                        <a:pt x="9147" y="11757"/>
                        <a:pt x="9147" y="12053"/>
                      </a:cubicBezTo>
                      <a:cubicBezTo>
                        <a:pt x="8865" y="11658"/>
                        <a:pt x="8725" y="10968"/>
                        <a:pt x="9006" y="10573"/>
                      </a:cubicBezTo>
                      <a:cubicBezTo>
                        <a:pt x="8654" y="10770"/>
                        <a:pt x="8654" y="10869"/>
                        <a:pt x="8654" y="10869"/>
                      </a:cubicBezTo>
                      <a:cubicBezTo>
                        <a:pt x="8654" y="10475"/>
                        <a:pt x="9147" y="10179"/>
                        <a:pt x="9358" y="9784"/>
                      </a:cubicBezTo>
                      <a:cubicBezTo>
                        <a:pt x="9639" y="9291"/>
                        <a:pt x="9569" y="8601"/>
                        <a:pt x="9006" y="8305"/>
                      </a:cubicBezTo>
                      <a:cubicBezTo>
                        <a:pt x="9076" y="8995"/>
                        <a:pt x="8795" y="9488"/>
                        <a:pt x="8302" y="9686"/>
                      </a:cubicBezTo>
                      <a:cubicBezTo>
                        <a:pt x="7810" y="9981"/>
                        <a:pt x="7458" y="9587"/>
                        <a:pt x="6966" y="9784"/>
                      </a:cubicBezTo>
                      <a:cubicBezTo>
                        <a:pt x="7739" y="10080"/>
                        <a:pt x="7810" y="11658"/>
                        <a:pt x="8654" y="12250"/>
                      </a:cubicBezTo>
                      <a:cubicBezTo>
                        <a:pt x="7528" y="11954"/>
                        <a:pt x="7247" y="9883"/>
                        <a:pt x="5910" y="10080"/>
                      </a:cubicBezTo>
                      <a:cubicBezTo>
                        <a:pt x="6684" y="8502"/>
                        <a:pt x="7880" y="9784"/>
                        <a:pt x="8373" y="8798"/>
                      </a:cubicBezTo>
                      <a:cubicBezTo>
                        <a:pt x="7106" y="9192"/>
                        <a:pt x="6262" y="7713"/>
                        <a:pt x="6121" y="6036"/>
                      </a:cubicBezTo>
                      <a:cubicBezTo>
                        <a:pt x="5840" y="3472"/>
                        <a:pt x="4362" y="4754"/>
                        <a:pt x="4362" y="3472"/>
                      </a:cubicBezTo>
                      <a:cubicBezTo>
                        <a:pt x="5136" y="3965"/>
                        <a:pt x="6825" y="2091"/>
                        <a:pt x="7317" y="4261"/>
                      </a:cubicBezTo>
                      <a:cubicBezTo>
                        <a:pt x="7880" y="6431"/>
                        <a:pt x="8936" y="7318"/>
                        <a:pt x="9850" y="6332"/>
                      </a:cubicBezTo>
                      <a:cubicBezTo>
                        <a:pt x="5699" y="414"/>
                        <a:pt x="5699" y="414"/>
                        <a:pt x="5699" y="414"/>
                      </a:cubicBezTo>
                      <a:cubicBezTo>
                        <a:pt x="6262" y="2880"/>
                        <a:pt x="6262" y="2880"/>
                        <a:pt x="6262" y="2880"/>
                      </a:cubicBezTo>
                      <a:cubicBezTo>
                        <a:pt x="5136" y="3176"/>
                        <a:pt x="3799" y="2288"/>
                        <a:pt x="4573" y="118"/>
                      </a:cubicBezTo>
                      <a:cubicBezTo>
                        <a:pt x="3518" y="-572"/>
                        <a:pt x="2181" y="1894"/>
                        <a:pt x="3377" y="3768"/>
                      </a:cubicBezTo>
                      <a:cubicBezTo>
                        <a:pt x="4010" y="4557"/>
                        <a:pt x="5418" y="4261"/>
                        <a:pt x="5769" y="6036"/>
                      </a:cubicBezTo>
                      <a:cubicBezTo>
                        <a:pt x="4433" y="5938"/>
                        <a:pt x="4433" y="5938"/>
                        <a:pt x="4433" y="5938"/>
                      </a:cubicBezTo>
                      <a:cubicBezTo>
                        <a:pt x="5840" y="6431"/>
                        <a:pt x="5840" y="6431"/>
                        <a:pt x="5840" y="6431"/>
                      </a:cubicBezTo>
                      <a:cubicBezTo>
                        <a:pt x="6262" y="8107"/>
                        <a:pt x="6262" y="8107"/>
                        <a:pt x="6262" y="8107"/>
                      </a:cubicBezTo>
                      <a:cubicBezTo>
                        <a:pt x="3025" y="5938"/>
                        <a:pt x="3025" y="5938"/>
                        <a:pt x="3025" y="5938"/>
                      </a:cubicBezTo>
                      <a:cubicBezTo>
                        <a:pt x="4996" y="9192"/>
                        <a:pt x="4996" y="9192"/>
                        <a:pt x="4996" y="9192"/>
                      </a:cubicBezTo>
                      <a:cubicBezTo>
                        <a:pt x="3799" y="9981"/>
                        <a:pt x="3518" y="7516"/>
                        <a:pt x="2040" y="7614"/>
                      </a:cubicBezTo>
                      <a:cubicBezTo>
                        <a:pt x="985" y="7614"/>
                        <a:pt x="-211" y="9192"/>
                        <a:pt x="282" y="10968"/>
                      </a:cubicBezTo>
                      <a:cubicBezTo>
                        <a:pt x="1900" y="9587"/>
                        <a:pt x="2392" y="10573"/>
                        <a:pt x="3025" y="11461"/>
                      </a:cubicBezTo>
                      <a:cubicBezTo>
                        <a:pt x="2111" y="12151"/>
                        <a:pt x="2111" y="12151"/>
                        <a:pt x="2111" y="12151"/>
                      </a:cubicBezTo>
                      <a:cubicBezTo>
                        <a:pt x="3237" y="11757"/>
                        <a:pt x="3237" y="11757"/>
                        <a:pt x="3237" y="11757"/>
                      </a:cubicBezTo>
                      <a:cubicBezTo>
                        <a:pt x="3659" y="12250"/>
                        <a:pt x="4151" y="12644"/>
                        <a:pt x="4925" y="12644"/>
                      </a:cubicBezTo>
                      <a:cubicBezTo>
                        <a:pt x="6332" y="12447"/>
                        <a:pt x="7528" y="11855"/>
                        <a:pt x="7810" y="12349"/>
                      </a:cubicBezTo>
                      <a:cubicBezTo>
                        <a:pt x="8091" y="12743"/>
                        <a:pt x="7810" y="13039"/>
                        <a:pt x="7317" y="13039"/>
                      </a:cubicBezTo>
                      <a:cubicBezTo>
                        <a:pt x="774" y="13039"/>
                        <a:pt x="774" y="13039"/>
                        <a:pt x="774" y="13039"/>
                      </a:cubicBezTo>
                      <a:cubicBezTo>
                        <a:pt x="3377" y="14913"/>
                        <a:pt x="3377" y="14913"/>
                        <a:pt x="3377" y="14913"/>
                      </a:cubicBezTo>
                      <a:cubicBezTo>
                        <a:pt x="3166" y="15209"/>
                        <a:pt x="2463" y="16491"/>
                        <a:pt x="1900" y="16491"/>
                      </a:cubicBezTo>
                      <a:cubicBezTo>
                        <a:pt x="1407" y="16491"/>
                        <a:pt x="282" y="15406"/>
                        <a:pt x="0" y="17280"/>
                      </a:cubicBezTo>
                      <a:cubicBezTo>
                        <a:pt x="1126" y="16984"/>
                        <a:pt x="1759" y="20535"/>
                        <a:pt x="4151" y="17773"/>
                      </a:cubicBezTo>
                      <a:cubicBezTo>
                        <a:pt x="2885" y="20831"/>
                        <a:pt x="2885" y="20831"/>
                        <a:pt x="2885" y="20831"/>
                      </a:cubicBezTo>
                      <a:cubicBezTo>
                        <a:pt x="7247" y="17379"/>
                        <a:pt x="7247" y="17379"/>
                        <a:pt x="7247" y="17379"/>
                      </a:cubicBezTo>
                      <a:cubicBezTo>
                        <a:pt x="7247" y="18365"/>
                        <a:pt x="7106" y="19154"/>
                        <a:pt x="6966" y="19647"/>
                      </a:cubicBezTo>
                      <a:cubicBezTo>
                        <a:pt x="4644" y="20535"/>
                        <a:pt x="4644" y="20535"/>
                        <a:pt x="4644" y="20535"/>
                      </a:cubicBezTo>
                      <a:cubicBezTo>
                        <a:pt x="6684" y="20239"/>
                        <a:pt x="6684" y="20239"/>
                        <a:pt x="6684" y="20239"/>
                      </a:cubicBezTo>
                      <a:cubicBezTo>
                        <a:pt x="6473" y="20633"/>
                        <a:pt x="6262" y="20831"/>
                        <a:pt x="5981" y="21028"/>
                      </a:cubicBezTo>
                      <a:cubicBezTo>
                        <a:pt x="6403" y="21028"/>
                        <a:pt x="6403" y="21028"/>
                        <a:pt x="6403" y="21028"/>
                      </a:cubicBezTo>
                      <a:cubicBezTo>
                        <a:pt x="6825" y="20633"/>
                        <a:pt x="7106" y="19844"/>
                        <a:pt x="7388" y="18957"/>
                      </a:cubicBezTo>
                      <a:cubicBezTo>
                        <a:pt x="7388" y="19450"/>
                        <a:pt x="7247" y="20338"/>
                        <a:pt x="6825" y="21028"/>
                      </a:cubicBezTo>
                      <a:cubicBezTo>
                        <a:pt x="7177" y="21028"/>
                        <a:pt x="7177" y="21028"/>
                        <a:pt x="7177" y="21028"/>
                      </a:cubicBezTo>
                      <a:cubicBezTo>
                        <a:pt x="7247" y="20929"/>
                        <a:pt x="7388" y="20831"/>
                        <a:pt x="7458" y="20929"/>
                      </a:cubicBezTo>
                      <a:cubicBezTo>
                        <a:pt x="7458" y="21028"/>
                        <a:pt x="7458" y="21028"/>
                        <a:pt x="7458" y="21028"/>
                      </a:cubicBezTo>
                      <a:cubicBezTo>
                        <a:pt x="7880" y="21028"/>
                        <a:pt x="7880" y="21028"/>
                        <a:pt x="7880" y="21028"/>
                      </a:cubicBezTo>
                      <a:cubicBezTo>
                        <a:pt x="8443" y="19253"/>
                        <a:pt x="7177" y="15998"/>
                        <a:pt x="9498" y="13532"/>
                      </a:cubicBezTo>
                      <a:cubicBezTo>
                        <a:pt x="9217" y="13927"/>
                        <a:pt x="7951" y="15505"/>
                        <a:pt x="8373" y="19844"/>
                      </a:cubicBezTo>
                      <a:cubicBezTo>
                        <a:pt x="8725" y="18858"/>
                        <a:pt x="8373" y="15307"/>
                        <a:pt x="9639" y="14025"/>
                      </a:cubicBezTo>
                      <a:cubicBezTo>
                        <a:pt x="8654" y="15603"/>
                        <a:pt x="9287" y="18562"/>
                        <a:pt x="8373" y="21028"/>
                      </a:cubicBezTo>
                      <a:cubicBezTo>
                        <a:pt x="8513" y="21028"/>
                        <a:pt x="8513" y="21028"/>
                        <a:pt x="8513" y="21028"/>
                      </a:cubicBezTo>
                      <a:cubicBezTo>
                        <a:pt x="9710" y="19351"/>
                        <a:pt x="9076" y="15702"/>
                        <a:pt x="9780" y="14716"/>
                      </a:cubicBezTo>
                      <a:cubicBezTo>
                        <a:pt x="9287" y="15899"/>
                        <a:pt x="10202" y="18858"/>
                        <a:pt x="9076" y="21028"/>
                      </a:cubicBezTo>
                      <a:cubicBezTo>
                        <a:pt x="9498" y="21028"/>
                        <a:pt x="9498" y="21028"/>
                        <a:pt x="9498" y="21028"/>
                      </a:cubicBezTo>
                      <a:cubicBezTo>
                        <a:pt x="10132" y="19549"/>
                        <a:pt x="10132" y="19549"/>
                        <a:pt x="10132" y="19549"/>
                      </a:cubicBezTo>
                      <a:cubicBezTo>
                        <a:pt x="10554" y="20239"/>
                        <a:pt x="10554" y="20633"/>
                        <a:pt x="10413" y="21028"/>
                      </a:cubicBezTo>
                      <a:cubicBezTo>
                        <a:pt x="11117" y="21028"/>
                        <a:pt x="11117" y="21028"/>
                        <a:pt x="11117" y="21028"/>
                      </a:cubicBezTo>
                      <a:cubicBezTo>
                        <a:pt x="11187" y="20831"/>
                        <a:pt x="11257" y="20732"/>
                        <a:pt x="11257" y="20535"/>
                      </a:cubicBezTo>
                      <a:cubicBezTo>
                        <a:pt x="11257" y="19154"/>
                        <a:pt x="9850" y="18760"/>
                        <a:pt x="10202" y="15307"/>
                      </a:cubicBezTo>
                      <a:cubicBezTo>
                        <a:pt x="10202" y="18266"/>
                        <a:pt x="11680" y="18957"/>
                        <a:pt x="11680" y="20436"/>
                      </a:cubicBezTo>
                      <a:cubicBezTo>
                        <a:pt x="11680" y="20633"/>
                        <a:pt x="11609" y="20831"/>
                        <a:pt x="11539" y="21028"/>
                      </a:cubicBezTo>
                      <a:cubicBezTo>
                        <a:pt x="11820" y="21028"/>
                        <a:pt x="11820" y="21028"/>
                        <a:pt x="11820" y="21028"/>
                      </a:cubicBezTo>
                      <a:cubicBezTo>
                        <a:pt x="11891" y="20831"/>
                        <a:pt x="11961" y="20535"/>
                        <a:pt x="11961" y="20338"/>
                      </a:cubicBezTo>
                      <a:cubicBezTo>
                        <a:pt x="11961" y="18760"/>
                        <a:pt x="10906" y="17773"/>
                        <a:pt x="10976" y="16392"/>
                      </a:cubicBezTo>
                      <a:cubicBezTo>
                        <a:pt x="11328" y="17576"/>
                        <a:pt x="12383" y="18858"/>
                        <a:pt x="12383" y="20239"/>
                      </a:cubicBezTo>
                      <a:cubicBezTo>
                        <a:pt x="12383" y="20535"/>
                        <a:pt x="12313" y="20831"/>
                        <a:pt x="12242" y="21028"/>
                      </a:cubicBezTo>
                      <a:cubicBezTo>
                        <a:pt x="12383" y="21028"/>
                        <a:pt x="12383" y="21028"/>
                        <a:pt x="12383" y="21028"/>
                      </a:cubicBezTo>
                      <a:cubicBezTo>
                        <a:pt x="12453" y="20929"/>
                        <a:pt x="12524" y="20732"/>
                        <a:pt x="12524" y="20633"/>
                      </a:cubicBezTo>
                      <a:cubicBezTo>
                        <a:pt x="12805" y="19450"/>
                        <a:pt x="12453" y="18562"/>
                        <a:pt x="11891" y="17181"/>
                      </a:cubicBezTo>
                      <a:cubicBezTo>
                        <a:pt x="12946" y="18266"/>
                        <a:pt x="13157" y="19943"/>
                        <a:pt x="12876" y="20929"/>
                      </a:cubicBezTo>
                      <a:cubicBezTo>
                        <a:pt x="12876" y="20929"/>
                        <a:pt x="12876" y="20929"/>
                        <a:pt x="12876" y="21028"/>
                      </a:cubicBezTo>
                      <a:cubicBezTo>
                        <a:pt x="13579" y="21028"/>
                        <a:pt x="13579" y="21028"/>
                        <a:pt x="13579" y="21028"/>
                      </a:cubicBezTo>
                      <a:cubicBezTo>
                        <a:pt x="13790" y="20042"/>
                        <a:pt x="14001" y="19055"/>
                        <a:pt x="13579" y="17773"/>
                      </a:cubicBezTo>
                      <a:cubicBezTo>
                        <a:pt x="14283" y="18957"/>
                        <a:pt x="14072" y="19943"/>
                        <a:pt x="13861" y="21028"/>
                      </a:cubicBezTo>
                      <a:cubicBezTo>
                        <a:pt x="14072" y="21028"/>
                        <a:pt x="14072" y="21028"/>
                        <a:pt x="14072" y="21028"/>
                      </a:cubicBezTo>
                      <a:cubicBezTo>
                        <a:pt x="14283" y="19844"/>
                        <a:pt x="14635" y="18661"/>
                        <a:pt x="14142" y="17379"/>
                      </a:cubicBezTo>
                      <a:cubicBezTo>
                        <a:pt x="14846" y="18266"/>
                        <a:pt x="14564" y="19647"/>
                        <a:pt x="14424" y="21028"/>
                      </a:cubicBezTo>
                      <a:cubicBezTo>
                        <a:pt x="14635" y="21028"/>
                        <a:pt x="14635" y="21028"/>
                        <a:pt x="14635" y="21028"/>
                      </a:cubicBezTo>
                      <a:cubicBezTo>
                        <a:pt x="14775" y="19746"/>
                        <a:pt x="15197" y="18365"/>
                        <a:pt x="14705" y="16984"/>
                      </a:cubicBezTo>
                      <a:cubicBezTo>
                        <a:pt x="15338" y="17773"/>
                        <a:pt x="15127" y="19549"/>
                        <a:pt x="15057" y="21028"/>
                      </a:cubicBezTo>
                      <a:cubicBezTo>
                        <a:pt x="15760" y="21028"/>
                        <a:pt x="15760" y="21028"/>
                        <a:pt x="15760" y="21028"/>
                      </a:cubicBezTo>
                      <a:cubicBezTo>
                        <a:pt x="15338" y="19055"/>
                        <a:pt x="15338" y="19055"/>
                        <a:pt x="15338" y="19055"/>
                      </a:cubicBezTo>
                      <a:cubicBezTo>
                        <a:pt x="15620" y="19351"/>
                        <a:pt x="15831" y="20042"/>
                        <a:pt x="16042" y="21028"/>
                      </a:cubicBezTo>
                      <a:cubicBezTo>
                        <a:pt x="16745" y="21028"/>
                        <a:pt x="16745" y="21028"/>
                        <a:pt x="16745" y="21028"/>
                      </a:cubicBezTo>
                      <a:cubicBezTo>
                        <a:pt x="16394" y="19450"/>
                        <a:pt x="15620" y="18858"/>
                        <a:pt x="16253" y="16294"/>
                      </a:cubicBezTo>
                      <a:cubicBezTo>
                        <a:pt x="16042" y="18957"/>
                        <a:pt x="17238" y="19647"/>
                        <a:pt x="17590" y="20140"/>
                      </a:cubicBezTo>
                      <a:cubicBezTo>
                        <a:pt x="17730" y="20338"/>
                        <a:pt x="17871" y="20633"/>
                        <a:pt x="18012" y="21028"/>
                      </a:cubicBezTo>
                      <a:cubicBezTo>
                        <a:pt x="19067" y="21028"/>
                        <a:pt x="19067" y="21028"/>
                        <a:pt x="19067" y="21028"/>
                      </a:cubicBezTo>
                      <a:cubicBezTo>
                        <a:pt x="18856" y="20732"/>
                        <a:pt x="18856" y="20732"/>
                        <a:pt x="18856" y="20732"/>
                      </a:cubicBezTo>
                      <a:cubicBezTo>
                        <a:pt x="19419" y="20732"/>
                        <a:pt x="19841" y="20831"/>
                        <a:pt x="20263" y="21028"/>
                      </a:cubicBezTo>
                      <a:cubicBezTo>
                        <a:pt x="20615" y="21028"/>
                        <a:pt x="20615" y="21028"/>
                        <a:pt x="20615" y="21028"/>
                      </a:cubicBezTo>
                      <a:cubicBezTo>
                        <a:pt x="20545" y="20929"/>
                        <a:pt x="20545" y="20929"/>
                        <a:pt x="20615" y="20831"/>
                      </a:cubicBezTo>
                      <a:cubicBezTo>
                        <a:pt x="20685" y="20633"/>
                        <a:pt x="20896" y="20831"/>
                        <a:pt x="21037" y="21028"/>
                      </a:cubicBezTo>
                      <a:cubicBezTo>
                        <a:pt x="21389" y="21028"/>
                        <a:pt x="21389" y="21028"/>
                        <a:pt x="21389" y="21028"/>
                      </a:cubicBezTo>
                      <a:cubicBezTo>
                        <a:pt x="21108" y="20633"/>
                        <a:pt x="20826" y="20338"/>
                        <a:pt x="20334" y="20338"/>
                      </a:cubicBezTo>
                      <a:close/>
                      <a:moveTo>
                        <a:pt x="4292" y="316"/>
                      </a:moveTo>
                      <a:cubicBezTo>
                        <a:pt x="3940" y="1203"/>
                        <a:pt x="4010" y="2683"/>
                        <a:pt x="5418" y="3176"/>
                      </a:cubicBezTo>
                      <a:cubicBezTo>
                        <a:pt x="3096" y="3866"/>
                        <a:pt x="3166" y="217"/>
                        <a:pt x="4292" y="316"/>
                      </a:cubicBezTo>
                      <a:close/>
                      <a:moveTo>
                        <a:pt x="2463" y="10277"/>
                      </a:moveTo>
                      <a:cubicBezTo>
                        <a:pt x="1337" y="9488"/>
                        <a:pt x="422" y="10475"/>
                        <a:pt x="422" y="10475"/>
                      </a:cubicBezTo>
                      <a:cubicBezTo>
                        <a:pt x="774" y="8995"/>
                        <a:pt x="2674" y="8896"/>
                        <a:pt x="2463" y="10277"/>
                      </a:cubicBezTo>
                      <a:close/>
                      <a:moveTo>
                        <a:pt x="2885" y="9686"/>
                      </a:moveTo>
                      <a:cubicBezTo>
                        <a:pt x="2744" y="9390"/>
                        <a:pt x="2603" y="9192"/>
                        <a:pt x="2392" y="9094"/>
                      </a:cubicBezTo>
                      <a:cubicBezTo>
                        <a:pt x="2181" y="8995"/>
                        <a:pt x="1970" y="8995"/>
                        <a:pt x="1759" y="8995"/>
                      </a:cubicBezTo>
                      <a:cubicBezTo>
                        <a:pt x="1478" y="8995"/>
                        <a:pt x="1267" y="8995"/>
                        <a:pt x="1196" y="8798"/>
                      </a:cubicBezTo>
                      <a:cubicBezTo>
                        <a:pt x="1126" y="8601"/>
                        <a:pt x="1196" y="8502"/>
                        <a:pt x="1337" y="8305"/>
                      </a:cubicBezTo>
                      <a:cubicBezTo>
                        <a:pt x="1478" y="8206"/>
                        <a:pt x="1689" y="8107"/>
                        <a:pt x="1900" y="8107"/>
                      </a:cubicBezTo>
                      <a:cubicBezTo>
                        <a:pt x="2111" y="8107"/>
                        <a:pt x="2322" y="8107"/>
                        <a:pt x="2463" y="8305"/>
                      </a:cubicBezTo>
                      <a:cubicBezTo>
                        <a:pt x="2603" y="8502"/>
                        <a:pt x="2674" y="8502"/>
                        <a:pt x="2674" y="8502"/>
                      </a:cubicBezTo>
                      <a:cubicBezTo>
                        <a:pt x="2674" y="8502"/>
                        <a:pt x="2674" y="8305"/>
                        <a:pt x="2674" y="8305"/>
                      </a:cubicBezTo>
                      <a:cubicBezTo>
                        <a:pt x="2674" y="8206"/>
                        <a:pt x="2674" y="8206"/>
                        <a:pt x="2674" y="8206"/>
                      </a:cubicBezTo>
                      <a:cubicBezTo>
                        <a:pt x="3096" y="8305"/>
                        <a:pt x="3237" y="8601"/>
                        <a:pt x="3448" y="8896"/>
                      </a:cubicBezTo>
                      <a:cubicBezTo>
                        <a:pt x="3799" y="9488"/>
                        <a:pt x="4292" y="10277"/>
                        <a:pt x="5488" y="9981"/>
                      </a:cubicBezTo>
                      <a:cubicBezTo>
                        <a:pt x="5207" y="11461"/>
                        <a:pt x="3448" y="11066"/>
                        <a:pt x="2885" y="9686"/>
                      </a:cubicBezTo>
                      <a:close/>
                      <a:moveTo>
                        <a:pt x="3870" y="11757"/>
                      </a:moveTo>
                      <a:cubicBezTo>
                        <a:pt x="3799" y="11066"/>
                        <a:pt x="6192" y="10573"/>
                        <a:pt x="6192" y="11560"/>
                      </a:cubicBezTo>
                      <a:cubicBezTo>
                        <a:pt x="6192" y="12349"/>
                        <a:pt x="3940" y="12546"/>
                        <a:pt x="3870" y="11757"/>
                      </a:cubicBezTo>
                      <a:close/>
                      <a:moveTo>
                        <a:pt x="352" y="16984"/>
                      </a:moveTo>
                      <a:cubicBezTo>
                        <a:pt x="1055" y="15603"/>
                        <a:pt x="1548" y="17576"/>
                        <a:pt x="2674" y="16491"/>
                      </a:cubicBezTo>
                      <a:cubicBezTo>
                        <a:pt x="3025" y="17280"/>
                        <a:pt x="2111" y="17773"/>
                        <a:pt x="1618" y="17379"/>
                      </a:cubicBezTo>
                      <a:cubicBezTo>
                        <a:pt x="1055" y="16886"/>
                        <a:pt x="633" y="16886"/>
                        <a:pt x="352" y="16984"/>
                      </a:cubicBezTo>
                      <a:close/>
                      <a:moveTo>
                        <a:pt x="3588" y="17970"/>
                      </a:moveTo>
                      <a:cubicBezTo>
                        <a:pt x="3096" y="18562"/>
                        <a:pt x="1829" y="19055"/>
                        <a:pt x="1900" y="17970"/>
                      </a:cubicBezTo>
                      <a:cubicBezTo>
                        <a:pt x="3166" y="18266"/>
                        <a:pt x="3448" y="15702"/>
                        <a:pt x="4644" y="16491"/>
                      </a:cubicBezTo>
                      <a:cubicBezTo>
                        <a:pt x="4362" y="16491"/>
                        <a:pt x="4081" y="17477"/>
                        <a:pt x="3588" y="17970"/>
                      </a:cubicBezTo>
                      <a:close/>
                      <a:moveTo>
                        <a:pt x="3588" y="16195"/>
                      </a:moveTo>
                      <a:cubicBezTo>
                        <a:pt x="4151" y="14420"/>
                        <a:pt x="4996" y="15603"/>
                        <a:pt x="5840" y="15998"/>
                      </a:cubicBezTo>
                      <a:cubicBezTo>
                        <a:pt x="6684" y="16491"/>
                        <a:pt x="7458" y="15702"/>
                        <a:pt x="7951" y="14814"/>
                      </a:cubicBezTo>
                      <a:cubicBezTo>
                        <a:pt x="6614" y="18957"/>
                        <a:pt x="4714" y="14814"/>
                        <a:pt x="3588" y="16195"/>
                      </a:cubicBezTo>
                      <a:close/>
                      <a:moveTo>
                        <a:pt x="6684" y="14814"/>
                      </a:moveTo>
                      <a:cubicBezTo>
                        <a:pt x="5840" y="14814"/>
                        <a:pt x="5066" y="13433"/>
                        <a:pt x="4433" y="14321"/>
                      </a:cubicBezTo>
                      <a:cubicBezTo>
                        <a:pt x="5558" y="14124"/>
                        <a:pt x="5769" y="15899"/>
                        <a:pt x="7036" y="15307"/>
                      </a:cubicBezTo>
                      <a:cubicBezTo>
                        <a:pt x="5910" y="16984"/>
                        <a:pt x="5066" y="14025"/>
                        <a:pt x="3799" y="14814"/>
                      </a:cubicBezTo>
                      <a:cubicBezTo>
                        <a:pt x="4433" y="12644"/>
                        <a:pt x="5840" y="14321"/>
                        <a:pt x="6684" y="14321"/>
                      </a:cubicBezTo>
                      <a:cubicBezTo>
                        <a:pt x="7599" y="14321"/>
                        <a:pt x="8091" y="13927"/>
                        <a:pt x="8302" y="13631"/>
                      </a:cubicBezTo>
                      <a:cubicBezTo>
                        <a:pt x="8232" y="14518"/>
                        <a:pt x="7599" y="14814"/>
                        <a:pt x="6684" y="14814"/>
                      </a:cubicBezTo>
                      <a:close/>
                      <a:moveTo>
                        <a:pt x="6403" y="13828"/>
                      </a:moveTo>
                      <a:cubicBezTo>
                        <a:pt x="7669" y="13927"/>
                        <a:pt x="8232" y="12447"/>
                        <a:pt x="8443" y="12842"/>
                      </a:cubicBezTo>
                      <a:cubicBezTo>
                        <a:pt x="8725" y="13236"/>
                        <a:pt x="7177" y="14223"/>
                        <a:pt x="6403" y="13828"/>
                      </a:cubicBezTo>
                      <a:close/>
                      <a:moveTo>
                        <a:pt x="12242" y="12644"/>
                      </a:moveTo>
                      <a:cubicBezTo>
                        <a:pt x="11961" y="12743"/>
                        <a:pt x="11891" y="13433"/>
                        <a:pt x="12735" y="13729"/>
                      </a:cubicBezTo>
                      <a:cubicBezTo>
                        <a:pt x="12453" y="13729"/>
                        <a:pt x="11750" y="13532"/>
                        <a:pt x="11750" y="12940"/>
                      </a:cubicBezTo>
                      <a:cubicBezTo>
                        <a:pt x="11750" y="12447"/>
                        <a:pt x="12242" y="12349"/>
                        <a:pt x="12242" y="12644"/>
                      </a:cubicBezTo>
                      <a:close/>
                      <a:moveTo>
                        <a:pt x="11750" y="15012"/>
                      </a:moveTo>
                      <a:cubicBezTo>
                        <a:pt x="12313" y="15209"/>
                        <a:pt x="12313" y="14913"/>
                        <a:pt x="12313" y="14913"/>
                      </a:cubicBezTo>
                      <a:cubicBezTo>
                        <a:pt x="12313" y="14913"/>
                        <a:pt x="11820" y="14913"/>
                        <a:pt x="11609" y="14420"/>
                      </a:cubicBezTo>
                      <a:cubicBezTo>
                        <a:pt x="12031" y="14617"/>
                        <a:pt x="12172" y="14420"/>
                        <a:pt x="12172" y="14420"/>
                      </a:cubicBezTo>
                      <a:cubicBezTo>
                        <a:pt x="12172" y="14420"/>
                        <a:pt x="11398" y="14025"/>
                        <a:pt x="11398" y="13729"/>
                      </a:cubicBezTo>
                      <a:cubicBezTo>
                        <a:pt x="12172" y="13828"/>
                        <a:pt x="13016" y="14321"/>
                        <a:pt x="13016" y="14321"/>
                      </a:cubicBezTo>
                      <a:cubicBezTo>
                        <a:pt x="13087" y="14617"/>
                        <a:pt x="12876" y="15505"/>
                        <a:pt x="12665" y="15603"/>
                      </a:cubicBezTo>
                      <a:cubicBezTo>
                        <a:pt x="12453" y="15702"/>
                        <a:pt x="11891" y="15505"/>
                        <a:pt x="11750" y="15012"/>
                      </a:cubicBezTo>
                      <a:close/>
                      <a:moveTo>
                        <a:pt x="13368" y="19055"/>
                      </a:moveTo>
                      <a:cubicBezTo>
                        <a:pt x="13298" y="18266"/>
                        <a:pt x="12594" y="17576"/>
                        <a:pt x="12735" y="17280"/>
                      </a:cubicBezTo>
                      <a:cubicBezTo>
                        <a:pt x="12946" y="17083"/>
                        <a:pt x="13439" y="18069"/>
                        <a:pt x="13368" y="19055"/>
                      </a:cubicBezTo>
                      <a:close/>
                      <a:moveTo>
                        <a:pt x="14283" y="16096"/>
                      </a:moveTo>
                      <a:cubicBezTo>
                        <a:pt x="14283" y="16096"/>
                        <a:pt x="13650" y="16294"/>
                        <a:pt x="13227" y="16294"/>
                      </a:cubicBezTo>
                      <a:cubicBezTo>
                        <a:pt x="12876" y="16294"/>
                        <a:pt x="12172" y="16096"/>
                        <a:pt x="12172" y="16096"/>
                      </a:cubicBezTo>
                      <a:cubicBezTo>
                        <a:pt x="12102" y="16096"/>
                        <a:pt x="12102" y="15998"/>
                        <a:pt x="12102" y="15998"/>
                      </a:cubicBezTo>
                      <a:cubicBezTo>
                        <a:pt x="12102" y="15899"/>
                        <a:pt x="12102" y="15899"/>
                        <a:pt x="12172" y="15899"/>
                      </a:cubicBezTo>
                      <a:cubicBezTo>
                        <a:pt x="12242" y="15899"/>
                        <a:pt x="12876" y="15899"/>
                        <a:pt x="13227" y="15899"/>
                      </a:cubicBezTo>
                      <a:cubicBezTo>
                        <a:pt x="13579" y="15899"/>
                        <a:pt x="14283" y="15899"/>
                        <a:pt x="14283" y="15899"/>
                      </a:cubicBezTo>
                      <a:cubicBezTo>
                        <a:pt x="14353" y="15899"/>
                        <a:pt x="14424" y="15899"/>
                        <a:pt x="14424" y="15998"/>
                      </a:cubicBezTo>
                      <a:cubicBezTo>
                        <a:pt x="14424" y="15998"/>
                        <a:pt x="14353" y="16096"/>
                        <a:pt x="14283" y="16096"/>
                      </a:cubicBezTo>
                      <a:close/>
                      <a:moveTo>
                        <a:pt x="16464" y="14913"/>
                      </a:moveTo>
                      <a:cubicBezTo>
                        <a:pt x="17379" y="16096"/>
                        <a:pt x="16605" y="17872"/>
                        <a:pt x="17168" y="19055"/>
                      </a:cubicBezTo>
                      <a:cubicBezTo>
                        <a:pt x="16112" y="17477"/>
                        <a:pt x="16956" y="16787"/>
                        <a:pt x="16464" y="149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8" name="Freeform 65"/>
                <p:cNvSpPr/>
                <p:nvPr/>
              </p:nvSpPr>
              <p:spPr>
                <a:xfrm>
                  <a:off x="210923" y="10334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090" extrusionOk="0">
                      <a:moveTo>
                        <a:pt x="21600" y="0"/>
                      </a:moveTo>
                      <a:cubicBezTo>
                        <a:pt x="8100" y="0"/>
                        <a:pt x="0" y="9257"/>
                        <a:pt x="0" y="15429"/>
                      </a:cubicBezTo>
                      <a:cubicBezTo>
                        <a:pt x="5400" y="21600"/>
                        <a:pt x="10800" y="9257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9" name="Freeform 66"/>
                <p:cNvSpPr/>
                <p:nvPr/>
              </p:nvSpPr>
              <p:spPr>
                <a:xfrm>
                  <a:off x="102891" y="6900"/>
                  <a:ext cx="62558" cy="838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7" h="19505" extrusionOk="0">
                      <a:moveTo>
                        <a:pt x="9572" y="15079"/>
                      </a:moveTo>
                      <a:cubicBezTo>
                        <a:pt x="-1228" y="10475"/>
                        <a:pt x="16936" y="3216"/>
                        <a:pt x="5154" y="738"/>
                      </a:cubicBezTo>
                      <a:cubicBezTo>
                        <a:pt x="15463" y="207"/>
                        <a:pt x="11045" y="6757"/>
                        <a:pt x="11782" y="9413"/>
                      </a:cubicBezTo>
                      <a:cubicBezTo>
                        <a:pt x="13009" y="13131"/>
                        <a:pt x="17672" y="12246"/>
                        <a:pt x="20127" y="14548"/>
                      </a:cubicBezTo>
                      <a:cubicBezTo>
                        <a:pt x="17427" y="3394"/>
                        <a:pt x="17427" y="3394"/>
                        <a:pt x="17427" y="3394"/>
                      </a:cubicBezTo>
                      <a:cubicBezTo>
                        <a:pt x="14727" y="11184"/>
                        <a:pt x="14727" y="11184"/>
                        <a:pt x="14727" y="11184"/>
                      </a:cubicBezTo>
                      <a:cubicBezTo>
                        <a:pt x="11291" y="10830"/>
                        <a:pt x="12518" y="7289"/>
                        <a:pt x="12763" y="4102"/>
                      </a:cubicBezTo>
                      <a:cubicBezTo>
                        <a:pt x="12763" y="-2095"/>
                        <a:pt x="-1473" y="-325"/>
                        <a:pt x="491" y="3216"/>
                      </a:cubicBezTo>
                      <a:cubicBezTo>
                        <a:pt x="1227" y="4456"/>
                        <a:pt x="6136" y="1623"/>
                        <a:pt x="6136" y="4633"/>
                      </a:cubicBezTo>
                      <a:cubicBezTo>
                        <a:pt x="6136" y="6757"/>
                        <a:pt x="4172" y="8528"/>
                        <a:pt x="4172" y="10475"/>
                      </a:cubicBezTo>
                      <a:cubicBezTo>
                        <a:pt x="0" y="9944"/>
                        <a:pt x="0" y="9944"/>
                        <a:pt x="0" y="9944"/>
                      </a:cubicBezTo>
                      <a:cubicBezTo>
                        <a:pt x="4172" y="11361"/>
                        <a:pt x="4172" y="11361"/>
                        <a:pt x="4172" y="11361"/>
                      </a:cubicBezTo>
                      <a:cubicBezTo>
                        <a:pt x="4172" y="12423"/>
                        <a:pt x="4663" y="13485"/>
                        <a:pt x="6136" y="14548"/>
                      </a:cubicBezTo>
                      <a:cubicBezTo>
                        <a:pt x="7854" y="15964"/>
                        <a:pt x="12027" y="16318"/>
                        <a:pt x="12272" y="19505"/>
                      </a:cubicBezTo>
                      <a:cubicBezTo>
                        <a:pt x="13500" y="18443"/>
                        <a:pt x="12518" y="16318"/>
                        <a:pt x="9572" y="15079"/>
                      </a:cubicBezTo>
                      <a:close/>
                      <a:moveTo>
                        <a:pt x="1472" y="2685"/>
                      </a:moveTo>
                      <a:cubicBezTo>
                        <a:pt x="491" y="1800"/>
                        <a:pt x="5400" y="915"/>
                        <a:pt x="6136" y="3039"/>
                      </a:cubicBezTo>
                      <a:cubicBezTo>
                        <a:pt x="3682" y="1800"/>
                        <a:pt x="1963" y="3039"/>
                        <a:pt x="1472" y="268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0" name="Freeform 67"/>
                <p:cNvSpPr/>
                <p:nvPr/>
              </p:nvSpPr>
              <p:spPr>
                <a:xfrm>
                  <a:off x="204352" y="35958"/>
                  <a:ext cx="41153" cy="517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95" extrusionOk="0">
                      <a:moveTo>
                        <a:pt x="21600" y="0"/>
                      </a:moveTo>
                      <a:cubicBezTo>
                        <a:pt x="19200" y="4383"/>
                        <a:pt x="11600" y="4383"/>
                        <a:pt x="8800" y="7826"/>
                      </a:cubicBezTo>
                      <a:cubicBezTo>
                        <a:pt x="3600" y="13461"/>
                        <a:pt x="10400" y="19409"/>
                        <a:pt x="0" y="21287"/>
                      </a:cubicBezTo>
                      <a:cubicBezTo>
                        <a:pt x="12400" y="21600"/>
                        <a:pt x="6000" y="13148"/>
                        <a:pt x="10400" y="8452"/>
                      </a:cubicBezTo>
                      <a:cubicBezTo>
                        <a:pt x="14800" y="3757"/>
                        <a:pt x="20000" y="5635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1" name="Freeform 68"/>
                <p:cNvSpPr/>
                <p:nvPr/>
              </p:nvSpPr>
              <p:spPr>
                <a:xfrm>
                  <a:off x="194381" y="16487"/>
                  <a:ext cx="68680" cy="783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192" extrusionOk="0">
                      <a:moveTo>
                        <a:pt x="4320" y="14042"/>
                      </a:moveTo>
                      <a:cubicBezTo>
                        <a:pt x="3600" y="16005"/>
                        <a:pt x="1200" y="16398"/>
                        <a:pt x="0" y="18165"/>
                      </a:cubicBezTo>
                      <a:cubicBezTo>
                        <a:pt x="480" y="18165"/>
                        <a:pt x="4080" y="17576"/>
                        <a:pt x="5280" y="15613"/>
                      </a:cubicBezTo>
                      <a:cubicBezTo>
                        <a:pt x="6480" y="14042"/>
                        <a:pt x="5280" y="8936"/>
                        <a:pt x="9360" y="7758"/>
                      </a:cubicBezTo>
                      <a:cubicBezTo>
                        <a:pt x="13440" y="6580"/>
                        <a:pt x="17760" y="4616"/>
                        <a:pt x="12960" y="493"/>
                      </a:cubicBezTo>
                      <a:cubicBezTo>
                        <a:pt x="20400" y="2063"/>
                        <a:pt x="16080" y="8740"/>
                        <a:pt x="15360" y="9525"/>
                      </a:cubicBezTo>
                      <a:cubicBezTo>
                        <a:pt x="14400" y="10507"/>
                        <a:pt x="11760" y="12274"/>
                        <a:pt x="11760" y="15220"/>
                      </a:cubicBezTo>
                      <a:cubicBezTo>
                        <a:pt x="11760" y="17380"/>
                        <a:pt x="9360" y="19736"/>
                        <a:pt x="7440" y="20129"/>
                      </a:cubicBezTo>
                      <a:cubicBezTo>
                        <a:pt x="9360" y="20718"/>
                        <a:pt x="12240" y="16987"/>
                        <a:pt x="12240" y="16987"/>
                      </a:cubicBezTo>
                      <a:cubicBezTo>
                        <a:pt x="21600" y="7169"/>
                        <a:pt x="21600" y="7169"/>
                        <a:pt x="21600" y="7169"/>
                      </a:cubicBezTo>
                      <a:cubicBezTo>
                        <a:pt x="16320" y="9525"/>
                        <a:pt x="16320" y="9525"/>
                        <a:pt x="16320" y="9525"/>
                      </a:cubicBezTo>
                      <a:cubicBezTo>
                        <a:pt x="16320" y="9525"/>
                        <a:pt x="17760" y="8347"/>
                        <a:pt x="17760" y="5009"/>
                      </a:cubicBezTo>
                      <a:cubicBezTo>
                        <a:pt x="17760" y="100"/>
                        <a:pt x="11280" y="-882"/>
                        <a:pt x="11520" y="689"/>
                      </a:cubicBezTo>
                      <a:cubicBezTo>
                        <a:pt x="11520" y="1671"/>
                        <a:pt x="13680" y="2456"/>
                        <a:pt x="13680" y="4027"/>
                      </a:cubicBezTo>
                      <a:cubicBezTo>
                        <a:pt x="13680" y="5794"/>
                        <a:pt x="10800" y="6776"/>
                        <a:pt x="8640" y="7169"/>
                      </a:cubicBezTo>
                      <a:cubicBezTo>
                        <a:pt x="7680" y="4420"/>
                        <a:pt x="7680" y="4420"/>
                        <a:pt x="7680" y="4420"/>
                      </a:cubicBezTo>
                      <a:cubicBezTo>
                        <a:pt x="7680" y="7562"/>
                        <a:pt x="7680" y="7562"/>
                        <a:pt x="7680" y="7562"/>
                      </a:cubicBezTo>
                      <a:cubicBezTo>
                        <a:pt x="4080" y="9133"/>
                        <a:pt x="5280" y="12078"/>
                        <a:pt x="4320" y="1404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2" name="Freeform 69"/>
                <p:cNvSpPr/>
                <p:nvPr/>
              </p:nvSpPr>
              <p:spPr>
                <a:xfrm>
                  <a:off x="212639" y="43542"/>
                  <a:ext cx="32866" cy="479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70" extrusionOk="0">
                      <a:moveTo>
                        <a:pt x="11553" y="7763"/>
                      </a:moveTo>
                      <a:cubicBezTo>
                        <a:pt x="15572" y="3713"/>
                        <a:pt x="19591" y="4388"/>
                        <a:pt x="21600" y="0"/>
                      </a:cubicBezTo>
                      <a:cubicBezTo>
                        <a:pt x="18586" y="3375"/>
                        <a:pt x="12558" y="4050"/>
                        <a:pt x="9544" y="7088"/>
                      </a:cubicBezTo>
                      <a:cubicBezTo>
                        <a:pt x="4521" y="12150"/>
                        <a:pt x="10549" y="19238"/>
                        <a:pt x="0" y="21262"/>
                      </a:cubicBezTo>
                      <a:cubicBezTo>
                        <a:pt x="13060" y="21600"/>
                        <a:pt x="6530" y="11137"/>
                        <a:pt x="11553" y="776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3" name="Freeform 70"/>
                <p:cNvSpPr/>
                <p:nvPr/>
              </p:nvSpPr>
              <p:spPr>
                <a:xfrm>
                  <a:off x="179683" y="15159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98" h="18044" extrusionOk="0">
                      <a:moveTo>
                        <a:pt x="0" y="17280"/>
                      </a:moveTo>
                      <a:cubicBezTo>
                        <a:pt x="9969" y="21600"/>
                        <a:pt x="21600" y="6480"/>
                        <a:pt x="19938" y="0"/>
                      </a:cubicBezTo>
                      <a:cubicBezTo>
                        <a:pt x="19938" y="2160"/>
                        <a:pt x="14954" y="4320"/>
                        <a:pt x="6646" y="8640"/>
                      </a:cubicBezTo>
                      <a:cubicBezTo>
                        <a:pt x="4985" y="10800"/>
                        <a:pt x="3323" y="15120"/>
                        <a:pt x="0" y="1728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4" name="Rectangle 103"/>
                <p:cNvSpPr/>
                <p:nvPr/>
              </p:nvSpPr>
              <p:spPr>
                <a:xfrm>
                  <a:off x="0" y="199831"/>
                  <a:ext cx="356881" cy="12701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pic>
          <p:nvPicPr>
            <p:cNvPr id="247" name="PG_One Charcol.png" descr="PG_One Charco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06" y="11240"/>
              <a:ext cx="1283013" cy="329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0" name="Invisalign_Primary_Black7_RGB.png" descr="Invisalign_Primary_Black7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3159" y="6390714"/>
            <a:ext cx="1540872" cy="36884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28" y="1434660"/>
            <a:ext cx="11247572" cy="469150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172200"/>
            <a:ext cx="2844800" cy="368301"/>
          </a:xfrm>
        </p:spPr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35361928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045BE-A922-8B45-99C3-B388EE21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3674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19179177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38308975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5194569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2477611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2709091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A647-080D-4C98-9607-0590801D0706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EC17-4C92-429F-9F79-AED55433ED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Off val="509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35570" y="-30850"/>
            <a:ext cx="12263140" cy="6919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>
                    <a:lumOff val="5098"/>
                  </a:schemeClr>
                </a:solidFill>
              </a:defRPr>
            </a:pPr>
            <a:endParaRPr/>
          </a:p>
        </p:txBody>
      </p:sp>
      <p:grpSp>
        <p:nvGrpSpPr>
          <p:cNvPr id="71" name="Group"/>
          <p:cNvGrpSpPr/>
          <p:nvPr/>
        </p:nvGrpSpPr>
        <p:grpSpPr>
          <a:xfrm>
            <a:off x="208062" y="6309848"/>
            <a:ext cx="1882603" cy="403200"/>
            <a:chOff x="0" y="0"/>
            <a:chExt cx="1882601" cy="403199"/>
          </a:xfrm>
        </p:grpSpPr>
        <p:grpSp>
          <p:nvGrpSpPr>
            <p:cNvPr id="69" name="Group 103"/>
            <p:cNvGrpSpPr/>
            <p:nvPr/>
          </p:nvGrpSpPr>
          <p:grpSpPr>
            <a:xfrm>
              <a:off x="-1" y="0"/>
              <a:ext cx="466494" cy="403200"/>
              <a:chOff x="0" y="0"/>
              <a:chExt cx="466493" cy="403199"/>
            </a:xfrm>
          </p:grpSpPr>
          <p:grpSp>
            <p:nvGrpSpPr>
              <p:cNvPr id="67" name="Group 104"/>
              <p:cNvGrpSpPr/>
              <p:nvPr/>
            </p:nvGrpSpPr>
            <p:grpSpPr>
              <a:xfrm>
                <a:off x="-1" y="35416"/>
                <a:ext cx="356881" cy="329919"/>
                <a:chOff x="0" y="0"/>
                <a:chExt cx="356880" cy="329917"/>
              </a:xfrm>
            </p:grpSpPr>
            <p:grpSp>
              <p:nvGrpSpPr>
                <p:cNvPr id="35" name="Group 107"/>
                <p:cNvGrpSpPr/>
                <p:nvPr/>
              </p:nvGrpSpPr>
              <p:grpSpPr>
                <a:xfrm>
                  <a:off x="-1" y="222614"/>
                  <a:ext cx="356882" cy="107304"/>
                  <a:chOff x="0" y="0"/>
                  <a:chExt cx="356880" cy="107302"/>
                </a:xfrm>
              </p:grpSpPr>
              <p:sp>
                <p:nvSpPr>
                  <p:cNvPr id="3" name="Freeform 71"/>
                  <p:cNvSpPr/>
                  <p:nvPr/>
                </p:nvSpPr>
                <p:spPr>
                  <a:xfrm>
                    <a:off x="702" y="1404"/>
                    <a:ext cx="42697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729" y="0"/>
                          <a:pt x="12729" y="0"/>
                          <a:pt x="12729" y="0"/>
                        </a:cubicBezTo>
                        <a:cubicBezTo>
                          <a:pt x="20057" y="0"/>
                          <a:pt x="21600" y="3724"/>
                          <a:pt x="21600" y="6331"/>
                        </a:cubicBezTo>
                        <a:cubicBezTo>
                          <a:pt x="21600" y="10800"/>
                          <a:pt x="18514" y="12662"/>
                          <a:pt x="12729" y="12662"/>
                        </a:cubicBezTo>
                        <a:cubicBezTo>
                          <a:pt x="3471" y="12662"/>
                          <a:pt x="3471" y="12662"/>
                          <a:pt x="3471" y="12662"/>
                        </a:cubicBezTo>
                        <a:cubicBezTo>
                          <a:pt x="3471" y="21600"/>
                          <a:pt x="3471" y="21600"/>
                          <a:pt x="3471" y="21600"/>
                        </a:cubicBezTo>
                        <a:lnTo>
                          <a:pt x="0" y="21600"/>
                        </a:lnTo>
                        <a:close/>
                        <a:moveTo>
                          <a:pt x="12343" y="9683"/>
                        </a:moveTo>
                        <a:cubicBezTo>
                          <a:pt x="16971" y="9683"/>
                          <a:pt x="18129" y="8566"/>
                          <a:pt x="18129" y="6331"/>
                        </a:cubicBezTo>
                        <a:cubicBezTo>
                          <a:pt x="18129" y="4469"/>
                          <a:pt x="16971" y="3352"/>
                          <a:pt x="12343" y="3352"/>
                        </a:cubicBezTo>
                        <a:cubicBezTo>
                          <a:pt x="3471" y="3352"/>
                          <a:pt x="3471" y="3352"/>
                          <a:pt x="3471" y="3352"/>
                        </a:cubicBezTo>
                        <a:cubicBezTo>
                          <a:pt x="3471" y="9683"/>
                          <a:pt x="3471" y="9683"/>
                          <a:pt x="3471" y="9683"/>
                        </a:cubicBezTo>
                        <a:lnTo>
                          <a:pt x="12343" y="9683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" name="Freeform 72"/>
                  <p:cNvSpPr/>
                  <p:nvPr/>
                </p:nvSpPr>
                <p:spPr>
                  <a:xfrm>
                    <a:off x="-1" y="1404"/>
                    <a:ext cx="43400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884" y="372"/>
                        </a:moveTo>
                        <a:cubicBezTo>
                          <a:pt x="18189" y="372"/>
                          <a:pt x="21221" y="2607"/>
                          <a:pt x="21221" y="6331"/>
                        </a:cubicBezTo>
                        <a:cubicBezTo>
                          <a:pt x="21221" y="10428"/>
                          <a:pt x="18189" y="12290"/>
                          <a:pt x="12884" y="12290"/>
                        </a:cubicBezTo>
                        <a:cubicBezTo>
                          <a:pt x="3411" y="12290"/>
                          <a:pt x="3411" y="12290"/>
                          <a:pt x="3411" y="12290"/>
                        </a:cubicBezTo>
                        <a:cubicBezTo>
                          <a:pt x="3411" y="21228"/>
                          <a:pt x="3411" y="21228"/>
                          <a:pt x="3411" y="21228"/>
                        </a:cubicBezTo>
                        <a:cubicBezTo>
                          <a:pt x="758" y="21228"/>
                          <a:pt x="758" y="21228"/>
                          <a:pt x="758" y="21228"/>
                        </a:cubicBezTo>
                        <a:cubicBezTo>
                          <a:pt x="758" y="372"/>
                          <a:pt x="758" y="372"/>
                          <a:pt x="758" y="372"/>
                        </a:cubicBezTo>
                        <a:cubicBezTo>
                          <a:pt x="12884" y="372"/>
                          <a:pt x="12884" y="372"/>
                          <a:pt x="12884" y="372"/>
                        </a:cubicBezTo>
                        <a:moveTo>
                          <a:pt x="3411" y="10055"/>
                        </a:moveTo>
                        <a:cubicBezTo>
                          <a:pt x="12505" y="10055"/>
                          <a:pt x="12505" y="10055"/>
                          <a:pt x="12505" y="10055"/>
                        </a:cubicBezTo>
                        <a:cubicBezTo>
                          <a:pt x="16674" y="10055"/>
                          <a:pt x="18568" y="8938"/>
                          <a:pt x="18568" y="6331"/>
                        </a:cubicBezTo>
                        <a:cubicBezTo>
                          <a:pt x="18568" y="4097"/>
                          <a:pt x="16674" y="2979"/>
                          <a:pt x="12505" y="2979"/>
                        </a:cubicBezTo>
                        <a:cubicBezTo>
                          <a:pt x="3411" y="2979"/>
                          <a:pt x="3411" y="2979"/>
                          <a:pt x="3411" y="2979"/>
                        </a:cubicBezTo>
                        <a:cubicBezTo>
                          <a:pt x="3411" y="10055"/>
                          <a:pt x="3411" y="10055"/>
                          <a:pt x="3411" y="10055"/>
                        </a:cubicBezTo>
                        <a:moveTo>
                          <a:pt x="12884" y="0"/>
                        </a:moveTo>
                        <a:cubicBezTo>
                          <a:pt x="758" y="0"/>
                          <a:pt x="758" y="0"/>
                          <a:pt x="7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21228"/>
                          <a:pt x="0" y="21228"/>
                          <a:pt x="0" y="2122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58" y="21600"/>
                          <a:pt x="758" y="21600"/>
                          <a:pt x="758" y="21600"/>
                        </a:cubicBezTo>
                        <a:cubicBezTo>
                          <a:pt x="3411" y="21600"/>
                          <a:pt x="3411" y="21600"/>
                          <a:pt x="3411" y="21600"/>
                        </a:cubicBezTo>
                        <a:cubicBezTo>
                          <a:pt x="4168" y="21600"/>
                          <a:pt x="4168" y="21600"/>
                          <a:pt x="4168" y="21600"/>
                        </a:cubicBezTo>
                        <a:cubicBezTo>
                          <a:pt x="4168" y="21228"/>
                          <a:pt x="4168" y="21228"/>
                          <a:pt x="4168" y="21228"/>
                        </a:cubicBezTo>
                        <a:cubicBezTo>
                          <a:pt x="4168" y="13034"/>
                          <a:pt x="4168" y="13034"/>
                          <a:pt x="4168" y="13034"/>
                        </a:cubicBezTo>
                        <a:cubicBezTo>
                          <a:pt x="12884" y="13034"/>
                          <a:pt x="12884" y="13034"/>
                          <a:pt x="12884" y="13034"/>
                        </a:cubicBezTo>
                        <a:cubicBezTo>
                          <a:pt x="20084" y="13034"/>
                          <a:pt x="21600" y="9310"/>
                          <a:pt x="21600" y="6331"/>
                        </a:cubicBezTo>
                        <a:cubicBezTo>
                          <a:pt x="21600" y="3352"/>
                          <a:pt x="20084" y="0"/>
                          <a:pt x="12884" y="0"/>
                        </a:cubicBezTo>
                        <a:close/>
                        <a:moveTo>
                          <a:pt x="4168" y="3724"/>
                        </a:moveTo>
                        <a:cubicBezTo>
                          <a:pt x="12505" y="3724"/>
                          <a:pt x="12505" y="3724"/>
                          <a:pt x="12505" y="3724"/>
                        </a:cubicBezTo>
                        <a:cubicBezTo>
                          <a:pt x="17053" y="3724"/>
                          <a:pt x="17811" y="4841"/>
                          <a:pt x="17811" y="6331"/>
                        </a:cubicBezTo>
                        <a:cubicBezTo>
                          <a:pt x="17811" y="8193"/>
                          <a:pt x="17053" y="9310"/>
                          <a:pt x="12505" y="9310"/>
                        </a:cubicBezTo>
                        <a:cubicBezTo>
                          <a:pt x="4168" y="9310"/>
                          <a:pt x="4168" y="9310"/>
                          <a:pt x="4168" y="9310"/>
                        </a:cubicBezTo>
                        <a:cubicBezTo>
                          <a:pt x="4168" y="3724"/>
                          <a:pt x="4168" y="3724"/>
                          <a:pt x="4168" y="372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" name="Freeform 73"/>
                  <p:cNvSpPr/>
                  <p:nvPr/>
                </p:nvSpPr>
                <p:spPr>
                  <a:xfrm>
                    <a:off x="54775" y="1404"/>
                    <a:ext cx="45085" cy="4494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83" y="21600"/>
                        </a:moveTo>
                        <a:cubicBezTo>
                          <a:pt x="5858" y="21600"/>
                          <a:pt x="0" y="20136"/>
                          <a:pt x="0" y="12447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661" y="0"/>
                          <a:pt x="3661" y="0"/>
                          <a:pt x="3661" y="0"/>
                        </a:cubicBezTo>
                        <a:cubicBezTo>
                          <a:pt x="3661" y="12447"/>
                          <a:pt x="3661" y="12447"/>
                          <a:pt x="3661" y="12447"/>
                        </a:cubicBezTo>
                        <a:cubicBezTo>
                          <a:pt x="3661" y="16475"/>
                          <a:pt x="6224" y="18671"/>
                          <a:pt x="10983" y="18671"/>
                        </a:cubicBezTo>
                        <a:cubicBezTo>
                          <a:pt x="15742" y="18671"/>
                          <a:pt x="18305" y="16475"/>
                          <a:pt x="18305" y="12447"/>
                        </a:cubicBezTo>
                        <a:cubicBezTo>
                          <a:pt x="18305" y="0"/>
                          <a:pt x="18305" y="0"/>
                          <a:pt x="18305" y="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21600" y="12447"/>
                          <a:pt x="21600" y="12447"/>
                          <a:pt x="21600" y="12447"/>
                        </a:cubicBezTo>
                        <a:cubicBezTo>
                          <a:pt x="21600" y="20136"/>
                          <a:pt x="15742" y="21600"/>
                          <a:pt x="10983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" name="Freeform 74"/>
                  <p:cNvSpPr/>
                  <p:nvPr/>
                </p:nvSpPr>
                <p:spPr>
                  <a:xfrm>
                    <a:off x="54775" y="1404"/>
                    <a:ext cx="45787" cy="45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880" y="360"/>
                        </a:moveTo>
                        <a:cubicBezTo>
                          <a:pt x="20880" y="12240"/>
                          <a:pt x="20880" y="12240"/>
                          <a:pt x="20880" y="12240"/>
                        </a:cubicBezTo>
                        <a:cubicBezTo>
                          <a:pt x="20880" y="19440"/>
                          <a:pt x="15480" y="20880"/>
                          <a:pt x="10800" y="20880"/>
                        </a:cubicBezTo>
                        <a:cubicBezTo>
                          <a:pt x="6120" y="20880"/>
                          <a:pt x="360" y="19440"/>
                          <a:pt x="360" y="12240"/>
                        </a:cubicBezTo>
                        <a:cubicBezTo>
                          <a:pt x="360" y="360"/>
                          <a:pt x="360" y="360"/>
                          <a:pt x="360" y="360"/>
                        </a:cubicBezTo>
                        <a:cubicBezTo>
                          <a:pt x="3240" y="360"/>
                          <a:pt x="3240" y="360"/>
                          <a:pt x="3240" y="360"/>
                        </a:cubicBezTo>
                        <a:cubicBezTo>
                          <a:pt x="3240" y="12240"/>
                          <a:pt x="3240" y="12240"/>
                          <a:pt x="3240" y="12240"/>
                        </a:cubicBezTo>
                        <a:cubicBezTo>
                          <a:pt x="3240" y="16560"/>
                          <a:pt x="5760" y="18720"/>
                          <a:pt x="10800" y="18720"/>
                        </a:cubicBezTo>
                        <a:cubicBezTo>
                          <a:pt x="15840" y="18720"/>
                          <a:pt x="18360" y="16560"/>
                          <a:pt x="18360" y="12240"/>
                        </a:cubicBezTo>
                        <a:cubicBezTo>
                          <a:pt x="18360" y="360"/>
                          <a:pt x="18360" y="360"/>
                          <a:pt x="18360" y="360"/>
                        </a:cubicBezTo>
                        <a:cubicBezTo>
                          <a:pt x="20880" y="360"/>
                          <a:pt x="20880" y="360"/>
                          <a:pt x="20880" y="360"/>
                        </a:cubicBezTo>
                        <a:moveTo>
                          <a:pt x="21600" y="0"/>
                        </a:moveTo>
                        <a:cubicBezTo>
                          <a:pt x="20880" y="0"/>
                          <a:pt x="20880" y="0"/>
                          <a:pt x="20880" y="0"/>
                        </a:cubicBezTo>
                        <a:cubicBezTo>
                          <a:pt x="18360" y="0"/>
                          <a:pt x="18360" y="0"/>
                          <a:pt x="18360" y="0"/>
                        </a:cubicBezTo>
                        <a:cubicBezTo>
                          <a:pt x="17640" y="0"/>
                          <a:pt x="17640" y="0"/>
                          <a:pt x="17640" y="0"/>
                        </a:cubicBezTo>
                        <a:cubicBezTo>
                          <a:pt x="17640" y="360"/>
                          <a:pt x="17640" y="360"/>
                          <a:pt x="17640" y="360"/>
                        </a:cubicBezTo>
                        <a:cubicBezTo>
                          <a:pt x="17640" y="12240"/>
                          <a:pt x="17640" y="12240"/>
                          <a:pt x="17640" y="12240"/>
                        </a:cubicBezTo>
                        <a:cubicBezTo>
                          <a:pt x="17640" y="16200"/>
                          <a:pt x="15480" y="18000"/>
                          <a:pt x="10800" y="18000"/>
                        </a:cubicBezTo>
                        <a:cubicBezTo>
                          <a:pt x="6120" y="18000"/>
                          <a:pt x="3600" y="16200"/>
                          <a:pt x="3600" y="12240"/>
                        </a:cubicBezTo>
                        <a:cubicBezTo>
                          <a:pt x="3600" y="360"/>
                          <a:pt x="3600" y="360"/>
                          <a:pt x="3600" y="360"/>
                        </a:cubicBezTo>
                        <a:cubicBezTo>
                          <a:pt x="3600" y="0"/>
                          <a:pt x="3600" y="0"/>
                          <a:pt x="3600" y="0"/>
                        </a:cubicBezTo>
                        <a:cubicBezTo>
                          <a:pt x="3240" y="0"/>
                          <a:pt x="3240" y="0"/>
                          <a:pt x="3240" y="0"/>
                        </a:cubicBezTo>
                        <a:cubicBezTo>
                          <a:pt x="360" y="0"/>
                          <a:pt x="360" y="0"/>
                          <a:pt x="36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0" y="12240"/>
                          <a:pt x="0" y="12240"/>
                          <a:pt x="0" y="12240"/>
                        </a:cubicBezTo>
                        <a:cubicBezTo>
                          <a:pt x="0" y="18360"/>
                          <a:pt x="3600" y="21600"/>
                          <a:pt x="10800" y="21600"/>
                        </a:cubicBezTo>
                        <a:cubicBezTo>
                          <a:pt x="17640" y="21600"/>
                          <a:pt x="21600" y="18360"/>
                          <a:pt x="21600" y="12240"/>
                        </a:cubicBezTo>
                        <a:cubicBezTo>
                          <a:pt x="21600" y="360"/>
                          <a:pt x="21600" y="360"/>
                          <a:pt x="21600" y="36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" name="Freeform 75"/>
                  <p:cNvSpPr/>
                  <p:nvPr/>
                </p:nvSpPr>
                <p:spPr>
                  <a:xfrm>
                    <a:off x="110532" y="1404"/>
                    <a:ext cx="43400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126" y="0"/>
                          <a:pt x="12126" y="0"/>
                          <a:pt x="12126" y="0"/>
                        </a:cubicBezTo>
                        <a:cubicBezTo>
                          <a:pt x="14779" y="0"/>
                          <a:pt x="20842" y="0"/>
                          <a:pt x="20842" y="5959"/>
                        </a:cubicBezTo>
                        <a:cubicBezTo>
                          <a:pt x="20842" y="8566"/>
                          <a:pt x="19326" y="9683"/>
                          <a:pt x="18189" y="10055"/>
                        </a:cubicBezTo>
                        <a:cubicBezTo>
                          <a:pt x="19705" y="10800"/>
                          <a:pt x="21600" y="12290"/>
                          <a:pt x="21600" y="15269"/>
                        </a:cubicBezTo>
                        <a:cubicBezTo>
                          <a:pt x="21600" y="21600"/>
                          <a:pt x="14779" y="21600"/>
                          <a:pt x="10989" y="21600"/>
                        </a:cubicBezTo>
                        <a:lnTo>
                          <a:pt x="0" y="21600"/>
                        </a:lnTo>
                        <a:close/>
                        <a:moveTo>
                          <a:pt x="12505" y="18248"/>
                        </a:moveTo>
                        <a:cubicBezTo>
                          <a:pt x="16295" y="18248"/>
                          <a:pt x="18189" y="17503"/>
                          <a:pt x="18189" y="15269"/>
                        </a:cubicBezTo>
                        <a:cubicBezTo>
                          <a:pt x="18189" y="13779"/>
                          <a:pt x="17432" y="11917"/>
                          <a:pt x="12884" y="11917"/>
                        </a:cubicBezTo>
                        <a:cubicBezTo>
                          <a:pt x="3411" y="11917"/>
                          <a:pt x="3411" y="11917"/>
                          <a:pt x="3411" y="11917"/>
                        </a:cubicBezTo>
                        <a:cubicBezTo>
                          <a:pt x="3411" y="18248"/>
                          <a:pt x="3411" y="18248"/>
                          <a:pt x="3411" y="18248"/>
                        </a:cubicBezTo>
                        <a:lnTo>
                          <a:pt x="12505" y="18248"/>
                        </a:lnTo>
                        <a:close/>
                        <a:moveTo>
                          <a:pt x="11747" y="8938"/>
                        </a:moveTo>
                        <a:cubicBezTo>
                          <a:pt x="15537" y="8938"/>
                          <a:pt x="17432" y="7821"/>
                          <a:pt x="17432" y="5959"/>
                        </a:cubicBezTo>
                        <a:cubicBezTo>
                          <a:pt x="17432" y="3352"/>
                          <a:pt x="14779" y="3352"/>
                          <a:pt x="10611" y="3352"/>
                        </a:cubicBezTo>
                        <a:cubicBezTo>
                          <a:pt x="3411" y="3352"/>
                          <a:pt x="3411" y="3352"/>
                          <a:pt x="3411" y="3352"/>
                        </a:cubicBezTo>
                        <a:cubicBezTo>
                          <a:pt x="3411" y="8938"/>
                          <a:pt x="3411" y="8938"/>
                          <a:pt x="3411" y="8938"/>
                        </a:cubicBezTo>
                        <a:lnTo>
                          <a:pt x="11747" y="8938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" name="Freeform 76"/>
                  <p:cNvSpPr/>
                  <p:nvPr/>
                </p:nvSpPr>
                <p:spPr>
                  <a:xfrm>
                    <a:off x="109690" y="1404"/>
                    <a:ext cx="45085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081" y="372"/>
                        </a:moveTo>
                        <a:cubicBezTo>
                          <a:pt x="14644" y="372"/>
                          <a:pt x="20136" y="372"/>
                          <a:pt x="20136" y="5959"/>
                        </a:cubicBezTo>
                        <a:cubicBezTo>
                          <a:pt x="20136" y="8566"/>
                          <a:pt x="18305" y="9683"/>
                          <a:pt x="17207" y="10055"/>
                        </a:cubicBezTo>
                        <a:cubicBezTo>
                          <a:pt x="18671" y="10800"/>
                          <a:pt x="20868" y="11917"/>
                          <a:pt x="20868" y="15269"/>
                        </a:cubicBezTo>
                        <a:cubicBezTo>
                          <a:pt x="20868" y="21228"/>
                          <a:pt x="14278" y="21228"/>
                          <a:pt x="10983" y="21228"/>
                        </a:cubicBezTo>
                        <a:cubicBezTo>
                          <a:pt x="732" y="21228"/>
                          <a:pt x="732" y="21228"/>
                          <a:pt x="732" y="21228"/>
                        </a:cubicBezTo>
                        <a:cubicBezTo>
                          <a:pt x="732" y="372"/>
                          <a:pt x="732" y="372"/>
                          <a:pt x="732" y="372"/>
                        </a:cubicBezTo>
                        <a:cubicBezTo>
                          <a:pt x="12081" y="372"/>
                          <a:pt x="12081" y="372"/>
                          <a:pt x="12081" y="372"/>
                        </a:cubicBezTo>
                        <a:moveTo>
                          <a:pt x="3295" y="9310"/>
                        </a:moveTo>
                        <a:cubicBezTo>
                          <a:pt x="11715" y="9310"/>
                          <a:pt x="11715" y="9310"/>
                          <a:pt x="11715" y="9310"/>
                        </a:cubicBezTo>
                        <a:cubicBezTo>
                          <a:pt x="15376" y="9310"/>
                          <a:pt x="17573" y="8193"/>
                          <a:pt x="17573" y="5959"/>
                        </a:cubicBezTo>
                        <a:cubicBezTo>
                          <a:pt x="17573" y="2979"/>
                          <a:pt x="14278" y="2979"/>
                          <a:pt x="10617" y="2979"/>
                        </a:cubicBezTo>
                        <a:cubicBezTo>
                          <a:pt x="3295" y="2979"/>
                          <a:pt x="3295" y="2979"/>
                          <a:pt x="3295" y="2979"/>
                        </a:cubicBezTo>
                        <a:cubicBezTo>
                          <a:pt x="3295" y="9310"/>
                          <a:pt x="3295" y="9310"/>
                          <a:pt x="3295" y="9310"/>
                        </a:cubicBezTo>
                        <a:moveTo>
                          <a:pt x="3295" y="18621"/>
                        </a:moveTo>
                        <a:cubicBezTo>
                          <a:pt x="12447" y="18621"/>
                          <a:pt x="12447" y="18621"/>
                          <a:pt x="12447" y="18621"/>
                        </a:cubicBezTo>
                        <a:cubicBezTo>
                          <a:pt x="15376" y="18621"/>
                          <a:pt x="17939" y="18248"/>
                          <a:pt x="17939" y="15269"/>
                        </a:cubicBezTo>
                        <a:cubicBezTo>
                          <a:pt x="17939" y="12662"/>
                          <a:pt x="16475" y="11545"/>
                          <a:pt x="12814" y="11545"/>
                        </a:cubicBezTo>
                        <a:cubicBezTo>
                          <a:pt x="3295" y="11545"/>
                          <a:pt x="3295" y="11545"/>
                          <a:pt x="3295" y="11545"/>
                        </a:cubicBezTo>
                        <a:cubicBezTo>
                          <a:pt x="3295" y="18621"/>
                          <a:pt x="3295" y="18621"/>
                          <a:pt x="3295" y="18621"/>
                        </a:cubicBezTo>
                        <a:moveTo>
                          <a:pt x="12081" y="0"/>
                        </a:moveTo>
                        <a:cubicBezTo>
                          <a:pt x="732" y="0"/>
                          <a:pt x="732" y="0"/>
                          <a:pt x="73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21228"/>
                          <a:pt x="0" y="21228"/>
                          <a:pt x="0" y="2122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32" y="21600"/>
                          <a:pt x="732" y="21600"/>
                          <a:pt x="732" y="21600"/>
                        </a:cubicBezTo>
                        <a:cubicBezTo>
                          <a:pt x="10983" y="21600"/>
                          <a:pt x="10983" y="21600"/>
                          <a:pt x="10983" y="21600"/>
                        </a:cubicBezTo>
                        <a:cubicBezTo>
                          <a:pt x="14278" y="21600"/>
                          <a:pt x="21600" y="21600"/>
                          <a:pt x="21600" y="15269"/>
                        </a:cubicBezTo>
                        <a:cubicBezTo>
                          <a:pt x="21600" y="12290"/>
                          <a:pt x="19769" y="10800"/>
                          <a:pt x="18671" y="10055"/>
                        </a:cubicBezTo>
                        <a:cubicBezTo>
                          <a:pt x="19769" y="9683"/>
                          <a:pt x="20868" y="8193"/>
                          <a:pt x="20868" y="5959"/>
                        </a:cubicBezTo>
                        <a:cubicBezTo>
                          <a:pt x="20868" y="0"/>
                          <a:pt x="14644" y="0"/>
                          <a:pt x="12081" y="0"/>
                        </a:cubicBezTo>
                        <a:close/>
                        <a:moveTo>
                          <a:pt x="4027" y="3352"/>
                        </a:moveTo>
                        <a:cubicBezTo>
                          <a:pt x="10617" y="3352"/>
                          <a:pt x="10617" y="3352"/>
                          <a:pt x="10617" y="3352"/>
                        </a:cubicBezTo>
                        <a:cubicBezTo>
                          <a:pt x="15010" y="3352"/>
                          <a:pt x="16841" y="3724"/>
                          <a:pt x="16841" y="5959"/>
                        </a:cubicBezTo>
                        <a:cubicBezTo>
                          <a:pt x="16841" y="6703"/>
                          <a:pt x="16841" y="8566"/>
                          <a:pt x="11715" y="8566"/>
                        </a:cubicBezTo>
                        <a:cubicBezTo>
                          <a:pt x="4027" y="8566"/>
                          <a:pt x="4027" y="8566"/>
                          <a:pt x="4027" y="8566"/>
                        </a:cubicBezTo>
                        <a:cubicBezTo>
                          <a:pt x="4027" y="3352"/>
                          <a:pt x="4027" y="3352"/>
                          <a:pt x="4027" y="3352"/>
                        </a:cubicBezTo>
                        <a:close/>
                        <a:moveTo>
                          <a:pt x="4027" y="12290"/>
                        </a:moveTo>
                        <a:cubicBezTo>
                          <a:pt x="12814" y="12290"/>
                          <a:pt x="12814" y="12290"/>
                          <a:pt x="12814" y="12290"/>
                        </a:cubicBezTo>
                        <a:cubicBezTo>
                          <a:pt x="16841" y="12290"/>
                          <a:pt x="17573" y="13779"/>
                          <a:pt x="17573" y="15269"/>
                        </a:cubicBezTo>
                        <a:cubicBezTo>
                          <a:pt x="17573" y="17131"/>
                          <a:pt x="16108" y="17876"/>
                          <a:pt x="12447" y="17876"/>
                        </a:cubicBezTo>
                        <a:cubicBezTo>
                          <a:pt x="4027" y="17876"/>
                          <a:pt x="4027" y="17876"/>
                          <a:pt x="4027" y="17876"/>
                        </a:cubicBezTo>
                        <a:cubicBezTo>
                          <a:pt x="4027" y="12290"/>
                          <a:pt x="4027" y="12290"/>
                          <a:pt x="4027" y="1229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" name="Freeform 77"/>
                  <p:cNvSpPr/>
                  <p:nvPr/>
                </p:nvSpPr>
                <p:spPr>
                  <a:xfrm>
                    <a:off x="167695" y="1404"/>
                    <a:ext cx="38906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0" y="0"/>
                        </a:lnTo>
                        <a:lnTo>
                          <a:pt x="3821" y="0"/>
                        </a:lnTo>
                        <a:lnTo>
                          <a:pt x="3821" y="18240"/>
                        </a:lnTo>
                        <a:lnTo>
                          <a:pt x="21600" y="1824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" name="Freeform 78"/>
                  <p:cNvSpPr/>
                  <p:nvPr/>
                </p:nvSpPr>
                <p:spPr>
                  <a:xfrm>
                    <a:off x="166993" y="1404"/>
                    <a:ext cx="39608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77" y="411"/>
                        </a:moveTo>
                        <a:lnTo>
                          <a:pt x="3677" y="18651"/>
                        </a:lnTo>
                        <a:lnTo>
                          <a:pt x="21217" y="18651"/>
                        </a:lnTo>
                        <a:lnTo>
                          <a:pt x="21217" y="21257"/>
                        </a:lnTo>
                        <a:lnTo>
                          <a:pt x="766" y="21257"/>
                        </a:lnTo>
                        <a:lnTo>
                          <a:pt x="766" y="411"/>
                        </a:lnTo>
                        <a:lnTo>
                          <a:pt x="3677" y="411"/>
                        </a:lnTo>
                        <a:close/>
                        <a:moveTo>
                          <a:pt x="451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897"/>
                        </a:lnTo>
                        <a:lnTo>
                          <a:pt x="4519" y="17897"/>
                        </a:lnTo>
                        <a:lnTo>
                          <a:pt x="4519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" name="Freeform 79"/>
                  <p:cNvSpPr/>
                  <p:nvPr/>
                </p:nvSpPr>
                <p:spPr>
                  <a:xfrm>
                    <a:off x="166993" y="1404"/>
                    <a:ext cx="39608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77" y="411"/>
                        </a:moveTo>
                        <a:lnTo>
                          <a:pt x="3677" y="18651"/>
                        </a:lnTo>
                        <a:lnTo>
                          <a:pt x="21217" y="18651"/>
                        </a:lnTo>
                        <a:lnTo>
                          <a:pt x="21217" y="21257"/>
                        </a:lnTo>
                        <a:lnTo>
                          <a:pt x="766" y="21257"/>
                        </a:lnTo>
                        <a:lnTo>
                          <a:pt x="766" y="411"/>
                        </a:lnTo>
                        <a:lnTo>
                          <a:pt x="3677" y="411"/>
                        </a:lnTo>
                        <a:moveTo>
                          <a:pt x="451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897"/>
                        </a:lnTo>
                        <a:lnTo>
                          <a:pt x="4519" y="17897"/>
                        </a:lnTo>
                        <a:lnTo>
                          <a:pt x="4519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" name="Rectangle 80"/>
                  <p:cNvSpPr/>
                  <p:nvPr/>
                </p:nvSpPr>
                <p:spPr>
                  <a:xfrm>
                    <a:off x="211275" y="1404"/>
                    <a:ext cx="12701" cy="44242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" name="Freeform 81"/>
                  <p:cNvSpPr/>
                  <p:nvPr/>
                </p:nvSpPr>
                <p:spPr>
                  <a:xfrm>
                    <a:off x="211345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640" y="411"/>
                        </a:moveTo>
                        <a:lnTo>
                          <a:pt x="17640" y="21257"/>
                        </a:lnTo>
                        <a:lnTo>
                          <a:pt x="3960" y="21257"/>
                        </a:lnTo>
                        <a:lnTo>
                          <a:pt x="3960" y="411"/>
                        </a:lnTo>
                        <a:lnTo>
                          <a:pt x="17640" y="411"/>
                        </a:lnTo>
                        <a:close/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" name="Freeform 82"/>
                  <p:cNvSpPr/>
                  <p:nvPr/>
                </p:nvSpPr>
                <p:spPr>
                  <a:xfrm>
                    <a:off x="211345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640" y="411"/>
                        </a:moveTo>
                        <a:lnTo>
                          <a:pt x="17640" y="21257"/>
                        </a:lnTo>
                        <a:lnTo>
                          <a:pt x="3960" y="21257"/>
                        </a:lnTo>
                        <a:lnTo>
                          <a:pt x="3960" y="411"/>
                        </a:lnTo>
                        <a:lnTo>
                          <a:pt x="17640" y="411"/>
                        </a:lnTo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" name="Freeform 83"/>
                  <p:cNvSpPr/>
                  <p:nvPr/>
                </p:nvSpPr>
                <p:spPr>
                  <a:xfrm>
                    <a:off x="233285" y="702"/>
                    <a:ext cx="48034" cy="456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71" y="21600"/>
                        </a:moveTo>
                        <a:cubicBezTo>
                          <a:pt x="4114" y="21600"/>
                          <a:pt x="0" y="17280"/>
                          <a:pt x="0" y="10800"/>
                        </a:cubicBezTo>
                        <a:cubicBezTo>
                          <a:pt x="0" y="3960"/>
                          <a:pt x="4114" y="0"/>
                          <a:pt x="10971" y="0"/>
                        </a:cubicBezTo>
                        <a:cubicBezTo>
                          <a:pt x="16800" y="0"/>
                          <a:pt x="20229" y="3240"/>
                          <a:pt x="21257" y="6120"/>
                        </a:cubicBezTo>
                        <a:cubicBezTo>
                          <a:pt x="21257" y="6480"/>
                          <a:pt x="21257" y="6480"/>
                          <a:pt x="21257" y="6480"/>
                        </a:cubicBezTo>
                        <a:cubicBezTo>
                          <a:pt x="18514" y="7560"/>
                          <a:pt x="18514" y="7560"/>
                          <a:pt x="18514" y="7560"/>
                        </a:cubicBezTo>
                        <a:cubicBezTo>
                          <a:pt x="18514" y="7200"/>
                          <a:pt x="18514" y="7200"/>
                          <a:pt x="18514" y="7200"/>
                        </a:cubicBezTo>
                        <a:cubicBezTo>
                          <a:pt x="17486" y="4320"/>
                          <a:pt x="14743" y="2880"/>
                          <a:pt x="10971" y="2880"/>
                        </a:cubicBezTo>
                        <a:cubicBezTo>
                          <a:pt x="5829" y="2880"/>
                          <a:pt x="3086" y="5760"/>
                          <a:pt x="3086" y="11160"/>
                        </a:cubicBezTo>
                        <a:cubicBezTo>
                          <a:pt x="3086" y="15840"/>
                          <a:pt x="6171" y="18720"/>
                          <a:pt x="11314" y="18720"/>
                        </a:cubicBezTo>
                        <a:cubicBezTo>
                          <a:pt x="14743" y="18720"/>
                          <a:pt x="17143" y="16920"/>
                          <a:pt x="18857" y="14040"/>
                        </a:cubicBezTo>
                        <a:cubicBezTo>
                          <a:pt x="18857" y="13680"/>
                          <a:pt x="18857" y="13680"/>
                          <a:pt x="18857" y="13680"/>
                        </a:cubicBezTo>
                        <a:cubicBezTo>
                          <a:pt x="21600" y="15120"/>
                          <a:pt x="21600" y="15120"/>
                          <a:pt x="21600" y="15120"/>
                        </a:cubicBezTo>
                        <a:cubicBezTo>
                          <a:pt x="21600" y="15480"/>
                          <a:pt x="21600" y="15480"/>
                          <a:pt x="21600" y="15480"/>
                        </a:cubicBezTo>
                        <a:cubicBezTo>
                          <a:pt x="19543" y="19440"/>
                          <a:pt x="16114" y="21600"/>
                          <a:pt x="10971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" name="Freeform 84"/>
                  <p:cNvSpPr/>
                  <p:nvPr/>
                </p:nvSpPr>
                <p:spPr>
                  <a:xfrm>
                    <a:off x="232583" y="-1"/>
                    <a:ext cx="49439" cy="471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66" y="697"/>
                        </a:moveTo>
                        <a:cubicBezTo>
                          <a:pt x="16615" y="697"/>
                          <a:pt x="19606" y="3832"/>
                          <a:pt x="20603" y="6271"/>
                        </a:cubicBezTo>
                        <a:cubicBezTo>
                          <a:pt x="18609" y="7316"/>
                          <a:pt x="18609" y="7316"/>
                          <a:pt x="18609" y="7316"/>
                        </a:cubicBezTo>
                        <a:cubicBezTo>
                          <a:pt x="17612" y="4529"/>
                          <a:pt x="15286" y="2787"/>
                          <a:pt x="10966" y="2787"/>
                        </a:cubicBezTo>
                        <a:cubicBezTo>
                          <a:pt x="5982" y="2787"/>
                          <a:pt x="2991" y="5923"/>
                          <a:pt x="2991" y="11148"/>
                        </a:cubicBezTo>
                        <a:cubicBezTo>
                          <a:pt x="2991" y="15677"/>
                          <a:pt x="6314" y="18465"/>
                          <a:pt x="11298" y="18465"/>
                        </a:cubicBezTo>
                        <a:cubicBezTo>
                          <a:pt x="14954" y="18465"/>
                          <a:pt x="17280" y="17071"/>
                          <a:pt x="18942" y="14284"/>
                        </a:cubicBezTo>
                        <a:cubicBezTo>
                          <a:pt x="20935" y="15329"/>
                          <a:pt x="20935" y="15329"/>
                          <a:pt x="20935" y="15329"/>
                        </a:cubicBezTo>
                        <a:cubicBezTo>
                          <a:pt x="19274" y="18813"/>
                          <a:pt x="15951" y="20903"/>
                          <a:pt x="10966" y="20903"/>
                        </a:cubicBezTo>
                        <a:cubicBezTo>
                          <a:pt x="4652" y="20903"/>
                          <a:pt x="665" y="17071"/>
                          <a:pt x="665" y="10800"/>
                        </a:cubicBezTo>
                        <a:cubicBezTo>
                          <a:pt x="665" y="4529"/>
                          <a:pt x="4320" y="697"/>
                          <a:pt x="10966" y="697"/>
                        </a:cubicBezTo>
                        <a:moveTo>
                          <a:pt x="10966" y="0"/>
                        </a:moveTo>
                        <a:cubicBezTo>
                          <a:pt x="3988" y="0"/>
                          <a:pt x="0" y="4181"/>
                          <a:pt x="0" y="10800"/>
                        </a:cubicBezTo>
                        <a:cubicBezTo>
                          <a:pt x="0" y="17419"/>
                          <a:pt x="4320" y="21600"/>
                          <a:pt x="10966" y="21600"/>
                        </a:cubicBezTo>
                        <a:cubicBezTo>
                          <a:pt x="15951" y="21600"/>
                          <a:pt x="19606" y="19510"/>
                          <a:pt x="21600" y="15329"/>
                        </a:cubicBezTo>
                        <a:cubicBezTo>
                          <a:pt x="21600" y="14981"/>
                          <a:pt x="21600" y="14981"/>
                          <a:pt x="21600" y="14981"/>
                        </a:cubicBezTo>
                        <a:cubicBezTo>
                          <a:pt x="21268" y="14632"/>
                          <a:pt x="21268" y="14632"/>
                          <a:pt x="21268" y="14632"/>
                        </a:cubicBezTo>
                        <a:cubicBezTo>
                          <a:pt x="18942" y="13587"/>
                          <a:pt x="18942" y="13587"/>
                          <a:pt x="18942" y="13587"/>
                        </a:cubicBezTo>
                        <a:cubicBezTo>
                          <a:pt x="18609" y="13239"/>
                          <a:pt x="18609" y="13239"/>
                          <a:pt x="18609" y="13239"/>
                        </a:cubicBezTo>
                        <a:cubicBezTo>
                          <a:pt x="18277" y="13935"/>
                          <a:pt x="18277" y="13935"/>
                          <a:pt x="18277" y="13935"/>
                        </a:cubicBezTo>
                        <a:cubicBezTo>
                          <a:pt x="16948" y="16723"/>
                          <a:pt x="14622" y="18116"/>
                          <a:pt x="11298" y="18116"/>
                        </a:cubicBezTo>
                        <a:cubicBezTo>
                          <a:pt x="6646" y="18116"/>
                          <a:pt x="3655" y="15329"/>
                          <a:pt x="3655" y="11148"/>
                        </a:cubicBezTo>
                        <a:cubicBezTo>
                          <a:pt x="3655" y="6271"/>
                          <a:pt x="6314" y="3484"/>
                          <a:pt x="10966" y="3484"/>
                        </a:cubicBezTo>
                        <a:cubicBezTo>
                          <a:pt x="14622" y="3484"/>
                          <a:pt x="16948" y="4877"/>
                          <a:pt x="17945" y="7665"/>
                        </a:cubicBezTo>
                        <a:cubicBezTo>
                          <a:pt x="18277" y="8361"/>
                          <a:pt x="18277" y="8361"/>
                          <a:pt x="18277" y="8361"/>
                        </a:cubicBezTo>
                        <a:cubicBezTo>
                          <a:pt x="18942" y="8013"/>
                          <a:pt x="18942" y="8013"/>
                          <a:pt x="18942" y="8013"/>
                        </a:cubicBezTo>
                        <a:cubicBezTo>
                          <a:pt x="20935" y="6968"/>
                          <a:pt x="20935" y="6968"/>
                          <a:pt x="20935" y="6968"/>
                        </a:cubicBezTo>
                        <a:cubicBezTo>
                          <a:pt x="21268" y="6619"/>
                          <a:pt x="21268" y="6619"/>
                          <a:pt x="21268" y="6619"/>
                        </a:cubicBezTo>
                        <a:cubicBezTo>
                          <a:pt x="21268" y="5923"/>
                          <a:pt x="21268" y="5923"/>
                          <a:pt x="21268" y="5923"/>
                        </a:cubicBezTo>
                        <a:cubicBezTo>
                          <a:pt x="19938" y="3135"/>
                          <a:pt x="16948" y="0"/>
                          <a:pt x="10966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" name="Rectangle 85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" name="Freeform 86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573" y="411"/>
                        </a:moveTo>
                        <a:lnTo>
                          <a:pt x="17573" y="21257"/>
                        </a:lnTo>
                        <a:lnTo>
                          <a:pt x="3661" y="21257"/>
                        </a:lnTo>
                        <a:lnTo>
                          <a:pt x="3661" y="411"/>
                        </a:lnTo>
                        <a:lnTo>
                          <a:pt x="17573" y="411"/>
                        </a:lnTo>
                        <a:close/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" name="Freeform 87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573" y="411"/>
                        </a:moveTo>
                        <a:lnTo>
                          <a:pt x="17573" y="21257"/>
                        </a:lnTo>
                        <a:lnTo>
                          <a:pt x="3661" y="21257"/>
                        </a:lnTo>
                        <a:lnTo>
                          <a:pt x="3661" y="411"/>
                        </a:lnTo>
                        <a:lnTo>
                          <a:pt x="17573" y="411"/>
                        </a:lnTo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" name="Freeform 88"/>
                  <p:cNvSpPr/>
                  <p:nvPr/>
                </p:nvSpPr>
                <p:spPr>
                  <a:xfrm>
                    <a:off x="311093" y="702"/>
                    <a:ext cx="44945" cy="456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349" y="21600"/>
                        </a:moveTo>
                        <a:cubicBezTo>
                          <a:pt x="4393" y="21600"/>
                          <a:pt x="2197" y="18720"/>
                          <a:pt x="732" y="17280"/>
                        </a:cubicBezTo>
                        <a:cubicBezTo>
                          <a:pt x="366" y="16920"/>
                          <a:pt x="366" y="16920"/>
                          <a:pt x="0" y="16920"/>
                        </a:cubicBezTo>
                        <a:cubicBezTo>
                          <a:pt x="0" y="16560"/>
                          <a:pt x="0" y="16560"/>
                          <a:pt x="0" y="16560"/>
                        </a:cubicBezTo>
                        <a:cubicBezTo>
                          <a:pt x="2563" y="14400"/>
                          <a:pt x="2563" y="14400"/>
                          <a:pt x="2563" y="14400"/>
                        </a:cubicBezTo>
                        <a:cubicBezTo>
                          <a:pt x="2563" y="14760"/>
                          <a:pt x="2563" y="14760"/>
                          <a:pt x="2563" y="14760"/>
                        </a:cubicBezTo>
                        <a:cubicBezTo>
                          <a:pt x="2929" y="14760"/>
                          <a:pt x="2929" y="14760"/>
                          <a:pt x="2929" y="15120"/>
                        </a:cubicBezTo>
                        <a:cubicBezTo>
                          <a:pt x="3661" y="16200"/>
                          <a:pt x="5858" y="18720"/>
                          <a:pt x="11349" y="18720"/>
                        </a:cubicBezTo>
                        <a:cubicBezTo>
                          <a:pt x="12447" y="18720"/>
                          <a:pt x="18305" y="18360"/>
                          <a:pt x="18305" y="15120"/>
                        </a:cubicBezTo>
                        <a:cubicBezTo>
                          <a:pt x="18305" y="12600"/>
                          <a:pt x="14644" y="12240"/>
                          <a:pt x="10983" y="11880"/>
                        </a:cubicBezTo>
                        <a:cubicBezTo>
                          <a:pt x="6224" y="11520"/>
                          <a:pt x="732" y="11160"/>
                          <a:pt x="732" y="6480"/>
                        </a:cubicBezTo>
                        <a:cubicBezTo>
                          <a:pt x="732" y="2160"/>
                          <a:pt x="4393" y="0"/>
                          <a:pt x="10617" y="0"/>
                        </a:cubicBezTo>
                        <a:cubicBezTo>
                          <a:pt x="13912" y="0"/>
                          <a:pt x="18305" y="720"/>
                          <a:pt x="20868" y="4320"/>
                        </a:cubicBezTo>
                        <a:cubicBezTo>
                          <a:pt x="21234" y="4680"/>
                          <a:pt x="21234" y="4680"/>
                          <a:pt x="21234" y="4680"/>
                        </a:cubicBezTo>
                        <a:cubicBezTo>
                          <a:pt x="20868" y="4680"/>
                          <a:pt x="20868" y="4680"/>
                          <a:pt x="20868" y="4680"/>
                        </a:cubicBezTo>
                        <a:cubicBezTo>
                          <a:pt x="18671" y="6480"/>
                          <a:pt x="18671" y="6480"/>
                          <a:pt x="18671" y="6480"/>
                        </a:cubicBezTo>
                        <a:cubicBezTo>
                          <a:pt x="18305" y="6120"/>
                          <a:pt x="18305" y="6120"/>
                          <a:pt x="18305" y="6120"/>
                        </a:cubicBezTo>
                        <a:cubicBezTo>
                          <a:pt x="17573" y="5040"/>
                          <a:pt x="15742" y="2880"/>
                          <a:pt x="10617" y="2880"/>
                        </a:cubicBezTo>
                        <a:cubicBezTo>
                          <a:pt x="8420" y="2880"/>
                          <a:pt x="4393" y="3240"/>
                          <a:pt x="4393" y="6120"/>
                        </a:cubicBezTo>
                        <a:cubicBezTo>
                          <a:pt x="4393" y="8280"/>
                          <a:pt x="7688" y="8640"/>
                          <a:pt x="11349" y="9000"/>
                        </a:cubicBezTo>
                        <a:cubicBezTo>
                          <a:pt x="16108" y="9360"/>
                          <a:pt x="21600" y="9720"/>
                          <a:pt x="21600" y="15120"/>
                        </a:cubicBezTo>
                        <a:cubicBezTo>
                          <a:pt x="21600" y="18360"/>
                          <a:pt x="19037" y="21600"/>
                          <a:pt x="11349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" name="Freeform 89"/>
                  <p:cNvSpPr/>
                  <p:nvPr/>
                </p:nvSpPr>
                <p:spPr>
                  <a:xfrm>
                    <a:off x="309548" y="-1"/>
                    <a:ext cx="47332" cy="471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97"/>
                        </a:moveTo>
                        <a:cubicBezTo>
                          <a:pt x="17419" y="697"/>
                          <a:pt x="19858" y="4181"/>
                          <a:pt x="20555" y="4877"/>
                        </a:cubicBezTo>
                        <a:cubicBezTo>
                          <a:pt x="18465" y="6271"/>
                          <a:pt x="18465" y="6271"/>
                          <a:pt x="18465" y="6271"/>
                        </a:cubicBezTo>
                        <a:cubicBezTo>
                          <a:pt x="17768" y="5574"/>
                          <a:pt x="16026" y="2787"/>
                          <a:pt x="10800" y="2787"/>
                        </a:cubicBezTo>
                        <a:cubicBezTo>
                          <a:pt x="8361" y="2787"/>
                          <a:pt x="4529" y="3484"/>
                          <a:pt x="4529" y="6271"/>
                        </a:cubicBezTo>
                        <a:cubicBezTo>
                          <a:pt x="4529" y="8710"/>
                          <a:pt x="7665" y="9058"/>
                          <a:pt x="11497" y="9406"/>
                        </a:cubicBezTo>
                        <a:cubicBezTo>
                          <a:pt x="16026" y="9755"/>
                          <a:pt x="20903" y="10103"/>
                          <a:pt x="20903" y="14981"/>
                        </a:cubicBezTo>
                        <a:cubicBezTo>
                          <a:pt x="20903" y="17768"/>
                          <a:pt x="18465" y="20903"/>
                          <a:pt x="11497" y="20903"/>
                        </a:cubicBezTo>
                        <a:cubicBezTo>
                          <a:pt x="4529" y="20903"/>
                          <a:pt x="2439" y="17768"/>
                          <a:pt x="1045" y="16374"/>
                        </a:cubicBezTo>
                        <a:cubicBezTo>
                          <a:pt x="3135" y="14632"/>
                          <a:pt x="3135" y="14632"/>
                          <a:pt x="3135" y="14632"/>
                        </a:cubicBezTo>
                        <a:cubicBezTo>
                          <a:pt x="3484" y="15329"/>
                          <a:pt x="5226" y="18465"/>
                          <a:pt x="11497" y="18465"/>
                        </a:cubicBezTo>
                        <a:cubicBezTo>
                          <a:pt x="12890" y="18465"/>
                          <a:pt x="18465" y="18465"/>
                          <a:pt x="18465" y="14981"/>
                        </a:cubicBezTo>
                        <a:cubicBezTo>
                          <a:pt x="18465" y="12542"/>
                          <a:pt x="14981" y="12194"/>
                          <a:pt x="11148" y="11845"/>
                        </a:cubicBezTo>
                        <a:cubicBezTo>
                          <a:pt x="6619" y="11148"/>
                          <a:pt x="1742" y="10800"/>
                          <a:pt x="1742" y="6619"/>
                        </a:cubicBezTo>
                        <a:cubicBezTo>
                          <a:pt x="1742" y="2787"/>
                          <a:pt x="5226" y="697"/>
                          <a:pt x="10800" y="697"/>
                        </a:cubicBezTo>
                        <a:moveTo>
                          <a:pt x="10800" y="0"/>
                        </a:moveTo>
                        <a:cubicBezTo>
                          <a:pt x="4877" y="0"/>
                          <a:pt x="1394" y="2439"/>
                          <a:pt x="1394" y="6619"/>
                        </a:cubicBezTo>
                        <a:cubicBezTo>
                          <a:pt x="1394" y="11497"/>
                          <a:pt x="6619" y="11845"/>
                          <a:pt x="11148" y="12194"/>
                        </a:cubicBezTo>
                        <a:cubicBezTo>
                          <a:pt x="14981" y="12542"/>
                          <a:pt x="17768" y="13239"/>
                          <a:pt x="17768" y="14981"/>
                        </a:cubicBezTo>
                        <a:cubicBezTo>
                          <a:pt x="17768" y="17768"/>
                          <a:pt x="12194" y="18116"/>
                          <a:pt x="11497" y="18116"/>
                        </a:cubicBezTo>
                        <a:cubicBezTo>
                          <a:pt x="6271" y="18116"/>
                          <a:pt x="4529" y="15677"/>
                          <a:pt x="3832" y="14632"/>
                        </a:cubicBezTo>
                        <a:cubicBezTo>
                          <a:pt x="3832" y="14632"/>
                          <a:pt x="3484" y="14284"/>
                          <a:pt x="3484" y="14284"/>
                        </a:cubicBezTo>
                        <a:cubicBezTo>
                          <a:pt x="3135" y="13935"/>
                          <a:pt x="3135" y="13935"/>
                          <a:pt x="3135" y="13935"/>
                        </a:cubicBezTo>
                        <a:cubicBezTo>
                          <a:pt x="2439" y="14284"/>
                          <a:pt x="2439" y="14284"/>
                          <a:pt x="2439" y="14284"/>
                        </a:cubicBezTo>
                        <a:cubicBezTo>
                          <a:pt x="697" y="16026"/>
                          <a:pt x="697" y="16026"/>
                          <a:pt x="697" y="16026"/>
                        </a:cubicBezTo>
                        <a:cubicBezTo>
                          <a:pt x="0" y="16374"/>
                          <a:pt x="0" y="16374"/>
                          <a:pt x="0" y="16374"/>
                        </a:cubicBezTo>
                        <a:cubicBezTo>
                          <a:pt x="697" y="16723"/>
                          <a:pt x="697" y="16723"/>
                          <a:pt x="697" y="16723"/>
                        </a:cubicBezTo>
                        <a:cubicBezTo>
                          <a:pt x="697" y="17071"/>
                          <a:pt x="697" y="17071"/>
                          <a:pt x="1045" y="17419"/>
                        </a:cubicBezTo>
                        <a:cubicBezTo>
                          <a:pt x="2439" y="18813"/>
                          <a:pt x="4877" y="21600"/>
                          <a:pt x="11497" y="21600"/>
                        </a:cubicBezTo>
                        <a:cubicBezTo>
                          <a:pt x="18813" y="21600"/>
                          <a:pt x="21600" y="18116"/>
                          <a:pt x="21600" y="14981"/>
                        </a:cubicBezTo>
                        <a:cubicBezTo>
                          <a:pt x="21600" y="9755"/>
                          <a:pt x="16026" y="9058"/>
                          <a:pt x="11497" y="8710"/>
                        </a:cubicBezTo>
                        <a:cubicBezTo>
                          <a:pt x="7665" y="8361"/>
                          <a:pt x="5226" y="8013"/>
                          <a:pt x="5226" y="6271"/>
                        </a:cubicBezTo>
                        <a:cubicBezTo>
                          <a:pt x="5226" y="3832"/>
                          <a:pt x="8710" y="3484"/>
                          <a:pt x="10800" y="3484"/>
                        </a:cubicBezTo>
                        <a:cubicBezTo>
                          <a:pt x="15329" y="3484"/>
                          <a:pt x="17071" y="5574"/>
                          <a:pt x="18116" y="6619"/>
                        </a:cubicBezTo>
                        <a:cubicBezTo>
                          <a:pt x="18116" y="6619"/>
                          <a:pt x="18116" y="6619"/>
                          <a:pt x="18116" y="6619"/>
                        </a:cubicBezTo>
                        <a:cubicBezTo>
                          <a:pt x="18465" y="6968"/>
                          <a:pt x="18465" y="6968"/>
                          <a:pt x="18465" y="6968"/>
                        </a:cubicBezTo>
                        <a:cubicBezTo>
                          <a:pt x="19161" y="6619"/>
                          <a:pt x="19161" y="6619"/>
                          <a:pt x="19161" y="6619"/>
                        </a:cubicBezTo>
                        <a:cubicBezTo>
                          <a:pt x="20903" y="5226"/>
                          <a:pt x="20903" y="5226"/>
                          <a:pt x="20903" y="5226"/>
                        </a:cubicBezTo>
                        <a:cubicBezTo>
                          <a:pt x="21252" y="4877"/>
                          <a:pt x="21252" y="4877"/>
                          <a:pt x="21252" y="4877"/>
                        </a:cubicBezTo>
                        <a:cubicBezTo>
                          <a:pt x="20903" y="4529"/>
                          <a:pt x="20903" y="4529"/>
                          <a:pt x="20903" y="4529"/>
                        </a:cubicBezTo>
                        <a:cubicBezTo>
                          <a:pt x="20903" y="4181"/>
                          <a:pt x="20903" y="4181"/>
                          <a:pt x="20903" y="4181"/>
                        </a:cubicBezTo>
                        <a:cubicBezTo>
                          <a:pt x="18116" y="697"/>
                          <a:pt x="13935" y="0"/>
                          <a:pt x="108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" name="Freeform 90"/>
                  <p:cNvSpPr/>
                  <p:nvPr/>
                </p:nvSpPr>
                <p:spPr>
                  <a:xfrm>
                    <a:off x="18258" y="61657"/>
                    <a:ext cx="47191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148" y="21600"/>
                        </a:moveTo>
                        <a:cubicBezTo>
                          <a:pt x="4181" y="21600"/>
                          <a:pt x="0" y="17573"/>
                          <a:pt x="0" y="10983"/>
                        </a:cubicBezTo>
                        <a:cubicBezTo>
                          <a:pt x="0" y="4027"/>
                          <a:pt x="4181" y="0"/>
                          <a:pt x="11148" y="0"/>
                        </a:cubicBezTo>
                        <a:cubicBezTo>
                          <a:pt x="15677" y="0"/>
                          <a:pt x="19858" y="2197"/>
                          <a:pt x="21252" y="5858"/>
                        </a:cubicBezTo>
                        <a:cubicBezTo>
                          <a:pt x="21252" y="5858"/>
                          <a:pt x="21252" y="5858"/>
                          <a:pt x="21252" y="5858"/>
                        </a:cubicBezTo>
                        <a:cubicBezTo>
                          <a:pt x="18465" y="7688"/>
                          <a:pt x="18465" y="7688"/>
                          <a:pt x="18465" y="7688"/>
                        </a:cubicBezTo>
                        <a:cubicBezTo>
                          <a:pt x="18465" y="7322"/>
                          <a:pt x="18465" y="7322"/>
                          <a:pt x="18465" y="7322"/>
                        </a:cubicBezTo>
                        <a:cubicBezTo>
                          <a:pt x="17071" y="3295"/>
                          <a:pt x="12890" y="2929"/>
                          <a:pt x="11148" y="2929"/>
                        </a:cubicBezTo>
                        <a:cubicBezTo>
                          <a:pt x="5923" y="2929"/>
                          <a:pt x="3135" y="5858"/>
                          <a:pt x="3135" y="10983"/>
                        </a:cubicBezTo>
                        <a:cubicBezTo>
                          <a:pt x="3135" y="15742"/>
                          <a:pt x="6271" y="18671"/>
                          <a:pt x="11148" y="18671"/>
                        </a:cubicBezTo>
                        <a:cubicBezTo>
                          <a:pt x="14284" y="18671"/>
                          <a:pt x="17768" y="17207"/>
                          <a:pt x="18465" y="13546"/>
                        </a:cubicBezTo>
                        <a:cubicBezTo>
                          <a:pt x="10800" y="13546"/>
                          <a:pt x="10800" y="13546"/>
                          <a:pt x="10800" y="13546"/>
                        </a:cubicBezTo>
                        <a:cubicBezTo>
                          <a:pt x="10800" y="10617"/>
                          <a:pt x="10800" y="10617"/>
                          <a:pt x="10800" y="10617"/>
                        </a:cubicBezTo>
                        <a:cubicBezTo>
                          <a:pt x="21600" y="10617"/>
                          <a:pt x="21600" y="10617"/>
                          <a:pt x="21600" y="10617"/>
                        </a:cubicBezTo>
                        <a:cubicBezTo>
                          <a:pt x="21600" y="21234"/>
                          <a:pt x="21600" y="21234"/>
                          <a:pt x="21600" y="21234"/>
                        </a:cubicBezTo>
                        <a:cubicBezTo>
                          <a:pt x="18465" y="21234"/>
                          <a:pt x="18465" y="21234"/>
                          <a:pt x="18465" y="21234"/>
                        </a:cubicBezTo>
                        <a:cubicBezTo>
                          <a:pt x="18465" y="19037"/>
                          <a:pt x="18465" y="19037"/>
                          <a:pt x="18465" y="19037"/>
                        </a:cubicBezTo>
                        <a:cubicBezTo>
                          <a:pt x="17071" y="20502"/>
                          <a:pt x="14981" y="21600"/>
                          <a:pt x="11148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" name="Freeform 91"/>
                  <p:cNvSpPr/>
                  <p:nvPr/>
                </p:nvSpPr>
                <p:spPr>
                  <a:xfrm>
                    <a:off x="17415" y="60814"/>
                    <a:ext cx="48877" cy="464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138" y="708"/>
                        </a:moveTo>
                        <a:cubicBezTo>
                          <a:pt x="15863" y="708"/>
                          <a:pt x="19237" y="2833"/>
                          <a:pt x="20587" y="6020"/>
                        </a:cubicBezTo>
                        <a:cubicBezTo>
                          <a:pt x="18563" y="7082"/>
                          <a:pt x="18563" y="7082"/>
                          <a:pt x="18563" y="7082"/>
                        </a:cubicBezTo>
                        <a:cubicBezTo>
                          <a:pt x="16875" y="3187"/>
                          <a:pt x="12825" y="2833"/>
                          <a:pt x="11138" y="2833"/>
                        </a:cubicBezTo>
                        <a:cubicBezTo>
                          <a:pt x="5737" y="2833"/>
                          <a:pt x="3037" y="5666"/>
                          <a:pt x="3037" y="10977"/>
                        </a:cubicBezTo>
                        <a:cubicBezTo>
                          <a:pt x="3037" y="15934"/>
                          <a:pt x="6075" y="18767"/>
                          <a:pt x="11138" y="18767"/>
                        </a:cubicBezTo>
                        <a:cubicBezTo>
                          <a:pt x="14512" y="18767"/>
                          <a:pt x="18225" y="16997"/>
                          <a:pt x="18563" y="13102"/>
                        </a:cubicBezTo>
                        <a:cubicBezTo>
                          <a:pt x="11138" y="13102"/>
                          <a:pt x="11138" y="13102"/>
                          <a:pt x="11138" y="13102"/>
                        </a:cubicBezTo>
                        <a:cubicBezTo>
                          <a:pt x="11138" y="10977"/>
                          <a:pt x="11138" y="10977"/>
                          <a:pt x="11138" y="10977"/>
                        </a:cubicBezTo>
                        <a:cubicBezTo>
                          <a:pt x="20925" y="10977"/>
                          <a:pt x="20925" y="10977"/>
                          <a:pt x="20925" y="10977"/>
                        </a:cubicBezTo>
                        <a:cubicBezTo>
                          <a:pt x="20925" y="20538"/>
                          <a:pt x="20925" y="20538"/>
                          <a:pt x="20925" y="20538"/>
                        </a:cubicBezTo>
                        <a:cubicBezTo>
                          <a:pt x="18563" y="20538"/>
                          <a:pt x="18563" y="20538"/>
                          <a:pt x="18563" y="20538"/>
                        </a:cubicBezTo>
                        <a:cubicBezTo>
                          <a:pt x="18563" y="18059"/>
                          <a:pt x="18563" y="18059"/>
                          <a:pt x="18563" y="18059"/>
                        </a:cubicBezTo>
                        <a:cubicBezTo>
                          <a:pt x="17550" y="19475"/>
                          <a:pt x="15187" y="20892"/>
                          <a:pt x="11138" y="20892"/>
                        </a:cubicBezTo>
                        <a:cubicBezTo>
                          <a:pt x="4725" y="20892"/>
                          <a:pt x="675" y="16997"/>
                          <a:pt x="675" y="10977"/>
                        </a:cubicBezTo>
                        <a:cubicBezTo>
                          <a:pt x="675" y="4249"/>
                          <a:pt x="4387" y="708"/>
                          <a:pt x="11138" y="708"/>
                        </a:cubicBezTo>
                        <a:moveTo>
                          <a:pt x="11138" y="0"/>
                        </a:moveTo>
                        <a:cubicBezTo>
                          <a:pt x="4050" y="0"/>
                          <a:pt x="0" y="3895"/>
                          <a:pt x="0" y="10977"/>
                        </a:cubicBezTo>
                        <a:cubicBezTo>
                          <a:pt x="0" y="17705"/>
                          <a:pt x="4050" y="21600"/>
                          <a:pt x="11138" y="21600"/>
                        </a:cubicBezTo>
                        <a:cubicBezTo>
                          <a:pt x="14512" y="21600"/>
                          <a:pt x="16538" y="20538"/>
                          <a:pt x="17888" y="19475"/>
                        </a:cubicBezTo>
                        <a:cubicBezTo>
                          <a:pt x="17888" y="20538"/>
                          <a:pt x="17888" y="20538"/>
                          <a:pt x="17888" y="20538"/>
                        </a:cubicBezTo>
                        <a:cubicBezTo>
                          <a:pt x="17888" y="21246"/>
                          <a:pt x="17888" y="21246"/>
                          <a:pt x="17888" y="21246"/>
                        </a:cubicBezTo>
                        <a:cubicBezTo>
                          <a:pt x="18563" y="21246"/>
                          <a:pt x="18563" y="21246"/>
                          <a:pt x="18563" y="21246"/>
                        </a:cubicBezTo>
                        <a:cubicBezTo>
                          <a:pt x="20925" y="21246"/>
                          <a:pt x="20925" y="21246"/>
                          <a:pt x="20925" y="21246"/>
                        </a:cubicBezTo>
                        <a:cubicBezTo>
                          <a:pt x="21600" y="21246"/>
                          <a:pt x="21600" y="21246"/>
                          <a:pt x="21600" y="21246"/>
                        </a:cubicBezTo>
                        <a:cubicBezTo>
                          <a:pt x="21600" y="20538"/>
                          <a:pt x="21600" y="20538"/>
                          <a:pt x="21600" y="20538"/>
                        </a:cubicBezTo>
                        <a:cubicBezTo>
                          <a:pt x="21600" y="10977"/>
                          <a:pt x="21600" y="10977"/>
                          <a:pt x="21600" y="10977"/>
                        </a:cubicBezTo>
                        <a:cubicBezTo>
                          <a:pt x="21600" y="10269"/>
                          <a:pt x="21600" y="10269"/>
                          <a:pt x="21600" y="10269"/>
                        </a:cubicBezTo>
                        <a:cubicBezTo>
                          <a:pt x="20925" y="10269"/>
                          <a:pt x="20925" y="10269"/>
                          <a:pt x="20925" y="10269"/>
                        </a:cubicBezTo>
                        <a:cubicBezTo>
                          <a:pt x="11138" y="10269"/>
                          <a:pt x="11138" y="10269"/>
                          <a:pt x="11138" y="10269"/>
                        </a:cubicBezTo>
                        <a:cubicBezTo>
                          <a:pt x="10462" y="10269"/>
                          <a:pt x="10462" y="10269"/>
                          <a:pt x="10462" y="10269"/>
                        </a:cubicBezTo>
                        <a:cubicBezTo>
                          <a:pt x="10462" y="10977"/>
                          <a:pt x="10462" y="10977"/>
                          <a:pt x="10462" y="10977"/>
                        </a:cubicBezTo>
                        <a:cubicBezTo>
                          <a:pt x="10462" y="13102"/>
                          <a:pt x="10462" y="13102"/>
                          <a:pt x="10462" y="13102"/>
                        </a:cubicBezTo>
                        <a:cubicBezTo>
                          <a:pt x="10462" y="13810"/>
                          <a:pt x="10462" y="13810"/>
                          <a:pt x="10462" y="13810"/>
                        </a:cubicBezTo>
                        <a:cubicBezTo>
                          <a:pt x="11138" y="13810"/>
                          <a:pt x="11138" y="13810"/>
                          <a:pt x="11138" y="13810"/>
                        </a:cubicBezTo>
                        <a:cubicBezTo>
                          <a:pt x="17888" y="13810"/>
                          <a:pt x="17888" y="13810"/>
                          <a:pt x="17888" y="13810"/>
                        </a:cubicBezTo>
                        <a:cubicBezTo>
                          <a:pt x="17213" y="16643"/>
                          <a:pt x="14175" y="18059"/>
                          <a:pt x="11138" y="18059"/>
                        </a:cubicBezTo>
                        <a:cubicBezTo>
                          <a:pt x="6413" y="18059"/>
                          <a:pt x="3712" y="15580"/>
                          <a:pt x="3712" y="10977"/>
                        </a:cubicBezTo>
                        <a:cubicBezTo>
                          <a:pt x="3712" y="6020"/>
                          <a:pt x="6075" y="3541"/>
                          <a:pt x="11138" y="3541"/>
                        </a:cubicBezTo>
                        <a:cubicBezTo>
                          <a:pt x="12487" y="3541"/>
                          <a:pt x="16538" y="3895"/>
                          <a:pt x="17888" y="7436"/>
                        </a:cubicBezTo>
                        <a:cubicBezTo>
                          <a:pt x="18225" y="8144"/>
                          <a:pt x="18225" y="8144"/>
                          <a:pt x="18225" y="8144"/>
                        </a:cubicBezTo>
                        <a:cubicBezTo>
                          <a:pt x="18900" y="7790"/>
                          <a:pt x="18900" y="7790"/>
                          <a:pt x="18900" y="7790"/>
                        </a:cubicBezTo>
                        <a:cubicBezTo>
                          <a:pt x="20925" y="6728"/>
                          <a:pt x="20925" y="6728"/>
                          <a:pt x="20925" y="6728"/>
                        </a:cubicBezTo>
                        <a:cubicBezTo>
                          <a:pt x="21262" y="6374"/>
                          <a:pt x="21262" y="6374"/>
                          <a:pt x="21262" y="6374"/>
                        </a:cubicBezTo>
                        <a:cubicBezTo>
                          <a:pt x="21262" y="5666"/>
                          <a:pt x="21262" y="5666"/>
                          <a:pt x="21262" y="5666"/>
                        </a:cubicBezTo>
                        <a:cubicBezTo>
                          <a:pt x="19575" y="2125"/>
                          <a:pt x="15863" y="0"/>
                          <a:pt x="11138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" name="Freeform 92"/>
                  <p:cNvSpPr/>
                  <p:nvPr/>
                </p:nvSpPr>
                <p:spPr>
                  <a:xfrm>
                    <a:off x="81600" y="62359"/>
                    <a:ext cx="44102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31" y="21600"/>
                        </a:moveTo>
                        <a:cubicBezTo>
                          <a:pt x="10800" y="12505"/>
                          <a:pt x="10800" y="12505"/>
                          <a:pt x="10800" y="12505"/>
                        </a:cubicBezTo>
                        <a:cubicBezTo>
                          <a:pt x="3352" y="12505"/>
                          <a:pt x="3352" y="12505"/>
                          <a:pt x="3352" y="12505"/>
                        </a:cubicBezTo>
                        <a:cubicBezTo>
                          <a:pt x="3352" y="21600"/>
                          <a:pt x="3352" y="21600"/>
                          <a:pt x="3352" y="21600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290" y="0"/>
                          <a:pt x="12290" y="0"/>
                          <a:pt x="12290" y="0"/>
                        </a:cubicBezTo>
                        <a:cubicBezTo>
                          <a:pt x="17876" y="0"/>
                          <a:pt x="20855" y="2274"/>
                          <a:pt x="20855" y="6063"/>
                        </a:cubicBezTo>
                        <a:cubicBezTo>
                          <a:pt x="20855" y="10232"/>
                          <a:pt x="17876" y="11747"/>
                          <a:pt x="14897" y="12505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lnTo>
                          <a:pt x="17131" y="21600"/>
                        </a:lnTo>
                        <a:close/>
                        <a:moveTo>
                          <a:pt x="11545" y="9474"/>
                        </a:moveTo>
                        <a:cubicBezTo>
                          <a:pt x="16014" y="9474"/>
                          <a:pt x="17503" y="8337"/>
                          <a:pt x="17503" y="6063"/>
                        </a:cubicBezTo>
                        <a:cubicBezTo>
                          <a:pt x="17503" y="4168"/>
                          <a:pt x="16014" y="3032"/>
                          <a:pt x="11545" y="3032"/>
                        </a:cubicBezTo>
                        <a:cubicBezTo>
                          <a:pt x="3352" y="3032"/>
                          <a:pt x="3352" y="3032"/>
                          <a:pt x="3352" y="3032"/>
                        </a:cubicBezTo>
                        <a:cubicBezTo>
                          <a:pt x="3352" y="9474"/>
                          <a:pt x="3352" y="9474"/>
                          <a:pt x="3352" y="9474"/>
                        </a:cubicBezTo>
                        <a:lnTo>
                          <a:pt x="11545" y="9474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" name="Freeform 93"/>
                  <p:cNvSpPr/>
                  <p:nvPr/>
                </p:nvSpPr>
                <p:spPr>
                  <a:xfrm>
                    <a:off x="80758" y="61657"/>
                    <a:ext cx="46489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039" y="732"/>
                        </a:moveTo>
                        <a:cubicBezTo>
                          <a:pt x="16997" y="732"/>
                          <a:pt x="19830" y="2563"/>
                          <a:pt x="19830" y="6224"/>
                        </a:cubicBezTo>
                        <a:cubicBezTo>
                          <a:pt x="19830" y="10251"/>
                          <a:pt x="16643" y="11715"/>
                          <a:pt x="13810" y="12081"/>
                        </a:cubicBezTo>
                        <a:cubicBezTo>
                          <a:pt x="20184" y="20868"/>
                          <a:pt x="20184" y="20868"/>
                          <a:pt x="20184" y="20868"/>
                        </a:cubicBezTo>
                        <a:cubicBezTo>
                          <a:pt x="16997" y="20868"/>
                          <a:pt x="16997" y="20868"/>
                          <a:pt x="16997" y="20868"/>
                        </a:cubicBezTo>
                        <a:cubicBezTo>
                          <a:pt x="10623" y="12081"/>
                          <a:pt x="10623" y="12081"/>
                          <a:pt x="10623" y="12081"/>
                        </a:cubicBezTo>
                        <a:cubicBezTo>
                          <a:pt x="3187" y="12081"/>
                          <a:pt x="3187" y="12081"/>
                          <a:pt x="3187" y="12081"/>
                        </a:cubicBezTo>
                        <a:cubicBezTo>
                          <a:pt x="3187" y="20868"/>
                          <a:pt x="3187" y="20868"/>
                          <a:pt x="3187" y="20868"/>
                        </a:cubicBezTo>
                        <a:cubicBezTo>
                          <a:pt x="708" y="20868"/>
                          <a:pt x="708" y="20868"/>
                          <a:pt x="708" y="20868"/>
                        </a:cubicBezTo>
                        <a:cubicBezTo>
                          <a:pt x="708" y="732"/>
                          <a:pt x="708" y="732"/>
                          <a:pt x="708" y="732"/>
                        </a:cubicBezTo>
                        <a:cubicBezTo>
                          <a:pt x="12039" y="732"/>
                          <a:pt x="12039" y="732"/>
                          <a:pt x="12039" y="732"/>
                        </a:cubicBezTo>
                        <a:moveTo>
                          <a:pt x="3187" y="9519"/>
                        </a:moveTo>
                        <a:cubicBezTo>
                          <a:pt x="11331" y="9519"/>
                          <a:pt x="11331" y="9519"/>
                          <a:pt x="11331" y="9519"/>
                        </a:cubicBezTo>
                        <a:cubicBezTo>
                          <a:pt x="14872" y="9519"/>
                          <a:pt x="17351" y="9153"/>
                          <a:pt x="17351" y="6224"/>
                        </a:cubicBezTo>
                        <a:cubicBezTo>
                          <a:pt x="17351" y="3661"/>
                          <a:pt x="14872" y="2929"/>
                          <a:pt x="11331" y="2929"/>
                        </a:cubicBezTo>
                        <a:cubicBezTo>
                          <a:pt x="3187" y="2929"/>
                          <a:pt x="3187" y="2929"/>
                          <a:pt x="3187" y="2929"/>
                        </a:cubicBezTo>
                        <a:cubicBezTo>
                          <a:pt x="3187" y="9519"/>
                          <a:pt x="3187" y="9519"/>
                          <a:pt x="3187" y="9519"/>
                        </a:cubicBezTo>
                        <a:moveTo>
                          <a:pt x="12039" y="0"/>
                        </a:moveTo>
                        <a:cubicBezTo>
                          <a:pt x="708" y="0"/>
                          <a:pt x="708" y="0"/>
                          <a:pt x="70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32"/>
                          <a:pt x="0" y="732"/>
                          <a:pt x="0" y="732"/>
                        </a:cubicBezTo>
                        <a:cubicBezTo>
                          <a:pt x="0" y="20868"/>
                          <a:pt x="0" y="20868"/>
                          <a:pt x="0" y="2086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08" y="21600"/>
                          <a:pt x="708" y="21600"/>
                          <a:pt x="708" y="21600"/>
                        </a:cubicBezTo>
                        <a:cubicBezTo>
                          <a:pt x="3187" y="21600"/>
                          <a:pt x="3187" y="21600"/>
                          <a:pt x="3187" y="21600"/>
                        </a:cubicBezTo>
                        <a:cubicBezTo>
                          <a:pt x="3895" y="21600"/>
                          <a:pt x="3895" y="21600"/>
                          <a:pt x="3895" y="21600"/>
                        </a:cubicBezTo>
                        <a:cubicBezTo>
                          <a:pt x="3895" y="20868"/>
                          <a:pt x="3895" y="20868"/>
                          <a:pt x="3895" y="20868"/>
                        </a:cubicBezTo>
                        <a:cubicBezTo>
                          <a:pt x="3895" y="12814"/>
                          <a:pt x="3895" y="12814"/>
                          <a:pt x="3895" y="12814"/>
                        </a:cubicBezTo>
                        <a:cubicBezTo>
                          <a:pt x="10269" y="12814"/>
                          <a:pt x="10269" y="12814"/>
                          <a:pt x="10269" y="12814"/>
                        </a:cubicBezTo>
                        <a:cubicBezTo>
                          <a:pt x="16289" y="21234"/>
                          <a:pt x="16289" y="21234"/>
                          <a:pt x="16289" y="21234"/>
                        </a:cubicBezTo>
                        <a:cubicBezTo>
                          <a:pt x="16643" y="21600"/>
                          <a:pt x="16643" y="21600"/>
                          <a:pt x="16643" y="21600"/>
                        </a:cubicBezTo>
                        <a:cubicBezTo>
                          <a:pt x="16997" y="21600"/>
                          <a:pt x="16997" y="21600"/>
                          <a:pt x="16997" y="21600"/>
                        </a:cubicBezTo>
                        <a:cubicBezTo>
                          <a:pt x="20184" y="21600"/>
                          <a:pt x="20184" y="21600"/>
                          <a:pt x="20184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0538" y="20502"/>
                          <a:pt x="20538" y="20502"/>
                          <a:pt x="20538" y="20502"/>
                        </a:cubicBezTo>
                        <a:cubicBezTo>
                          <a:pt x="14872" y="12447"/>
                          <a:pt x="14872" y="12447"/>
                          <a:pt x="14872" y="12447"/>
                        </a:cubicBezTo>
                        <a:cubicBezTo>
                          <a:pt x="17705" y="12081"/>
                          <a:pt x="20538" y="10251"/>
                          <a:pt x="20538" y="6224"/>
                        </a:cubicBezTo>
                        <a:cubicBezTo>
                          <a:pt x="20538" y="3661"/>
                          <a:pt x="19121" y="0"/>
                          <a:pt x="12039" y="0"/>
                        </a:cubicBezTo>
                        <a:close/>
                        <a:moveTo>
                          <a:pt x="3895" y="3661"/>
                        </a:moveTo>
                        <a:cubicBezTo>
                          <a:pt x="11331" y="3661"/>
                          <a:pt x="11331" y="3661"/>
                          <a:pt x="11331" y="3661"/>
                        </a:cubicBezTo>
                        <a:cubicBezTo>
                          <a:pt x="15934" y="3661"/>
                          <a:pt x="16643" y="4759"/>
                          <a:pt x="16643" y="6224"/>
                        </a:cubicBezTo>
                        <a:cubicBezTo>
                          <a:pt x="16643" y="8054"/>
                          <a:pt x="15934" y="9153"/>
                          <a:pt x="11331" y="9153"/>
                        </a:cubicBezTo>
                        <a:cubicBezTo>
                          <a:pt x="3895" y="9153"/>
                          <a:pt x="3895" y="9153"/>
                          <a:pt x="3895" y="9153"/>
                        </a:cubicBezTo>
                        <a:cubicBezTo>
                          <a:pt x="3895" y="3661"/>
                          <a:pt x="3895" y="3661"/>
                          <a:pt x="3895" y="366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" name="Freeform 94"/>
                  <p:cNvSpPr/>
                  <p:nvPr/>
                </p:nvSpPr>
                <p:spPr>
                  <a:xfrm>
                    <a:off x="131038" y="61657"/>
                    <a:ext cx="51124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61" y="21600"/>
                        </a:moveTo>
                        <a:cubicBezTo>
                          <a:pt x="5803" y="21600"/>
                          <a:pt x="0" y="18305"/>
                          <a:pt x="0" y="10983"/>
                        </a:cubicBezTo>
                        <a:cubicBezTo>
                          <a:pt x="0" y="4393"/>
                          <a:pt x="4191" y="0"/>
                          <a:pt x="10961" y="0"/>
                        </a:cubicBezTo>
                        <a:cubicBezTo>
                          <a:pt x="17409" y="0"/>
                          <a:pt x="21600" y="4393"/>
                          <a:pt x="21600" y="10983"/>
                        </a:cubicBezTo>
                        <a:cubicBezTo>
                          <a:pt x="21600" y="18305"/>
                          <a:pt x="16119" y="21600"/>
                          <a:pt x="10961" y="21600"/>
                        </a:cubicBezTo>
                        <a:close/>
                        <a:moveTo>
                          <a:pt x="10961" y="2929"/>
                        </a:moveTo>
                        <a:cubicBezTo>
                          <a:pt x="6448" y="2929"/>
                          <a:pt x="3224" y="5858"/>
                          <a:pt x="3224" y="10617"/>
                        </a:cubicBezTo>
                        <a:cubicBezTo>
                          <a:pt x="3224" y="16475"/>
                          <a:pt x="7093" y="18671"/>
                          <a:pt x="10961" y="18671"/>
                        </a:cubicBezTo>
                        <a:cubicBezTo>
                          <a:pt x="14507" y="18671"/>
                          <a:pt x="18699" y="16475"/>
                          <a:pt x="18699" y="10617"/>
                        </a:cubicBezTo>
                        <a:cubicBezTo>
                          <a:pt x="18699" y="5858"/>
                          <a:pt x="15475" y="2929"/>
                          <a:pt x="10961" y="292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" name="Freeform 95"/>
                  <p:cNvSpPr/>
                  <p:nvPr/>
                </p:nvSpPr>
                <p:spPr>
                  <a:xfrm>
                    <a:off x="131038" y="60814"/>
                    <a:ext cx="51967" cy="464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708"/>
                        </a:moveTo>
                        <a:cubicBezTo>
                          <a:pt x="16835" y="708"/>
                          <a:pt x="20965" y="4603"/>
                          <a:pt x="20965" y="10977"/>
                        </a:cubicBezTo>
                        <a:cubicBezTo>
                          <a:pt x="20965" y="18059"/>
                          <a:pt x="15565" y="21246"/>
                          <a:pt x="10800" y="21246"/>
                        </a:cubicBezTo>
                        <a:cubicBezTo>
                          <a:pt x="5718" y="21246"/>
                          <a:pt x="318" y="18059"/>
                          <a:pt x="318" y="10977"/>
                        </a:cubicBezTo>
                        <a:cubicBezTo>
                          <a:pt x="318" y="4603"/>
                          <a:pt x="4447" y="708"/>
                          <a:pt x="10800" y="708"/>
                        </a:cubicBezTo>
                        <a:moveTo>
                          <a:pt x="10800" y="18767"/>
                        </a:moveTo>
                        <a:cubicBezTo>
                          <a:pt x="14612" y="18767"/>
                          <a:pt x="18741" y="16643"/>
                          <a:pt x="18741" y="10623"/>
                        </a:cubicBezTo>
                        <a:cubicBezTo>
                          <a:pt x="18741" y="6020"/>
                          <a:pt x="15247" y="2833"/>
                          <a:pt x="10800" y="2833"/>
                        </a:cubicBezTo>
                        <a:cubicBezTo>
                          <a:pt x="6035" y="2833"/>
                          <a:pt x="2859" y="6020"/>
                          <a:pt x="2859" y="10623"/>
                        </a:cubicBezTo>
                        <a:cubicBezTo>
                          <a:pt x="2859" y="16643"/>
                          <a:pt x="6988" y="18767"/>
                          <a:pt x="10800" y="18767"/>
                        </a:cubicBezTo>
                        <a:moveTo>
                          <a:pt x="10800" y="0"/>
                        </a:moveTo>
                        <a:cubicBezTo>
                          <a:pt x="4129" y="0"/>
                          <a:pt x="0" y="4249"/>
                          <a:pt x="0" y="10977"/>
                        </a:cubicBezTo>
                        <a:cubicBezTo>
                          <a:pt x="0" y="18413"/>
                          <a:pt x="5400" y="21600"/>
                          <a:pt x="10800" y="21600"/>
                        </a:cubicBezTo>
                        <a:cubicBezTo>
                          <a:pt x="15882" y="21600"/>
                          <a:pt x="21600" y="18413"/>
                          <a:pt x="21600" y="10977"/>
                        </a:cubicBezTo>
                        <a:cubicBezTo>
                          <a:pt x="21600" y="4249"/>
                          <a:pt x="17153" y="0"/>
                          <a:pt x="10800" y="0"/>
                        </a:cubicBezTo>
                        <a:close/>
                        <a:moveTo>
                          <a:pt x="10800" y="18059"/>
                        </a:moveTo>
                        <a:cubicBezTo>
                          <a:pt x="8894" y="18059"/>
                          <a:pt x="3494" y="17705"/>
                          <a:pt x="3494" y="10623"/>
                        </a:cubicBezTo>
                        <a:cubicBezTo>
                          <a:pt x="3494" y="6374"/>
                          <a:pt x="6353" y="3541"/>
                          <a:pt x="10800" y="3541"/>
                        </a:cubicBezTo>
                        <a:cubicBezTo>
                          <a:pt x="14929" y="3541"/>
                          <a:pt x="18106" y="6374"/>
                          <a:pt x="18106" y="10623"/>
                        </a:cubicBezTo>
                        <a:cubicBezTo>
                          <a:pt x="18106" y="17705"/>
                          <a:pt x="12388" y="18059"/>
                          <a:pt x="10800" y="1805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" name="Freeform 96"/>
                  <p:cNvSpPr/>
                  <p:nvPr/>
                </p:nvSpPr>
                <p:spPr>
                  <a:xfrm>
                    <a:off x="192133" y="62359"/>
                    <a:ext cx="44945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83" y="21600"/>
                        </a:moveTo>
                        <a:cubicBezTo>
                          <a:pt x="5858" y="21600"/>
                          <a:pt x="0" y="20110"/>
                          <a:pt x="0" y="1229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295" y="0"/>
                          <a:pt x="3295" y="0"/>
                          <a:pt x="3295" y="0"/>
                        </a:cubicBezTo>
                        <a:cubicBezTo>
                          <a:pt x="3295" y="12290"/>
                          <a:pt x="3295" y="12290"/>
                          <a:pt x="3295" y="12290"/>
                        </a:cubicBezTo>
                        <a:cubicBezTo>
                          <a:pt x="3295" y="16759"/>
                          <a:pt x="5858" y="18621"/>
                          <a:pt x="10983" y="18621"/>
                        </a:cubicBezTo>
                        <a:cubicBezTo>
                          <a:pt x="15742" y="18621"/>
                          <a:pt x="18305" y="16759"/>
                          <a:pt x="18305" y="12290"/>
                        </a:cubicBezTo>
                        <a:cubicBezTo>
                          <a:pt x="18305" y="0"/>
                          <a:pt x="18305" y="0"/>
                          <a:pt x="18305" y="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21600" y="12290"/>
                          <a:pt x="21600" y="12290"/>
                          <a:pt x="21600" y="12290"/>
                        </a:cubicBezTo>
                        <a:cubicBezTo>
                          <a:pt x="21600" y="20110"/>
                          <a:pt x="15742" y="21600"/>
                          <a:pt x="10983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9" name="Freeform 97"/>
                  <p:cNvSpPr/>
                  <p:nvPr/>
                </p:nvSpPr>
                <p:spPr>
                  <a:xfrm>
                    <a:off x="191290" y="61657"/>
                    <a:ext cx="46631" cy="45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892" y="720"/>
                        </a:moveTo>
                        <a:cubicBezTo>
                          <a:pt x="20892" y="12240"/>
                          <a:pt x="20892" y="12240"/>
                          <a:pt x="20892" y="12240"/>
                        </a:cubicBezTo>
                        <a:cubicBezTo>
                          <a:pt x="20892" y="19440"/>
                          <a:pt x="15580" y="21240"/>
                          <a:pt x="10977" y="21240"/>
                        </a:cubicBezTo>
                        <a:cubicBezTo>
                          <a:pt x="6374" y="21240"/>
                          <a:pt x="708" y="19440"/>
                          <a:pt x="708" y="12240"/>
                        </a:cubicBezTo>
                        <a:cubicBezTo>
                          <a:pt x="708" y="720"/>
                          <a:pt x="708" y="720"/>
                          <a:pt x="708" y="720"/>
                        </a:cubicBezTo>
                        <a:cubicBezTo>
                          <a:pt x="3541" y="720"/>
                          <a:pt x="3541" y="720"/>
                          <a:pt x="3541" y="720"/>
                        </a:cubicBezTo>
                        <a:cubicBezTo>
                          <a:pt x="3541" y="12240"/>
                          <a:pt x="3541" y="12240"/>
                          <a:pt x="3541" y="12240"/>
                        </a:cubicBezTo>
                        <a:cubicBezTo>
                          <a:pt x="3541" y="16560"/>
                          <a:pt x="6020" y="18720"/>
                          <a:pt x="10977" y="18720"/>
                        </a:cubicBezTo>
                        <a:cubicBezTo>
                          <a:pt x="15580" y="18720"/>
                          <a:pt x="18413" y="16560"/>
                          <a:pt x="18413" y="12240"/>
                        </a:cubicBezTo>
                        <a:cubicBezTo>
                          <a:pt x="18413" y="720"/>
                          <a:pt x="18413" y="720"/>
                          <a:pt x="18413" y="720"/>
                        </a:cubicBezTo>
                        <a:cubicBezTo>
                          <a:pt x="20892" y="720"/>
                          <a:pt x="20892" y="720"/>
                          <a:pt x="20892" y="720"/>
                        </a:cubicBezTo>
                        <a:moveTo>
                          <a:pt x="21600" y="0"/>
                        </a:moveTo>
                        <a:cubicBezTo>
                          <a:pt x="20892" y="0"/>
                          <a:pt x="20892" y="0"/>
                          <a:pt x="20892" y="0"/>
                        </a:cubicBezTo>
                        <a:cubicBezTo>
                          <a:pt x="18413" y="0"/>
                          <a:pt x="18413" y="0"/>
                          <a:pt x="18413" y="0"/>
                        </a:cubicBezTo>
                        <a:cubicBezTo>
                          <a:pt x="17705" y="0"/>
                          <a:pt x="17705" y="0"/>
                          <a:pt x="17705" y="0"/>
                        </a:cubicBezTo>
                        <a:cubicBezTo>
                          <a:pt x="17705" y="720"/>
                          <a:pt x="17705" y="720"/>
                          <a:pt x="17705" y="720"/>
                        </a:cubicBezTo>
                        <a:cubicBezTo>
                          <a:pt x="17705" y="12240"/>
                          <a:pt x="17705" y="12240"/>
                          <a:pt x="17705" y="12240"/>
                        </a:cubicBezTo>
                        <a:cubicBezTo>
                          <a:pt x="17705" y="16200"/>
                          <a:pt x="15226" y="18000"/>
                          <a:pt x="10977" y="18000"/>
                        </a:cubicBezTo>
                        <a:cubicBezTo>
                          <a:pt x="6374" y="18000"/>
                          <a:pt x="3895" y="16200"/>
                          <a:pt x="3895" y="12240"/>
                        </a:cubicBezTo>
                        <a:cubicBezTo>
                          <a:pt x="3895" y="720"/>
                          <a:pt x="3895" y="720"/>
                          <a:pt x="3895" y="720"/>
                        </a:cubicBezTo>
                        <a:cubicBezTo>
                          <a:pt x="3895" y="0"/>
                          <a:pt x="3895" y="0"/>
                          <a:pt x="3895" y="0"/>
                        </a:cubicBezTo>
                        <a:cubicBezTo>
                          <a:pt x="3541" y="0"/>
                          <a:pt x="3541" y="0"/>
                          <a:pt x="3541" y="0"/>
                        </a:cubicBezTo>
                        <a:cubicBezTo>
                          <a:pt x="708" y="0"/>
                          <a:pt x="708" y="0"/>
                          <a:pt x="70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20"/>
                          <a:pt x="0" y="720"/>
                          <a:pt x="0" y="720"/>
                        </a:cubicBezTo>
                        <a:cubicBezTo>
                          <a:pt x="0" y="12240"/>
                          <a:pt x="0" y="12240"/>
                          <a:pt x="0" y="12240"/>
                        </a:cubicBezTo>
                        <a:cubicBezTo>
                          <a:pt x="0" y="18360"/>
                          <a:pt x="3895" y="21600"/>
                          <a:pt x="10977" y="21600"/>
                        </a:cubicBezTo>
                        <a:cubicBezTo>
                          <a:pt x="17705" y="21600"/>
                          <a:pt x="21600" y="18360"/>
                          <a:pt x="21600" y="12240"/>
                        </a:cubicBezTo>
                        <a:cubicBezTo>
                          <a:pt x="21600" y="720"/>
                          <a:pt x="21600" y="720"/>
                          <a:pt x="21600" y="72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" name="Freeform 98"/>
                  <p:cNvSpPr/>
                  <p:nvPr/>
                </p:nvSpPr>
                <p:spPr>
                  <a:xfrm>
                    <a:off x="247751" y="62359"/>
                    <a:ext cx="41995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960" y="0"/>
                          <a:pt x="12960" y="0"/>
                          <a:pt x="12960" y="0"/>
                        </a:cubicBezTo>
                        <a:cubicBezTo>
                          <a:pt x="18851" y="0"/>
                          <a:pt x="21600" y="2274"/>
                          <a:pt x="21600" y="6442"/>
                        </a:cubicBezTo>
                        <a:cubicBezTo>
                          <a:pt x="21600" y="10611"/>
                          <a:pt x="18851" y="12884"/>
                          <a:pt x="12960" y="12884"/>
                        </a:cubicBezTo>
                        <a:cubicBezTo>
                          <a:pt x="3535" y="12884"/>
                          <a:pt x="3535" y="12884"/>
                          <a:pt x="3535" y="12884"/>
                        </a:cubicBezTo>
                        <a:cubicBezTo>
                          <a:pt x="3535" y="21600"/>
                          <a:pt x="3535" y="21600"/>
                          <a:pt x="3535" y="21600"/>
                        </a:cubicBezTo>
                        <a:lnTo>
                          <a:pt x="0" y="21600"/>
                        </a:lnTo>
                        <a:close/>
                        <a:moveTo>
                          <a:pt x="12175" y="9474"/>
                        </a:moveTo>
                        <a:cubicBezTo>
                          <a:pt x="17280" y="9474"/>
                          <a:pt x="18065" y="8337"/>
                          <a:pt x="18065" y="6442"/>
                        </a:cubicBezTo>
                        <a:cubicBezTo>
                          <a:pt x="18065" y="4547"/>
                          <a:pt x="17280" y="3032"/>
                          <a:pt x="12175" y="3032"/>
                        </a:cubicBezTo>
                        <a:cubicBezTo>
                          <a:pt x="3535" y="3032"/>
                          <a:pt x="3535" y="3032"/>
                          <a:pt x="3535" y="3032"/>
                        </a:cubicBezTo>
                        <a:cubicBezTo>
                          <a:pt x="3535" y="9474"/>
                          <a:pt x="3535" y="9474"/>
                          <a:pt x="3535" y="9474"/>
                        </a:cubicBezTo>
                        <a:lnTo>
                          <a:pt x="12175" y="9474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" name="Freeform 99"/>
                  <p:cNvSpPr/>
                  <p:nvPr/>
                </p:nvSpPr>
                <p:spPr>
                  <a:xfrm>
                    <a:off x="247049" y="61657"/>
                    <a:ext cx="43399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884" y="732"/>
                        </a:moveTo>
                        <a:cubicBezTo>
                          <a:pt x="18189" y="732"/>
                          <a:pt x="20842" y="2563"/>
                          <a:pt x="20842" y="6590"/>
                        </a:cubicBezTo>
                        <a:cubicBezTo>
                          <a:pt x="20842" y="10251"/>
                          <a:pt x="18189" y="12447"/>
                          <a:pt x="12884" y="12447"/>
                        </a:cubicBezTo>
                        <a:cubicBezTo>
                          <a:pt x="3411" y="12447"/>
                          <a:pt x="3411" y="12447"/>
                          <a:pt x="3411" y="12447"/>
                        </a:cubicBezTo>
                        <a:cubicBezTo>
                          <a:pt x="3411" y="20868"/>
                          <a:pt x="3411" y="20868"/>
                          <a:pt x="3411" y="20868"/>
                        </a:cubicBezTo>
                        <a:cubicBezTo>
                          <a:pt x="758" y="20868"/>
                          <a:pt x="758" y="20868"/>
                          <a:pt x="758" y="20868"/>
                        </a:cubicBezTo>
                        <a:cubicBezTo>
                          <a:pt x="758" y="732"/>
                          <a:pt x="758" y="732"/>
                          <a:pt x="758" y="732"/>
                        </a:cubicBezTo>
                        <a:cubicBezTo>
                          <a:pt x="12884" y="732"/>
                          <a:pt x="12884" y="732"/>
                          <a:pt x="12884" y="732"/>
                        </a:cubicBezTo>
                        <a:moveTo>
                          <a:pt x="3411" y="9885"/>
                        </a:moveTo>
                        <a:cubicBezTo>
                          <a:pt x="12126" y="9885"/>
                          <a:pt x="12126" y="9885"/>
                          <a:pt x="12126" y="9885"/>
                        </a:cubicBezTo>
                        <a:cubicBezTo>
                          <a:pt x="16674" y="9885"/>
                          <a:pt x="18189" y="9153"/>
                          <a:pt x="18189" y="6590"/>
                        </a:cubicBezTo>
                        <a:cubicBezTo>
                          <a:pt x="18189" y="4027"/>
                          <a:pt x="16674" y="2929"/>
                          <a:pt x="12126" y="2929"/>
                        </a:cubicBezTo>
                        <a:cubicBezTo>
                          <a:pt x="3411" y="2929"/>
                          <a:pt x="3411" y="2929"/>
                          <a:pt x="3411" y="2929"/>
                        </a:cubicBezTo>
                        <a:cubicBezTo>
                          <a:pt x="3411" y="9885"/>
                          <a:pt x="3411" y="9885"/>
                          <a:pt x="3411" y="9885"/>
                        </a:cubicBezTo>
                        <a:moveTo>
                          <a:pt x="12884" y="0"/>
                        </a:moveTo>
                        <a:cubicBezTo>
                          <a:pt x="758" y="0"/>
                          <a:pt x="758" y="0"/>
                          <a:pt x="7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32"/>
                          <a:pt x="0" y="732"/>
                          <a:pt x="0" y="732"/>
                        </a:cubicBezTo>
                        <a:cubicBezTo>
                          <a:pt x="0" y="20868"/>
                          <a:pt x="0" y="20868"/>
                          <a:pt x="0" y="2086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58" y="21600"/>
                          <a:pt x="758" y="21600"/>
                          <a:pt x="758" y="21600"/>
                        </a:cubicBezTo>
                        <a:cubicBezTo>
                          <a:pt x="3411" y="21600"/>
                          <a:pt x="3411" y="21600"/>
                          <a:pt x="3411" y="21600"/>
                        </a:cubicBezTo>
                        <a:cubicBezTo>
                          <a:pt x="4168" y="21600"/>
                          <a:pt x="4168" y="21600"/>
                          <a:pt x="4168" y="21600"/>
                        </a:cubicBezTo>
                        <a:cubicBezTo>
                          <a:pt x="4168" y="20868"/>
                          <a:pt x="4168" y="20868"/>
                          <a:pt x="4168" y="20868"/>
                        </a:cubicBezTo>
                        <a:cubicBezTo>
                          <a:pt x="4168" y="13180"/>
                          <a:pt x="4168" y="13180"/>
                          <a:pt x="4168" y="13180"/>
                        </a:cubicBezTo>
                        <a:cubicBezTo>
                          <a:pt x="12884" y="13180"/>
                          <a:pt x="12884" y="13180"/>
                          <a:pt x="12884" y="13180"/>
                        </a:cubicBezTo>
                        <a:cubicBezTo>
                          <a:pt x="20084" y="13180"/>
                          <a:pt x="21600" y="9519"/>
                          <a:pt x="21600" y="6590"/>
                        </a:cubicBezTo>
                        <a:cubicBezTo>
                          <a:pt x="21600" y="3661"/>
                          <a:pt x="20084" y="0"/>
                          <a:pt x="12884" y="0"/>
                        </a:cubicBezTo>
                        <a:close/>
                        <a:moveTo>
                          <a:pt x="4168" y="3661"/>
                        </a:moveTo>
                        <a:cubicBezTo>
                          <a:pt x="12126" y="3661"/>
                          <a:pt x="12126" y="3661"/>
                          <a:pt x="12126" y="3661"/>
                        </a:cubicBezTo>
                        <a:cubicBezTo>
                          <a:pt x="16674" y="3661"/>
                          <a:pt x="17811" y="4759"/>
                          <a:pt x="17811" y="6590"/>
                        </a:cubicBezTo>
                        <a:cubicBezTo>
                          <a:pt x="17811" y="8420"/>
                          <a:pt x="16674" y="9519"/>
                          <a:pt x="12126" y="9519"/>
                        </a:cubicBezTo>
                        <a:cubicBezTo>
                          <a:pt x="4168" y="9519"/>
                          <a:pt x="4168" y="9519"/>
                          <a:pt x="4168" y="9519"/>
                        </a:cubicBezTo>
                        <a:cubicBezTo>
                          <a:pt x="4168" y="3661"/>
                          <a:pt x="4168" y="3661"/>
                          <a:pt x="4168" y="366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" name="Freeform 100"/>
                  <p:cNvSpPr/>
                  <p:nvPr/>
                </p:nvSpPr>
                <p:spPr>
                  <a:xfrm>
                    <a:off x="298874" y="62359"/>
                    <a:ext cx="40450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0" y="0"/>
                        </a:lnTo>
                        <a:lnTo>
                          <a:pt x="21150" y="0"/>
                        </a:lnTo>
                        <a:lnTo>
                          <a:pt x="21150" y="3076"/>
                        </a:lnTo>
                        <a:lnTo>
                          <a:pt x="3675" y="3076"/>
                        </a:lnTo>
                        <a:lnTo>
                          <a:pt x="3675" y="8738"/>
                        </a:lnTo>
                        <a:lnTo>
                          <a:pt x="18300" y="8738"/>
                        </a:lnTo>
                        <a:lnTo>
                          <a:pt x="18300" y="11744"/>
                        </a:lnTo>
                        <a:lnTo>
                          <a:pt x="3675" y="11744"/>
                        </a:lnTo>
                        <a:lnTo>
                          <a:pt x="3675" y="18594"/>
                        </a:lnTo>
                        <a:lnTo>
                          <a:pt x="21600" y="18594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" name="Freeform 101"/>
                  <p:cNvSpPr/>
                  <p:nvPr/>
                </p:nvSpPr>
                <p:spPr>
                  <a:xfrm>
                    <a:off x="298032" y="61657"/>
                    <a:ext cx="41995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444" y="742"/>
                        </a:moveTo>
                        <a:lnTo>
                          <a:pt x="20444" y="2902"/>
                        </a:lnTo>
                        <a:lnTo>
                          <a:pt x="3540" y="2902"/>
                        </a:lnTo>
                        <a:lnTo>
                          <a:pt x="3540" y="9180"/>
                        </a:lnTo>
                        <a:lnTo>
                          <a:pt x="17699" y="9180"/>
                        </a:lnTo>
                        <a:lnTo>
                          <a:pt x="17699" y="11677"/>
                        </a:lnTo>
                        <a:lnTo>
                          <a:pt x="3540" y="11677"/>
                        </a:lnTo>
                        <a:lnTo>
                          <a:pt x="3540" y="18697"/>
                        </a:lnTo>
                        <a:lnTo>
                          <a:pt x="20805" y="18697"/>
                        </a:lnTo>
                        <a:lnTo>
                          <a:pt x="20805" y="20857"/>
                        </a:lnTo>
                        <a:lnTo>
                          <a:pt x="795" y="20857"/>
                        </a:lnTo>
                        <a:lnTo>
                          <a:pt x="795" y="742"/>
                        </a:lnTo>
                        <a:lnTo>
                          <a:pt x="20444" y="742"/>
                        </a:lnTo>
                        <a:close/>
                        <a:moveTo>
                          <a:pt x="2123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955"/>
                        </a:lnTo>
                        <a:lnTo>
                          <a:pt x="4334" y="17955"/>
                        </a:lnTo>
                        <a:lnTo>
                          <a:pt x="4334" y="12082"/>
                        </a:lnTo>
                        <a:lnTo>
                          <a:pt x="18494" y="12082"/>
                        </a:lnTo>
                        <a:lnTo>
                          <a:pt x="18494" y="8437"/>
                        </a:lnTo>
                        <a:lnTo>
                          <a:pt x="4334" y="8437"/>
                        </a:lnTo>
                        <a:lnTo>
                          <a:pt x="4334" y="3645"/>
                        </a:lnTo>
                        <a:lnTo>
                          <a:pt x="21239" y="3645"/>
                        </a:lnTo>
                        <a:lnTo>
                          <a:pt x="21239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" name="Freeform 102"/>
                  <p:cNvSpPr/>
                  <p:nvPr/>
                </p:nvSpPr>
                <p:spPr>
                  <a:xfrm>
                    <a:off x="298032" y="61657"/>
                    <a:ext cx="41995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444" y="742"/>
                        </a:moveTo>
                        <a:lnTo>
                          <a:pt x="20444" y="2902"/>
                        </a:lnTo>
                        <a:lnTo>
                          <a:pt x="3540" y="2902"/>
                        </a:lnTo>
                        <a:lnTo>
                          <a:pt x="3540" y="9180"/>
                        </a:lnTo>
                        <a:lnTo>
                          <a:pt x="17699" y="9180"/>
                        </a:lnTo>
                        <a:lnTo>
                          <a:pt x="17699" y="11677"/>
                        </a:lnTo>
                        <a:lnTo>
                          <a:pt x="3540" y="11677"/>
                        </a:lnTo>
                        <a:lnTo>
                          <a:pt x="3540" y="18697"/>
                        </a:lnTo>
                        <a:lnTo>
                          <a:pt x="20805" y="18697"/>
                        </a:lnTo>
                        <a:lnTo>
                          <a:pt x="20805" y="20857"/>
                        </a:lnTo>
                        <a:lnTo>
                          <a:pt x="795" y="20857"/>
                        </a:lnTo>
                        <a:lnTo>
                          <a:pt x="795" y="742"/>
                        </a:lnTo>
                        <a:lnTo>
                          <a:pt x="20444" y="742"/>
                        </a:lnTo>
                        <a:moveTo>
                          <a:pt x="2123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955"/>
                        </a:lnTo>
                        <a:lnTo>
                          <a:pt x="4334" y="17955"/>
                        </a:lnTo>
                        <a:lnTo>
                          <a:pt x="4334" y="12082"/>
                        </a:lnTo>
                        <a:lnTo>
                          <a:pt x="18494" y="12082"/>
                        </a:lnTo>
                        <a:lnTo>
                          <a:pt x="18494" y="8437"/>
                        </a:lnTo>
                        <a:lnTo>
                          <a:pt x="4334" y="8437"/>
                        </a:lnTo>
                        <a:lnTo>
                          <a:pt x="4334" y="3645"/>
                        </a:lnTo>
                        <a:lnTo>
                          <a:pt x="21239" y="3645"/>
                        </a:lnTo>
                        <a:lnTo>
                          <a:pt x="21239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" name="Group 108"/>
                <p:cNvGrpSpPr/>
                <p:nvPr/>
              </p:nvGrpSpPr>
              <p:grpSpPr>
                <a:xfrm>
                  <a:off x="0" y="0"/>
                  <a:ext cx="356881" cy="212532"/>
                  <a:chOff x="0" y="0"/>
                  <a:chExt cx="356880" cy="212531"/>
                </a:xfrm>
              </p:grpSpPr>
              <p:sp>
                <p:nvSpPr>
                  <p:cNvPr id="36" name="Freeform 42"/>
                  <p:cNvSpPr/>
                  <p:nvPr/>
                </p:nvSpPr>
                <p:spPr>
                  <a:xfrm>
                    <a:off x="178041" y="96070"/>
                    <a:ext cx="34643" cy="13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234" h="21600" extrusionOk="0">
                        <a:moveTo>
                          <a:pt x="16255" y="21600"/>
                        </a:moveTo>
                        <a:cubicBezTo>
                          <a:pt x="18373" y="21600"/>
                          <a:pt x="20067" y="16800"/>
                          <a:pt x="18796" y="12000"/>
                        </a:cubicBezTo>
                        <a:cubicBezTo>
                          <a:pt x="17526" y="19200"/>
                          <a:pt x="14985" y="9600"/>
                          <a:pt x="12867" y="9600"/>
                        </a:cubicBezTo>
                        <a:cubicBezTo>
                          <a:pt x="9902" y="9600"/>
                          <a:pt x="8632" y="13200"/>
                          <a:pt x="6938" y="16800"/>
                        </a:cubicBezTo>
                        <a:cubicBezTo>
                          <a:pt x="4820" y="19200"/>
                          <a:pt x="2702" y="16800"/>
                          <a:pt x="3549" y="13200"/>
                        </a:cubicBezTo>
                        <a:cubicBezTo>
                          <a:pt x="1855" y="13200"/>
                          <a:pt x="585" y="7200"/>
                          <a:pt x="3549" y="0"/>
                        </a:cubicBezTo>
                        <a:cubicBezTo>
                          <a:pt x="-1533" y="1200"/>
                          <a:pt x="-686" y="20400"/>
                          <a:pt x="3126" y="20400"/>
                        </a:cubicBezTo>
                        <a:cubicBezTo>
                          <a:pt x="6938" y="20400"/>
                          <a:pt x="7361" y="15600"/>
                          <a:pt x="10326" y="15600"/>
                        </a:cubicBezTo>
                        <a:cubicBezTo>
                          <a:pt x="12867" y="15600"/>
                          <a:pt x="14138" y="21600"/>
                          <a:pt x="16255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" name="Freeform 43"/>
                  <p:cNvSpPr/>
                  <p:nvPr/>
                </p:nvSpPr>
                <p:spPr>
                  <a:xfrm>
                    <a:off x="184300" y="66435"/>
                    <a:ext cx="12701" cy="151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1360" h="21600" extrusionOk="0">
                        <a:moveTo>
                          <a:pt x="11360" y="21600"/>
                        </a:moveTo>
                        <a:cubicBezTo>
                          <a:pt x="1280" y="14040"/>
                          <a:pt x="5600" y="0"/>
                          <a:pt x="5600" y="0"/>
                        </a:cubicBezTo>
                        <a:cubicBezTo>
                          <a:pt x="5600" y="0"/>
                          <a:pt x="-10240" y="15120"/>
                          <a:pt x="11360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" name="Freeform 44"/>
                  <p:cNvSpPr/>
                  <p:nvPr/>
                </p:nvSpPr>
                <p:spPr>
                  <a:xfrm>
                    <a:off x="139465" y="109654"/>
                    <a:ext cx="20890" cy="15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122" h="20705" extrusionOk="0">
                        <a:moveTo>
                          <a:pt x="13239" y="134"/>
                        </a:moveTo>
                        <a:cubicBezTo>
                          <a:pt x="9058" y="-895"/>
                          <a:pt x="4877" y="4248"/>
                          <a:pt x="0" y="7334"/>
                        </a:cubicBezTo>
                        <a:cubicBezTo>
                          <a:pt x="4181" y="16591"/>
                          <a:pt x="13935" y="17619"/>
                          <a:pt x="18116" y="20705"/>
                        </a:cubicBezTo>
                        <a:cubicBezTo>
                          <a:pt x="18813" y="18648"/>
                          <a:pt x="21600" y="2191"/>
                          <a:pt x="13239" y="134"/>
                        </a:cubicBezTo>
                        <a:close/>
                        <a:moveTo>
                          <a:pt x="8361" y="14534"/>
                        </a:moveTo>
                        <a:cubicBezTo>
                          <a:pt x="4877" y="11448"/>
                          <a:pt x="6271" y="1162"/>
                          <a:pt x="11845" y="2191"/>
                        </a:cubicBezTo>
                        <a:cubicBezTo>
                          <a:pt x="11148" y="3219"/>
                          <a:pt x="9058" y="10419"/>
                          <a:pt x="8361" y="14534"/>
                        </a:cubicBezTo>
                        <a:close/>
                        <a:moveTo>
                          <a:pt x="11845" y="15562"/>
                        </a:moveTo>
                        <a:cubicBezTo>
                          <a:pt x="13239" y="12476"/>
                          <a:pt x="14632" y="6305"/>
                          <a:pt x="14632" y="5276"/>
                        </a:cubicBezTo>
                        <a:cubicBezTo>
                          <a:pt x="18813" y="9391"/>
                          <a:pt x="14632" y="17619"/>
                          <a:pt x="11845" y="1556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" name="Freeform 45"/>
                  <p:cNvSpPr/>
                  <p:nvPr/>
                </p:nvSpPr>
                <p:spPr>
                  <a:xfrm>
                    <a:off x="187191" y="109654"/>
                    <a:ext cx="20954" cy="15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068" h="20705" extrusionOk="0">
                        <a:moveTo>
                          <a:pt x="6526" y="134"/>
                        </a:moveTo>
                        <a:cubicBezTo>
                          <a:pt x="-2532" y="2191"/>
                          <a:pt x="255" y="18648"/>
                          <a:pt x="952" y="20705"/>
                        </a:cubicBezTo>
                        <a:cubicBezTo>
                          <a:pt x="5133" y="17619"/>
                          <a:pt x="14887" y="16591"/>
                          <a:pt x="19068" y="7334"/>
                        </a:cubicBezTo>
                        <a:cubicBezTo>
                          <a:pt x="14887" y="4248"/>
                          <a:pt x="10010" y="-895"/>
                          <a:pt x="6526" y="134"/>
                        </a:cubicBezTo>
                        <a:close/>
                        <a:moveTo>
                          <a:pt x="4436" y="5276"/>
                        </a:moveTo>
                        <a:cubicBezTo>
                          <a:pt x="4436" y="6305"/>
                          <a:pt x="5829" y="12476"/>
                          <a:pt x="7920" y="15562"/>
                        </a:cubicBezTo>
                        <a:cubicBezTo>
                          <a:pt x="4436" y="17619"/>
                          <a:pt x="255" y="9391"/>
                          <a:pt x="4436" y="5276"/>
                        </a:cubicBezTo>
                        <a:close/>
                        <a:moveTo>
                          <a:pt x="10707" y="14534"/>
                        </a:moveTo>
                        <a:cubicBezTo>
                          <a:pt x="10707" y="10419"/>
                          <a:pt x="7920" y="3219"/>
                          <a:pt x="7920" y="2191"/>
                        </a:cubicBezTo>
                        <a:cubicBezTo>
                          <a:pt x="12797" y="1162"/>
                          <a:pt x="14887" y="11448"/>
                          <a:pt x="10707" y="1453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" name="Freeform 46"/>
                  <p:cNvSpPr/>
                  <p:nvPr/>
                </p:nvSpPr>
                <p:spPr>
                  <a:xfrm>
                    <a:off x="132583" y="97335"/>
                    <a:ext cx="36658" cy="141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3748" extrusionOk="0">
                        <a:moveTo>
                          <a:pt x="13500" y="6217"/>
                        </a:moveTo>
                        <a:cubicBezTo>
                          <a:pt x="10350" y="6217"/>
                          <a:pt x="7200" y="11431"/>
                          <a:pt x="6300" y="8452"/>
                        </a:cubicBezTo>
                        <a:cubicBezTo>
                          <a:pt x="5850" y="5472"/>
                          <a:pt x="9000" y="1003"/>
                          <a:pt x="13050" y="259"/>
                        </a:cubicBezTo>
                        <a:cubicBezTo>
                          <a:pt x="9450" y="-1231"/>
                          <a:pt x="4050" y="3983"/>
                          <a:pt x="3150" y="9197"/>
                        </a:cubicBezTo>
                        <a:cubicBezTo>
                          <a:pt x="1800" y="9941"/>
                          <a:pt x="0" y="7707"/>
                          <a:pt x="0" y="7707"/>
                        </a:cubicBezTo>
                        <a:cubicBezTo>
                          <a:pt x="900" y="20369"/>
                          <a:pt x="8100" y="9197"/>
                          <a:pt x="11250" y="9197"/>
                        </a:cubicBezTo>
                        <a:cubicBezTo>
                          <a:pt x="13500" y="9197"/>
                          <a:pt x="21150" y="18135"/>
                          <a:pt x="21600" y="6962"/>
                        </a:cubicBezTo>
                        <a:cubicBezTo>
                          <a:pt x="18900" y="12176"/>
                          <a:pt x="16650" y="6217"/>
                          <a:pt x="13500" y="62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" name="Freeform 47"/>
                  <p:cNvSpPr/>
                  <p:nvPr/>
                </p:nvSpPr>
                <p:spPr>
                  <a:xfrm>
                    <a:off x="180802" y="41295"/>
                    <a:ext cx="15738" cy="403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0126" h="21600" extrusionOk="0">
                        <a:moveTo>
                          <a:pt x="9251" y="0"/>
                        </a:moveTo>
                        <a:cubicBezTo>
                          <a:pt x="9742" y="6928"/>
                          <a:pt x="-7440" y="13857"/>
                          <a:pt x="3851" y="21600"/>
                        </a:cubicBezTo>
                        <a:cubicBezTo>
                          <a:pt x="-3513" y="11004"/>
                          <a:pt x="14160" y="8558"/>
                          <a:pt x="9251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2" name="Freeform 48"/>
                  <p:cNvSpPr/>
                  <p:nvPr/>
                </p:nvSpPr>
                <p:spPr>
                  <a:xfrm>
                    <a:off x="167695" y="-1"/>
                    <a:ext cx="48877" cy="877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540" extrusionOk="0">
                        <a:moveTo>
                          <a:pt x="7088" y="19472"/>
                        </a:moveTo>
                        <a:cubicBezTo>
                          <a:pt x="1687" y="20722"/>
                          <a:pt x="1350" y="16795"/>
                          <a:pt x="3037" y="15902"/>
                        </a:cubicBezTo>
                        <a:cubicBezTo>
                          <a:pt x="3037" y="15902"/>
                          <a:pt x="2025" y="18044"/>
                          <a:pt x="5400" y="18758"/>
                        </a:cubicBezTo>
                        <a:cubicBezTo>
                          <a:pt x="675" y="14653"/>
                          <a:pt x="9787" y="13046"/>
                          <a:pt x="9787" y="9833"/>
                        </a:cubicBezTo>
                        <a:cubicBezTo>
                          <a:pt x="9787" y="7155"/>
                          <a:pt x="6750" y="6262"/>
                          <a:pt x="6750" y="3763"/>
                        </a:cubicBezTo>
                        <a:cubicBezTo>
                          <a:pt x="7088" y="729"/>
                          <a:pt x="15187" y="15"/>
                          <a:pt x="15187" y="1264"/>
                        </a:cubicBezTo>
                        <a:cubicBezTo>
                          <a:pt x="15525" y="1978"/>
                          <a:pt x="9450" y="2157"/>
                          <a:pt x="9112" y="5191"/>
                        </a:cubicBezTo>
                        <a:cubicBezTo>
                          <a:pt x="9112" y="8048"/>
                          <a:pt x="15187" y="8762"/>
                          <a:pt x="15187" y="11618"/>
                        </a:cubicBezTo>
                        <a:cubicBezTo>
                          <a:pt x="14850" y="13403"/>
                          <a:pt x="8775" y="15010"/>
                          <a:pt x="12487" y="18580"/>
                        </a:cubicBezTo>
                        <a:cubicBezTo>
                          <a:pt x="21600" y="5370"/>
                          <a:pt x="21600" y="5370"/>
                          <a:pt x="21600" y="5370"/>
                        </a:cubicBezTo>
                        <a:cubicBezTo>
                          <a:pt x="14512" y="9476"/>
                          <a:pt x="14512" y="9476"/>
                          <a:pt x="14512" y="9476"/>
                        </a:cubicBezTo>
                        <a:cubicBezTo>
                          <a:pt x="12487" y="8048"/>
                          <a:pt x="10800" y="7869"/>
                          <a:pt x="10800" y="5191"/>
                        </a:cubicBezTo>
                        <a:cubicBezTo>
                          <a:pt x="10800" y="2692"/>
                          <a:pt x="16200" y="2335"/>
                          <a:pt x="16200" y="1086"/>
                        </a:cubicBezTo>
                        <a:cubicBezTo>
                          <a:pt x="16200" y="193"/>
                          <a:pt x="13500" y="15"/>
                          <a:pt x="11475" y="15"/>
                        </a:cubicBezTo>
                        <a:cubicBezTo>
                          <a:pt x="8437" y="-164"/>
                          <a:pt x="3037" y="1264"/>
                          <a:pt x="3037" y="4299"/>
                        </a:cubicBezTo>
                        <a:cubicBezTo>
                          <a:pt x="3037" y="7334"/>
                          <a:pt x="6750" y="8762"/>
                          <a:pt x="3037" y="11618"/>
                        </a:cubicBezTo>
                        <a:cubicBezTo>
                          <a:pt x="0" y="8940"/>
                          <a:pt x="0" y="8940"/>
                          <a:pt x="0" y="8940"/>
                        </a:cubicBezTo>
                        <a:cubicBezTo>
                          <a:pt x="2362" y="12332"/>
                          <a:pt x="2362" y="12332"/>
                          <a:pt x="2362" y="12332"/>
                        </a:cubicBezTo>
                        <a:cubicBezTo>
                          <a:pt x="2362" y="12332"/>
                          <a:pt x="0" y="13760"/>
                          <a:pt x="0" y="16081"/>
                        </a:cubicBezTo>
                        <a:cubicBezTo>
                          <a:pt x="0" y="20900"/>
                          <a:pt x="7425" y="21436"/>
                          <a:pt x="7088" y="19472"/>
                        </a:cubicBezTo>
                        <a:close/>
                        <a:moveTo>
                          <a:pt x="7762" y="8405"/>
                        </a:moveTo>
                        <a:cubicBezTo>
                          <a:pt x="10125" y="12332"/>
                          <a:pt x="2362" y="13403"/>
                          <a:pt x="1687" y="16081"/>
                        </a:cubicBezTo>
                        <a:cubicBezTo>
                          <a:pt x="1012" y="12867"/>
                          <a:pt x="8775" y="11439"/>
                          <a:pt x="7762" y="840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" name="Freeform 49"/>
                  <p:cNvSpPr/>
                  <p:nvPr/>
                </p:nvSpPr>
                <p:spPr>
                  <a:xfrm>
                    <a:off x="216571" y="134450"/>
                    <a:ext cx="70788" cy="401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8046" extrusionOk="0">
                        <a:moveTo>
                          <a:pt x="0" y="560"/>
                        </a:moveTo>
                        <a:cubicBezTo>
                          <a:pt x="8361" y="1589"/>
                          <a:pt x="8361" y="18046"/>
                          <a:pt x="15561" y="18046"/>
                        </a:cubicBezTo>
                        <a:cubicBezTo>
                          <a:pt x="18116" y="18046"/>
                          <a:pt x="20206" y="13932"/>
                          <a:pt x="21600" y="12560"/>
                        </a:cubicBezTo>
                        <a:cubicBezTo>
                          <a:pt x="19510" y="13589"/>
                          <a:pt x="18348" y="16332"/>
                          <a:pt x="15561" y="16332"/>
                        </a:cubicBezTo>
                        <a:cubicBezTo>
                          <a:pt x="10684" y="16332"/>
                          <a:pt x="8129" y="-3554"/>
                          <a:pt x="0" y="56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" name="Freeform 50"/>
                  <p:cNvSpPr/>
                  <p:nvPr/>
                </p:nvSpPr>
                <p:spPr>
                  <a:xfrm>
                    <a:off x="124348" y="14609"/>
                    <a:ext cx="34219" cy="723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616" h="21600" extrusionOk="0">
                        <a:moveTo>
                          <a:pt x="12829" y="20008"/>
                        </a:moveTo>
                        <a:cubicBezTo>
                          <a:pt x="12481" y="20008"/>
                          <a:pt x="12132" y="20008"/>
                          <a:pt x="11784" y="20008"/>
                        </a:cubicBezTo>
                        <a:cubicBezTo>
                          <a:pt x="10390" y="19326"/>
                          <a:pt x="9345" y="17507"/>
                          <a:pt x="7951" y="17735"/>
                        </a:cubicBezTo>
                        <a:cubicBezTo>
                          <a:pt x="8648" y="18189"/>
                          <a:pt x="8300" y="19781"/>
                          <a:pt x="9693" y="20691"/>
                        </a:cubicBezTo>
                        <a:cubicBezTo>
                          <a:pt x="10390" y="21145"/>
                          <a:pt x="11087" y="21600"/>
                          <a:pt x="12132" y="21600"/>
                        </a:cubicBezTo>
                        <a:cubicBezTo>
                          <a:pt x="14222" y="21600"/>
                          <a:pt x="15616" y="20463"/>
                          <a:pt x="15616" y="19326"/>
                        </a:cubicBezTo>
                        <a:cubicBezTo>
                          <a:pt x="15616" y="18417"/>
                          <a:pt x="15268" y="17962"/>
                          <a:pt x="14571" y="17507"/>
                        </a:cubicBezTo>
                        <a:cubicBezTo>
                          <a:pt x="13177" y="16825"/>
                          <a:pt x="11435" y="16371"/>
                          <a:pt x="6210" y="15234"/>
                        </a:cubicBezTo>
                        <a:cubicBezTo>
                          <a:pt x="-5984" y="12505"/>
                          <a:pt x="12481" y="4547"/>
                          <a:pt x="4119" y="0"/>
                        </a:cubicBezTo>
                        <a:cubicBezTo>
                          <a:pt x="8648" y="6594"/>
                          <a:pt x="-4939" y="10459"/>
                          <a:pt x="2029" y="15006"/>
                        </a:cubicBezTo>
                        <a:cubicBezTo>
                          <a:pt x="5164" y="17053"/>
                          <a:pt x="11784" y="16598"/>
                          <a:pt x="14222" y="18189"/>
                        </a:cubicBezTo>
                        <a:cubicBezTo>
                          <a:pt x="14222" y="18417"/>
                          <a:pt x="14571" y="18644"/>
                          <a:pt x="14571" y="18872"/>
                        </a:cubicBezTo>
                        <a:cubicBezTo>
                          <a:pt x="14571" y="19554"/>
                          <a:pt x="13874" y="20008"/>
                          <a:pt x="12829" y="2000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" name="Freeform 51"/>
                  <p:cNvSpPr/>
                  <p:nvPr/>
                </p:nvSpPr>
                <p:spPr>
                  <a:xfrm>
                    <a:off x="237077" y="85396"/>
                    <a:ext cx="33822" cy="275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929" h="21600" extrusionOk="0">
                        <a:moveTo>
                          <a:pt x="19800" y="0"/>
                        </a:moveTo>
                        <a:cubicBezTo>
                          <a:pt x="18000" y="13200"/>
                          <a:pt x="0" y="3600"/>
                          <a:pt x="0" y="21600"/>
                        </a:cubicBezTo>
                        <a:cubicBezTo>
                          <a:pt x="4050" y="12600"/>
                          <a:pt x="21600" y="13200"/>
                          <a:pt x="198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" name="Freeform 52"/>
                  <p:cNvSpPr/>
                  <p:nvPr/>
                </p:nvSpPr>
                <p:spPr>
                  <a:xfrm>
                    <a:off x="222611" y="51160"/>
                    <a:ext cx="76616" cy="655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55" h="18232" extrusionOk="0">
                        <a:moveTo>
                          <a:pt x="11631" y="2985"/>
                        </a:moveTo>
                        <a:cubicBezTo>
                          <a:pt x="11215" y="1291"/>
                          <a:pt x="11215" y="1291"/>
                          <a:pt x="11215" y="1291"/>
                        </a:cubicBezTo>
                        <a:cubicBezTo>
                          <a:pt x="10177" y="9761"/>
                          <a:pt x="5815" y="6585"/>
                          <a:pt x="3115" y="9550"/>
                        </a:cubicBezTo>
                        <a:cubicBezTo>
                          <a:pt x="1869" y="10820"/>
                          <a:pt x="2077" y="12091"/>
                          <a:pt x="0" y="13361"/>
                        </a:cubicBezTo>
                        <a:cubicBezTo>
                          <a:pt x="2492" y="14420"/>
                          <a:pt x="2700" y="11032"/>
                          <a:pt x="5192" y="10397"/>
                        </a:cubicBezTo>
                        <a:cubicBezTo>
                          <a:pt x="6854" y="9761"/>
                          <a:pt x="8100" y="11879"/>
                          <a:pt x="10592" y="10820"/>
                        </a:cubicBezTo>
                        <a:cubicBezTo>
                          <a:pt x="13085" y="9550"/>
                          <a:pt x="12046" y="5103"/>
                          <a:pt x="13292" y="2985"/>
                        </a:cubicBezTo>
                        <a:cubicBezTo>
                          <a:pt x="14538" y="1079"/>
                          <a:pt x="17654" y="-827"/>
                          <a:pt x="20146" y="3197"/>
                        </a:cubicBezTo>
                        <a:cubicBezTo>
                          <a:pt x="20146" y="3197"/>
                          <a:pt x="16200" y="-827"/>
                          <a:pt x="14331" y="4044"/>
                        </a:cubicBezTo>
                        <a:cubicBezTo>
                          <a:pt x="15577" y="2773"/>
                          <a:pt x="17446" y="2561"/>
                          <a:pt x="17446" y="3620"/>
                        </a:cubicBezTo>
                        <a:cubicBezTo>
                          <a:pt x="16408" y="3832"/>
                          <a:pt x="14954" y="4467"/>
                          <a:pt x="14746" y="8067"/>
                        </a:cubicBezTo>
                        <a:cubicBezTo>
                          <a:pt x="14746" y="12303"/>
                          <a:pt x="13085" y="13361"/>
                          <a:pt x="11838" y="14208"/>
                        </a:cubicBezTo>
                        <a:cubicBezTo>
                          <a:pt x="9969" y="15479"/>
                          <a:pt x="5400" y="15479"/>
                          <a:pt x="4569" y="18232"/>
                        </a:cubicBezTo>
                        <a:cubicBezTo>
                          <a:pt x="19731" y="11244"/>
                          <a:pt x="19731" y="11244"/>
                          <a:pt x="19731" y="11244"/>
                        </a:cubicBezTo>
                        <a:cubicBezTo>
                          <a:pt x="15162" y="11244"/>
                          <a:pt x="15162" y="11244"/>
                          <a:pt x="15162" y="11244"/>
                        </a:cubicBezTo>
                        <a:cubicBezTo>
                          <a:pt x="15785" y="7856"/>
                          <a:pt x="14331" y="2773"/>
                          <a:pt x="20769" y="3832"/>
                        </a:cubicBezTo>
                        <a:cubicBezTo>
                          <a:pt x="21600" y="2138"/>
                          <a:pt x="16200" y="-3368"/>
                          <a:pt x="11631" y="2985"/>
                        </a:cubicBezTo>
                        <a:close/>
                        <a:moveTo>
                          <a:pt x="9762" y="9126"/>
                        </a:moveTo>
                        <a:cubicBezTo>
                          <a:pt x="10385" y="9338"/>
                          <a:pt x="10385" y="10185"/>
                          <a:pt x="9554" y="10397"/>
                        </a:cubicBezTo>
                        <a:cubicBezTo>
                          <a:pt x="8100" y="10820"/>
                          <a:pt x="7062" y="9338"/>
                          <a:pt x="5192" y="9761"/>
                        </a:cubicBezTo>
                        <a:cubicBezTo>
                          <a:pt x="5608" y="9126"/>
                          <a:pt x="9346" y="9338"/>
                          <a:pt x="11215" y="5314"/>
                        </a:cubicBezTo>
                        <a:cubicBezTo>
                          <a:pt x="12046" y="6585"/>
                          <a:pt x="9762" y="9126"/>
                          <a:pt x="9762" y="912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" name="Freeform 53"/>
                  <p:cNvSpPr/>
                  <p:nvPr/>
                </p:nvSpPr>
                <p:spPr>
                  <a:xfrm>
                    <a:off x="228650" y="92132"/>
                    <a:ext cx="26686" cy="154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168" extrusionOk="0">
                        <a:moveTo>
                          <a:pt x="21600" y="1768"/>
                        </a:moveTo>
                        <a:cubicBezTo>
                          <a:pt x="8023" y="-5432"/>
                          <a:pt x="0" y="11368"/>
                          <a:pt x="0" y="16168"/>
                        </a:cubicBezTo>
                        <a:cubicBezTo>
                          <a:pt x="3703" y="13768"/>
                          <a:pt x="8640" y="6568"/>
                          <a:pt x="10491" y="4968"/>
                        </a:cubicBezTo>
                        <a:cubicBezTo>
                          <a:pt x="14194" y="1768"/>
                          <a:pt x="19749" y="3368"/>
                          <a:pt x="21600" y="176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" name="Freeform 54"/>
                  <p:cNvSpPr/>
                  <p:nvPr/>
                </p:nvSpPr>
                <p:spPr>
                  <a:xfrm>
                    <a:off x="211106" y="118585"/>
                    <a:ext cx="1838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55" h="12326" extrusionOk="0">
                        <a:moveTo>
                          <a:pt x="117" y="8398"/>
                        </a:moveTo>
                        <a:cubicBezTo>
                          <a:pt x="117" y="18216"/>
                          <a:pt x="6763" y="-1420"/>
                          <a:pt x="20055" y="12325"/>
                        </a:cubicBezTo>
                        <a:cubicBezTo>
                          <a:pt x="15070" y="-3384"/>
                          <a:pt x="-1545" y="-3384"/>
                          <a:pt x="117" y="839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" name="Freeform 55"/>
                  <p:cNvSpPr/>
                  <p:nvPr/>
                </p:nvSpPr>
                <p:spPr>
                  <a:xfrm>
                    <a:off x="216451" y="110298"/>
                    <a:ext cx="13745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21" h="11567" extrusionOk="0">
                        <a:moveTo>
                          <a:pt x="58" y="8474"/>
                        </a:moveTo>
                        <a:cubicBezTo>
                          <a:pt x="1195" y="19274"/>
                          <a:pt x="9153" y="-2326"/>
                          <a:pt x="20521" y="5774"/>
                        </a:cubicBezTo>
                        <a:cubicBezTo>
                          <a:pt x="14837" y="-2326"/>
                          <a:pt x="-1079" y="-2326"/>
                          <a:pt x="58" y="847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Freeform 56"/>
                  <p:cNvSpPr/>
                  <p:nvPr/>
                </p:nvSpPr>
                <p:spPr>
                  <a:xfrm>
                    <a:off x="177778" y="147743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9511" extrusionOk="0">
                        <a:moveTo>
                          <a:pt x="21600" y="0"/>
                        </a:moveTo>
                        <a:cubicBezTo>
                          <a:pt x="17673" y="2400"/>
                          <a:pt x="9818" y="4800"/>
                          <a:pt x="1964" y="12000"/>
                        </a:cubicBezTo>
                        <a:cubicBezTo>
                          <a:pt x="1964" y="12000"/>
                          <a:pt x="0" y="19200"/>
                          <a:pt x="0" y="19200"/>
                        </a:cubicBezTo>
                        <a:cubicBezTo>
                          <a:pt x="5891" y="21600"/>
                          <a:pt x="21600" y="960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Freeform 57"/>
                  <p:cNvSpPr/>
                  <p:nvPr/>
                </p:nvSpPr>
                <p:spPr>
                  <a:xfrm>
                    <a:off x="208144" y="99160"/>
                    <a:ext cx="108351" cy="1074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52" h="21600" extrusionOk="0">
                        <a:moveTo>
                          <a:pt x="12706" y="20681"/>
                        </a:moveTo>
                        <a:cubicBezTo>
                          <a:pt x="16094" y="20681"/>
                          <a:pt x="16094" y="20681"/>
                          <a:pt x="16094" y="20681"/>
                        </a:cubicBezTo>
                        <a:cubicBezTo>
                          <a:pt x="11153" y="17464"/>
                          <a:pt x="11153" y="17464"/>
                          <a:pt x="11153" y="17464"/>
                        </a:cubicBezTo>
                        <a:cubicBezTo>
                          <a:pt x="12141" y="17617"/>
                          <a:pt x="12988" y="17157"/>
                          <a:pt x="13694" y="16545"/>
                        </a:cubicBezTo>
                        <a:cubicBezTo>
                          <a:pt x="15247" y="18536"/>
                          <a:pt x="15247" y="18536"/>
                          <a:pt x="15247" y="18536"/>
                        </a:cubicBezTo>
                        <a:cubicBezTo>
                          <a:pt x="14259" y="16085"/>
                          <a:pt x="14259" y="16085"/>
                          <a:pt x="14259" y="16085"/>
                        </a:cubicBezTo>
                        <a:cubicBezTo>
                          <a:pt x="15247" y="15319"/>
                          <a:pt x="16094" y="14400"/>
                          <a:pt x="17082" y="14400"/>
                        </a:cubicBezTo>
                        <a:cubicBezTo>
                          <a:pt x="19765" y="14400"/>
                          <a:pt x="17788" y="17770"/>
                          <a:pt x="18776" y="17923"/>
                        </a:cubicBezTo>
                        <a:cubicBezTo>
                          <a:pt x="19906" y="17923"/>
                          <a:pt x="21035" y="13940"/>
                          <a:pt x="18494" y="12255"/>
                        </a:cubicBezTo>
                        <a:cubicBezTo>
                          <a:pt x="15671" y="10417"/>
                          <a:pt x="13412" y="13021"/>
                          <a:pt x="11435" y="12562"/>
                        </a:cubicBezTo>
                        <a:cubicBezTo>
                          <a:pt x="18635" y="9191"/>
                          <a:pt x="18635" y="9191"/>
                          <a:pt x="18635" y="9191"/>
                        </a:cubicBezTo>
                        <a:cubicBezTo>
                          <a:pt x="8188" y="9191"/>
                          <a:pt x="8188" y="9191"/>
                          <a:pt x="8188" y="9191"/>
                        </a:cubicBezTo>
                        <a:cubicBezTo>
                          <a:pt x="7765" y="8426"/>
                          <a:pt x="7765" y="8426"/>
                          <a:pt x="7765" y="8426"/>
                        </a:cubicBezTo>
                        <a:cubicBezTo>
                          <a:pt x="9600" y="9345"/>
                          <a:pt x="11012" y="8426"/>
                          <a:pt x="11859" y="7506"/>
                        </a:cubicBezTo>
                        <a:cubicBezTo>
                          <a:pt x="14965" y="7966"/>
                          <a:pt x="14965" y="7966"/>
                          <a:pt x="14965" y="7966"/>
                        </a:cubicBezTo>
                        <a:cubicBezTo>
                          <a:pt x="12424" y="6894"/>
                          <a:pt x="12424" y="6894"/>
                          <a:pt x="12424" y="6894"/>
                        </a:cubicBezTo>
                        <a:cubicBezTo>
                          <a:pt x="12988" y="6128"/>
                          <a:pt x="13553" y="5668"/>
                          <a:pt x="14118" y="5974"/>
                        </a:cubicBezTo>
                        <a:cubicBezTo>
                          <a:pt x="15106" y="6281"/>
                          <a:pt x="15529" y="7200"/>
                          <a:pt x="17082" y="7200"/>
                        </a:cubicBezTo>
                        <a:cubicBezTo>
                          <a:pt x="19765" y="7200"/>
                          <a:pt x="21600" y="2145"/>
                          <a:pt x="18212" y="0"/>
                        </a:cubicBezTo>
                        <a:cubicBezTo>
                          <a:pt x="18494" y="3523"/>
                          <a:pt x="16941" y="3830"/>
                          <a:pt x="14259" y="1838"/>
                        </a:cubicBezTo>
                        <a:cubicBezTo>
                          <a:pt x="15106" y="306"/>
                          <a:pt x="15106" y="306"/>
                          <a:pt x="15106" y="306"/>
                        </a:cubicBezTo>
                        <a:cubicBezTo>
                          <a:pt x="13835" y="1532"/>
                          <a:pt x="13835" y="1532"/>
                          <a:pt x="13835" y="1532"/>
                        </a:cubicBezTo>
                        <a:cubicBezTo>
                          <a:pt x="11153" y="306"/>
                          <a:pt x="10024" y="2757"/>
                          <a:pt x="8894" y="3523"/>
                        </a:cubicBezTo>
                        <a:cubicBezTo>
                          <a:pt x="7765" y="4289"/>
                          <a:pt x="6776" y="2757"/>
                          <a:pt x="5506" y="4596"/>
                        </a:cubicBezTo>
                        <a:cubicBezTo>
                          <a:pt x="7482" y="3983"/>
                          <a:pt x="8471" y="5974"/>
                          <a:pt x="9741" y="4596"/>
                        </a:cubicBezTo>
                        <a:cubicBezTo>
                          <a:pt x="9176" y="8272"/>
                          <a:pt x="7341" y="3523"/>
                          <a:pt x="5365" y="5362"/>
                        </a:cubicBezTo>
                        <a:cubicBezTo>
                          <a:pt x="7059" y="5515"/>
                          <a:pt x="7906" y="7047"/>
                          <a:pt x="9176" y="7047"/>
                        </a:cubicBezTo>
                        <a:cubicBezTo>
                          <a:pt x="11576" y="7047"/>
                          <a:pt x="9459" y="1991"/>
                          <a:pt x="12847" y="1991"/>
                        </a:cubicBezTo>
                        <a:cubicBezTo>
                          <a:pt x="12282" y="1685"/>
                          <a:pt x="12282" y="1685"/>
                          <a:pt x="12282" y="1685"/>
                        </a:cubicBezTo>
                        <a:cubicBezTo>
                          <a:pt x="14259" y="1532"/>
                          <a:pt x="14259" y="3523"/>
                          <a:pt x="17224" y="3523"/>
                        </a:cubicBezTo>
                        <a:cubicBezTo>
                          <a:pt x="17506" y="3983"/>
                          <a:pt x="16518" y="4136"/>
                          <a:pt x="15671" y="3830"/>
                        </a:cubicBezTo>
                        <a:cubicBezTo>
                          <a:pt x="15671" y="4443"/>
                          <a:pt x="19624" y="5974"/>
                          <a:pt x="18635" y="919"/>
                        </a:cubicBezTo>
                        <a:cubicBezTo>
                          <a:pt x="20047" y="1685"/>
                          <a:pt x="19765" y="4902"/>
                          <a:pt x="18494" y="6128"/>
                        </a:cubicBezTo>
                        <a:cubicBezTo>
                          <a:pt x="18212" y="6281"/>
                          <a:pt x="18071" y="6434"/>
                          <a:pt x="17929" y="6128"/>
                        </a:cubicBezTo>
                        <a:cubicBezTo>
                          <a:pt x="17647" y="5668"/>
                          <a:pt x="18353" y="5668"/>
                          <a:pt x="18635" y="4902"/>
                        </a:cubicBezTo>
                        <a:cubicBezTo>
                          <a:pt x="17788" y="5668"/>
                          <a:pt x="16235" y="5668"/>
                          <a:pt x="15106" y="4596"/>
                        </a:cubicBezTo>
                        <a:cubicBezTo>
                          <a:pt x="14118" y="3523"/>
                          <a:pt x="12565" y="2145"/>
                          <a:pt x="11859" y="4443"/>
                        </a:cubicBezTo>
                        <a:cubicBezTo>
                          <a:pt x="11153" y="6740"/>
                          <a:pt x="10588" y="7813"/>
                          <a:pt x="9318" y="7813"/>
                        </a:cubicBezTo>
                        <a:cubicBezTo>
                          <a:pt x="7624" y="7813"/>
                          <a:pt x="5788" y="4596"/>
                          <a:pt x="3953" y="6434"/>
                        </a:cubicBezTo>
                        <a:cubicBezTo>
                          <a:pt x="7482" y="6740"/>
                          <a:pt x="8329" y="13021"/>
                          <a:pt x="11576" y="13174"/>
                        </a:cubicBezTo>
                        <a:cubicBezTo>
                          <a:pt x="14118" y="13174"/>
                          <a:pt x="14682" y="11949"/>
                          <a:pt x="16235" y="11949"/>
                        </a:cubicBezTo>
                        <a:cubicBezTo>
                          <a:pt x="17929" y="11949"/>
                          <a:pt x="19624" y="12868"/>
                          <a:pt x="19624" y="15166"/>
                        </a:cubicBezTo>
                        <a:cubicBezTo>
                          <a:pt x="19624" y="16545"/>
                          <a:pt x="18918" y="17311"/>
                          <a:pt x="18918" y="17311"/>
                        </a:cubicBezTo>
                        <a:cubicBezTo>
                          <a:pt x="18918" y="17311"/>
                          <a:pt x="19482" y="16238"/>
                          <a:pt x="19200" y="14860"/>
                        </a:cubicBezTo>
                        <a:cubicBezTo>
                          <a:pt x="18918" y="13481"/>
                          <a:pt x="17788" y="12562"/>
                          <a:pt x="16376" y="12562"/>
                        </a:cubicBezTo>
                        <a:cubicBezTo>
                          <a:pt x="14400" y="12562"/>
                          <a:pt x="12847" y="16085"/>
                          <a:pt x="10588" y="16085"/>
                        </a:cubicBezTo>
                        <a:cubicBezTo>
                          <a:pt x="6071" y="16085"/>
                          <a:pt x="4659" y="6740"/>
                          <a:pt x="0" y="8119"/>
                        </a:cubicBezTo>
                        <a:cubicBezTo>
                          <a:pt x="3388" y="10723"/>
                          <a:pt x="4094" y="14706"/>
                          <a:pt x="5929" y="16391"/>
                        </a:cubicBezTo>
                        <a:cubicBezTo>
                          <a:pt x="7906" y="17923"/>
                          <a:pt x="10024" y="17311"/>
                          <a:pt x="11294" y="18383"/>
                        </a:cubicBezTo>
                        <a:cubicBezTo>
                          <a:pt x="12000" y="18996"/>
                          <a:pt x="12141" y="20374"/>
                          <a:pt x="12424" y="21600"/>
                        </a:cubicBezTo>
                        <a:cubicBezTo>
                          <a:pt x="12847" y="21600"/>
                          <a:pt x="12847" y="21600"/>
                          <a:pt x="12847" y="21600"/>
                        </a:cubicBezTo>
                        <a:cubicBezTo>
                          <a:pt x="12706" y="21294"/>
                          <a:pt x="12706" y="20987"/>
                          <a:pt x="12706" y="20681"/>
                        </a:cubicBezTo>
                        <a:close/>
                        <a:moveTo>
                          <a:pt x="13412" y="3983"/>
                        </a:moveTo>
                        <a:cubicBezTo>
                          <a:pt x="14541" y="4443"/>
                          <a:pt x="10871" y="8426"/>
                          <a:pt x="9741" y="8272"/>
                        </a:cubicBezTo>
                        <a:cubicBezTo>
                          <a:pt x="12141" y="7506"/>
                          <a:pt x="12141" y="3370"/>
                          <a:pt x="13412" y="3983"/>
                        </a:cubicBezTo>
                        <a:close/>
                        <a:moveTo>
                          <a:pt x="13835" y="15472"/>
                        </a:moveTo>
                        <a:cubicBezTo>
                          <a:pt x="14682" y="13021"/>
                          <a:pt x="17365" y="11949"/>
                          <a:pt x="18353" y="14094"/>
                        </a:cubicBezTo>
                        <a:cubicBezTo>
                          <a:pt x="18494" y="14247"/>
                          <a:pt x="18353" y="14400"/>
                          <a:pt x="18212" y="14094"/>
                        </a:cubicBezTo>
                        <a:cubicBezTo>
                          <a:pt x="16800" y="12715"/>
                          <a:pt x="15106" y="14094"/>
                          <a:pt x="13976" y="15626"/>
                        </a:cubicBezTo>
                        <a:cubicBezTo>
                          <a:pt x="13835" y="15779"/>
                          <a:pt x="13835" y="15626"/>
                          <a:pt x="13835" y="1547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Freeform 58"/>
                  <p:cNvSpPr/>
                  <p:nvPr/>
                </p:nvSpPr>
                <p:spPr>
                  <a:xfrm>
                    <a:off x="113958" y="89188"/>
                    <a:ext cx="15676" cy="137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286" h="13910" extrusionOk="0">
                        <a:moveTo>
                          <a:pt x="503" y="0"/>
                        </a:moveTo>
                        <a:cubicBezTo>
                          <a:pt x="-2314" y="6171"/>
                          <a:pt x="7077" y="21600"/>
                          <a:pt x="19286" y="9257"/>
                        </a:cubicBezTo>
                        <a:cubicBezTo>
                          <a:pt x="13651" y="8486"/>
                          <a:pt x="4260" y="6171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Freeform 59"/>
                  <p:cNvSpPr/>
                  <p:nvPr/>
                </p:nvSpPr>
                <p:spPr>
                  <a:xfrm>
                    <a:off x="101404" y="76266"/>
                    <a:ext cx="24298" cy="336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9466" extrusionOk="0">
                        <a:moveTo>
                          <a:pt x="0" y="0"/>
                        </a:moveTo>
                        <a:cubicBezTo>
                          <a:pt x="8100" y="3527"/>
                          <a:pt x="4050" y="6612"/>
                          <a:pt x="4050" y="12343"/>
                        </a:cubicBezTo>
                        <a:cubicBezTo>
                          <a:pt x="4050" y="19396"/>
                          <a:pt x="16875" y="21600"/>
                          <a:pt x="21600" y="17192"/>
                        </a:cubicBezTo>
                        <a:cubicBezTo>
                          <a:pt x="675" y="17192"/>
                          <a:pt x="16200" y="220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Freeform 60"/>
                  <p:cNvSpPr/>
                  <p:nvPr/>
                </p:nvSpPr>
                <p:spPr>
                  <a:xfrm>
                    <a:off x="207302" y="144805"/>
                    <a:ext cx="65590" cy="617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42" y="17600"/>
                        </a:moveTo>
                        <a:cubicBezTo>
                          <a:pt x="17833" y="15467"/>
                          <a:pt x="12307" y="16533"/>
                          <a:pt x="9544" y="13600"/>
                        </a:cubicBezTo>
                        <a:cubicBezTo>
                          <a:pt x="7033" y="10400"/>
                          <a:pt x="5023" y="1600"/>
                          <a:pt x="0" y="0"/>
                        </a:cubicBezTo>
                        <a:cubicBezTo>
                          <a:pt x="4521" y="3200"/>
                          <a:pt x="5526" y="10933"/>
                          <a:pt x="8540" y="14933"/>
                        </a:cubicBezTo>
                        <a:cubicBezTo>
                          <a:pt x="11805" y="18667"/>
                          <a:pt x="16074" y="16800"/>
                          <a:pt x="18084" y="18667"/>
                        </a:cubicBezTo>
                        <a:cubicBezTo>
                          <a:pt x="19088" y="19733"/>
                          <a:pt x="19591" y="20800"/>
                          <a:pt x="20093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1349" y="20267"/>
                          <a:pt x="20847" y="18667"/>
                          <a:pt x="19842" y="17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" name="Freeform 61"/>
                  <p:cNvSpPr/>
                  <p:nvPr/>
                </p:nvSpPr>
                <p:spPr>
                  <a:xfrm>
                    <a:off x="207061" y="192839"/>
                    <a:ext cx="12701" cy="13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5400" y="6000"/>
                          <a:pt x="9000" y="13200"/>
                          <a:pt x="12600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14400" y="10800"/>
                          <a:pt x="7200" y="24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" name="Freeform 62"/>
                  <p:cNvSpPr/>
                  <p:nvPr/>
                </p:nvSpPr>
                <p:spPr>
                  <a:xfrm>
                    <a:off x="214294" y="197163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3086" y="5400"/>
                          <a:pt x="6171" y="13500"/>
                          <a:pt x="9257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12343" y="10800"/>
                          <a:pt x="6171" y="27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Freeform 63"/>
                  <p:cNvSpPr/>
                  <p:nvPr/>
                </p:nvSpPr>
                <p:spPr>
                  <a:xfrm>
                    <a:off x="131377" y="45789"/>
                    <a:ext cx="34132" cy="389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255" h="21600" extrusionOk="0">
                        <a:moveTo>
                          <a:pt x="1095" y="0"/>
                        </a:moveTo>
                        <a:cubicBezTo>
                          <a:pt x="-4823" y="15671"/>
                          <a:pt x="15298" y="8471"/>
                          <a:pt x="12635" y="21600"/>
                        </a:cubicBezTo>
                        <a:cubicBezTo>
                          <a:pt x="16777" y="7200"/>
                          <a:pt x="-1272" y="15247"/>
                          <a:pt x="1095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Freeform 64"/>
                  <p:cNvSpPr/>
                  <p:nvPr/>
                </p:nvSpPr>
                <p:spPr>
                  <a:xfrm>
                    <a:off x="30377" y="44166"/>
                    <a:ext cx="231841" cy="1624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89" h="21028" extrusionOk="0">
                        <a:moveTo>
                          <a:pt x="20334" y="20338"/>
                        </a:moveTo>
                        <a:cubicBezTo>
                          <a:pt x="19419" y="20338"/>
                          <a:pt x="18504" y="20831"/>
                          <a:pt x="17871" y="19943"/>
                        </a:cubicBezTo>
                        <a:cubicBezTo>
                          <a:pt x="17168" y="18858"/>
                          <a:pt x="17238" y="17773"/>
                          <a:pt x="17238" y="16392"/>
                        </a:cubicBezTo>
                        <a:cubicBezTo>
                          <a:pt x="17379" y="17675"/>
                          <a:pt x="17590" y="20535"/>
                          <a:pt x="19067" y="20239"/>
                        </a:cubicBezTo>
                        <a:cubicBezTo>
                          <a:pt x="17168" y="19253"/>
                          <a:pt x="18223" y="14124"/>
                          <a:pt x="15549" y="13236"/>
                        </a:cubicBezTo>
                        <a:cubicBezTo>
                          <a:pt x="15409" y="12447"/>
                          <a:pt x="15690" y="12151"/>
                          <a:pt x="16182" y="11560"/>
                        </a:cubicBezTo>
                        <a:cubicBezTo>
                          <a:pt x="15549" y="11560"/>
                          <a:pt x="14986" y="11362"/>
                          <a:pt x="15831" y="10179"/>
                        </a:cubicBezTo>
                        <a:cubicBezTo>
                          <a:pt x="15338" y="10672"/>
                          <a:pt x="14775" y="10475"/>
                          <a:pt x="14635" y="11066"/>
                        </a:cubicBezTo>
                        <a:cubicBezTo>
                          <a:pt x="14635" y="11066"/>
                          <a:pt x="15268" y="13039"/>
                          <a:pt x="15268" y="13433"/>
                        </a:cubicBezTo>
                        <a:cubicBezTo>
                          <a:pt x="15268" y="13828"/>
                          <a:pt x="14705" y="15406"/>
                          <a:pt x="14635" y="15505"/>
                        </a:cubicBezTo>
                        <a:cubicBezTo>
                          <a:pt x="14353" y="15702"/>
                          <a:pt x="13931" y="15702"/>
                          <a:pt x="13720" y="15603"/>
                        </a:cubicBezTo>
                        <a:cubicBezTo>
                          <a:pt x="13509" y="15505"/>
                          <a:pt x="13298" y="14617"/>
                          <a:pt x="13368" y="14321"/>
                        </a:cubicBezTo>
                        <a:cubicBezTo>
                          <a:pt x="13509" y="13927"/>
                          <a:pt x="14705" y="13532"/>
                          <a:pt x="14705" y="12940"/>
                        </a:cubicBezTo>
                        <a:cubicBezTo>
                          <a:pt x="14705" y="12447"/>
                          <a:pt x="14212" y="12349"/>
                          <a:pt x="14283" y="12644"/>
                        </a:cubicBezTo>
                        <a:cubicBezTo>
                          <a:pt x="14564" y="12743"/>
                          <a:pt x="14635" y="13335"/>
                          <a:pt x="13861" y="13631"/>
                        </a:cubicBezTo>
                        <a:cubicBezTo>
                          <a:pt x="14001" y="13236"/>
                          <a:pt x="14001" y="13236"/>
                          <a:pt x="14001" y="13236"/>
                        </a:cubicBezTo>
                        <a:cubicBezTo>
                          <a:pt x="14001" y="13236"/>
                          <a:pt x="13439" y="13927"/>
                          <a:pt x="13368" y="13927"/>
                        </a:cubicBezTo>
                        <a:cubicBezTo>
                          <a:pt x="13368" y="13927"/>
                          <a:pt x="13227" y="13927"/>
                          <a:pt x="13157" y="13927"/>
                        </a:cubicBezTo>
                        <a:cubicBezTo>
                          <a:pt x="13016" y="13828"/>
                          <a:pt x="12172" y="13236"/>
                          <a:pt x="12313" y="12743"/>
                        </a:cubicBezTo>
                        <a:cubicBezTo>
                          <a:pt x="12313" y="12743"/>
                          <a:pt x="12594" y="12842"/>
                          <a:pt x="13227" y="12842"/>
                        </a:cubicBezTo>
                        <a:cubicBezTo>
                          <a:pt x="13931" y="12842"/>
                          <a:pt x="14001" y="12447"/>
                          <a:pt x="14001" y="12447"/>
                        </a:cubicBezTo>
                        <a:cubicBezTo>
                          <a:pt x="14001" y="12447"/>
                          <a:pt x="13579" y="12546"/>
                          <a:pt x="13227" y="12546"/>
                        </a:cubicBezTo>
                        <a:cubicBezTo>
                          <a:pt x="12876" y="12546"/>
                          <a:pt x="12524" y="12447"/>
                          <a:pt x="12524" y="12447"/>
                        </a:cubicBezTo>
                        <a:cubicBezTo>
                          <a:pt x="12242" y="12349"/>
                          <a:pt x="12524" y="11855"/>
                          <a:pt x="12665" y="11855"/>
                        </a:cubicBezTo>
                        <a:cubicBezTo>
                          <a:pt x="12665" y="11855"/>
                          <a:pt x="13298" y="11855"/>
                          <a:pt x="13298" y="11855"/>
                        </a:cubicBezTo>
                        <a:cubicBezTo>
                          <a:pt x="13368" y="11855"/>
                          <a:pt x="13439" y="11658"/>
                          <a:pt x="13368" y="11658"/>
                        </a:cubicBezTo>
                        <a:cubicBezTo>
                          <a:pt x="13298" y="11658"/>
                          <a:pt x="12805" y="11658"/>
                          <a:pt x="12805" y="11560"/>
                        </a:cubicBezTo>
                        <a:cubicBezTo>
                          <a:pt x="12735" y="11264"/>
                          <a:pt x="12876" y="9883"/>
                          <a:pt x="12876" y="9883"/>
                        </a:cubicBezTo>
                        <a:cubicBezTo>
                          <a:pt x="12594" y="9686"/>
                          <a:pt x="12594" y="9686"/>
                          <a:pt x="12594" y="9686"/>
                        </a:cubicBezTo>
                        <a:cubicBezTo>
                          <a:pt x="12594" y="9686"/>
                          <a:pt x="12735" y="9192"/>
                          <a:pt x="12665" y="9094"/>
                        </a:cubicBezTo>
                        <a:cubicBezTo>
                          <a:pt x="12524" y="8896"/>
                          <a:pt x="12172" y="8896"/>
                          <a:pt x="12172" y="8896"/>
                        </a:cubicBezTo>
                        <a:cubicBezTo>
                          <a:pt x="12524" y="11855"/>
                          <a:pt x="10624" y="12250"/>
                          <a:pt x="10483" y="11362"/>
                        </a:cubicBezTo>
                        <a:cubicBezTo>
                          <a:pt x="10343" y="10376"/>
                          <a:pt x="11609" y="10672"/>
                          <a:pt x="11609" y="10672"/>
                        </a:cubicBezTo>
                        <a:cubicBezTo>
                          <a:pt x="11328" y="10475"/>
                          <a:pt x="10483" y="10475"/>
                          <a:pt x="9991" y="9784"/>
                        </a:cubicBezTo>
                        <a:cubicBezTo>
                          <a:pt x="9991" y="9784"/>
                          <a:pt x="9991" y="9981"/>
                          <a:pt x="9991" y="10080"/>
                        </a:cubicBezTo>
                        <a:cubicBezTo>
                          <a:pt x="9428" y="10376"/>
                          <a:pt x="9569" y="11165"/>
                          <a:pt x="9569" y="11165"/>
                        </a:cubicBezTo>
                        <a:cubicBezTo>
                          <a:pt x="9569" y="11165"/>
                          <a:pt x="9850" y="10672"/>
                          <a:pt x="10061" y="10672"/>
                        </a:cubicBezTo>
                        <a:cubicBezTo>
                          <a:pt x="10061" y="10672"/>
                          <a:pt x="9710" y="11362"/>
                          <a:pt x="10272" y="12250"/>
                        </a:cubicBezTo>
                        <a:cubicBezTo>
                          <a:pt x="9991" y="12349"/>
                          <a:pt x="9498" y="11954"/>
                          <a:pt x="9287" y="11264"/>
                        </a:cubicBezTo>
                        <a:cubicBezTo>
                          <a:pt x="9147" y="11362"/>
                          <a:pt x="9147" y="11757"/>
                          <a:pt x="9147" y="12053"/>
                        </a:cubicBezTo>
                        <a:cubicBezTo>
                          <a:pt x="8865" y="11658"/>
                          <a:pt x="8725" y="10968"/>
                          <a:pt x="9006" y="10573"/>
                        </a:cubicBezTo>
                        <a:cubicBezTo>
                          <a:pt x="8654" y="10770"/>
                          <a:pt x="8654" y="10869"/>
                          <a:pt x="8654" y="10869"/>
                        </a:cubicBezTo>
                        <a:cubicBezTo>
                          <a:pt x="8654" y="10475"/>
                          <a:pt x="9147" y="10179"/>
                          <a:pt x="9358" y="9784"/>
                        </a:cubicBezTo>
                        <a:cubicBezTo>
                          <a:pt x="9639" y="9291"/>
                          <a:pt x="9569" y="8601"/>
                          <a:pt x="9006" y="8305"/>
                        </a:cubicBezTo>
                        <a:cubicBezTo>
                          <a:pt x="9076" y="8995"/>
                          <a:pt x="8795" y="9488"/>
                          <a:pt x="8302" y="9686"/>
                        </a:cubicBezTo>
                        <a:cubicBezTo>
                          <a:pt x="7810" y="9981"/>
                          <a:pt x="7458" y="9587"/>
                          <a:pt x="6966" y="9784"/>
                        </a:cubicBezTo>
                        <a:cubicBezTo>
                          <a:pt x="7739" y="10080"/>
                          <a:pt x="7810" y="11658"/>
                          <a:pt x="8654" y="12250"/>
                        </a:cubicBezTo>
                        <a:cubicBezTo>
                          <a:pt x="7528" y="11954"/>
                          <a:pt x="7247" y="9883"/>
                          <a:pt x="5910" y="10080"/>
                        </a:cubicBezTo>
                        <a:cubicBezTo>
                          <a:pt x="6684" y="8502"/>
                          <a:pt x="7880" y="9784"/>
                          <a:pt x="8373" y="8798"/>
                        </a:cubicBezTo>
                        <a:cubicBezTo>
                          <a:pt x="7106" y="9192"/>
                          <a:pt x="6262" y="7713"/>
                          <a:pt x="6121" y="6036"/>
                        </a:cubicBezTo>
                        <a:cubicBezTo>
                          <a:pt x="5840" y="3472"/>
                          <a:pt x="4362" y="4754"/>
                          <a:pt x="4362" y="3472"/>
                        </a:cubicBezTo>
                        <a:cubicBezTo>
                          <a:pt x="5136" y="3965"/>
                          <a:pt x="6825" y="2091"/>
                          <a:pt x="7317" y="4261"/>
                        </a:cubicBezTo>
                        <a:cubicBezTo>
                          <a:pt x="7880" y="6431"/>
                          <a:pt x="8936" y="7318"/>
                          <a:pt x="9850" y="6332"/>
                        </a:cubicBezTo>
                        <a:cubicBezTo>
                          <a:pt x="5699" y="414"/>
                          <a:pt x="5699" y="414"/>
                          <a:pt x="5699" y="414"/>
                        </a:cubicBezTo>
                        <a:cubicBezTo>
                          <a:pt x="6262" y="2880"/>
                          <a:pt x="6262" y="2880"/>
                          <a:pt x="6262" y="2880"/>
                        </a:cubicBezTo>
                        <a:cubicBezTo>
                          <a:pt x="5136" y="3176"/>
                          <a:pt x="3799" y="2288"/>
                          <a:pt x="4573" y="118"/>
                        </a:cubicBezTo>
                        <a:cubicBezTo>
                          <a:pt x="3518" y="-572"/>
                          <a:pt x="2181" y="1894"/>
                          <a:pt x="3377" y="3768"/>
                        </a:cubicBezTo>
                        <a:cubicBezTo>
                          <a:pt x="4010" y="4557"/>
                          <a:pt x="5418" y="4261"/>
                          <a:pt x="5769" y="6036"/>
                        </a:cubicBezTo>
                        <a:cubicBezTo>
                          <a:pt x="4433" y="5938"/>
                          <a:pt x="4433" y="5938"/>
                          <a:pt x="4433" y="5938"/>
                        </a:cubicBezTo>
                        <a:cubicBezTo>
                          <a:pt x="5840" y="6431"/>
                          <a:pt x="5840" y="6431"/>
                          <a:pt x="5840" y="6431"/>
                        </a:cubicBezTo>
                        <a:cubicBezTo>
                          <a:pt x="6262" y="8107"/>
                          <a:pt x="6262" y="8107"/>
                          <a:pt x="6262" y="8107"/>
                        </a:cubicBezTo>
                        <a:cubicBezTo>
                          <a:pt x="3025" y="5938"/>
                          <a:pt x="3025" y="5938"/>
                          <a:pt x="3025" y="5938"/>
                        </a:cubicBezTo>
                        <a:cubicBezTo>
                          <a:pt x="4996" y="9192"/>
                          <a:pt x="4996" y="9192"/>
                          <a:pt x="4996" y="9192"/>
                        </a:cubicBezTo>
                        <a:cubicBezTo>
                          <a:pt x="3799" y="9981"/>
                          <a:pt x="3518" y="7516"/>
                          <a:pt x="2040" y="7614"/>
                        </a:cubicBezTo>
                        <a:cubicBezTo>
                          <a:pt x="985" y="7614"/>
                          <a:pt x="-211" y="9192"/>
                          <a:pt x="282" y="10968"/>
                        </a:cubicBezTo>
                        <a:cubicBezTo>
                          <a:pt x="1900" y="9587"/>
                          <a:pt x="2392" y="10573"/>
                          <a:pt x="3025" y="11461"/>
                        </a:cubicBezTo>
                        <a:cubicBezTo>
                          <a:pt x="2111" y="12151"/>
                          <a:pt x="2111" y="12151"/>
                          <a:pt x="2111" y="12151"/>
                        </a:cubicBezTo>
                        <a:cubicBezTo>
                          <a:pt x="3237" y="11757"/>
                          <a:pt x="3237" y="11757"/>
                          <a:pt x="3237" y="11757"/>
                        </a:cubicBezTo>
                        <a:cubicBezTo>
                          <a:pt x="3659" y="12250"/>
                          <a:pt x="4151" y="12644"/>
                          <a:pt x="4925" y="12644"/>
                        </a:cubicBezTo>
                        <a:cubicBezTo>
                          <a:pt x="6332" y="12447"/>
                          <a:pt x="7528" y="11855"/>
                          <a:pt x="7810" y="12349"/>
                        </a:cubicBezTo>
                        <a:cubicBezTo>
                          <a:pt x="8091" y="12743"/>
                          <a:pt x="7810" y="13039"/>
                          <a:pt x="7317" y="13039"/>
                        </a:cubicBezTo>
                        <a:cubicBezTo>
                          <a:pt x="774" y="13039"/>
                          <a:pt x="774" y="13039"/>
                          <a:pt x="774" y="13039"/>
                        </a:cubicBezTo>
                        <a:cubicBezTo>
                          <a:pt x="3377" y="14913"/>
                          <a:pt x="3377" y="14913"/>
                          <a:pt x="3377" y="14913"/>
                        </a:cubicBezTo>
                        <a:cubicBezTo>
                          <a:pt x="3166" y="15209"/>
                          <a:pt x="2463" y="16491"/>
                          <a:pt x="1900" y="16491"/>
                        </a:cubicBezTo>
                        <a:cubicBezTo>
                          <a:pt x="1407" y="16491"/>
                          <a:pt x="282" y="15406"/>
                          <a:pt x="0" y="17280"/>
                        </a:cubicBezTo>
                        <a:cubicBezTo>
                          <a:pt x="1126" y="16984"/>
                          <a:pt x="1759" y="20535"/>
                          <a:pt x="4151" y="17773"/>
                        </a:cubicBezTo>
                        <a:cubicBezTo>
                          <a:pt x="2885" y="20831"/>
                          <a:pt x="2885" y="20831"/>
                          <a:pt x="2885" y="20831"/>
                        </a:cubicBezTo>
                        <a:cubicBezTo>
                          <a:pt x="7247" y="17379"/>
                          <a:pt x="7247" y="17379"/>
                          <a:pt x="7247" y="17379"/>
                        </a:cubicBezTo>
                        <a:cubicBezTo>
                          <a:pt x="7247" y="18365"/>
                          <a:pt x="7106" y="19154"/>
                          <a:pt x="6966" y="19647"/>
                        </a:cubicBezTo>
                        <a:cubicBezTo>
                          <a:pt x="4644" y="20535"/>
                          <a:pt x="4644" y="20535"/>
                          <a:pt x="4644" y="20535"/>
                        </a:cubicBezTo>
                        <a:cubicBezTo>
                          <a:pt x="6684" y="20239"/>
                          <a:pt x="6684" y="20239"/>
                          <a:pt x="6684" y="20239"/>
                        </a:cubicBezTo>
                        <a:cubicBezTo>
                          <a:pt x="6473" y="20633"/>
                          <a:pt x="6262" y="20831"/>
                          <a:pt x="5981" y="21028"/>
                        </a:cubicBezTo>
                        <a:cubicBezTo>
                          <a:pt x="6403" y="21028"/>
                          <a:pt x="6403" y="21028"/>
                          <a:pt x="6403" y="21028"/>
                        </a:cubicBezTo>
                        <a:cubicBezTo>
                          <a:pt x="6825" y="20633"/>
                          <a:pt x="7106" y="19844"/>
                          <a:pt x="7388" y="18957"/>
                        </a:cubicBezTo>
                        <a:cubicBezTo>
                          <a:pt x="7388" y="19450"/>
                          <a:pt x="7247" y="20338"/>
                          <a:pt x="6825" y="21028"/>
                        </a:cubicBezTo>
                        <a:cubicBezTo>
                          <a:pt x="7177" y="21028"/>
                          <a:pt x="7177" y="21028"/>
                          <a:pt x="7177" y="21028"/>
                        </a:cubicBezTo>
                        <a:cubicBezTo>
                          <a:pt x="7247" y="20929"/>
                          <a:pt x="7388" y="20831"/>
                          <a:pt x="7458" y="20929"/>
                        </a:cubicBezTo>
                        <a:cubicBezTo>
                          <a:pt x="7458" y="21028"/>
                          <a:pt x="7458" y="21028"/>
                          <a:pt x="7458" y="21028"/>
                        </a:cubicBezTo>
                        <a:cubicBezTo>
                          <a:pt x="7880" y="21028"/>
                          <a:pt x="7880" y="21028"/>
                          <a:pt x="7880" y="21028"/>
                        </a:cubicBezTo>
                        <a:cubicBezTo>
                          <a:pt x="8443" y="19253"/>
                          <a:pt x="7177" y="15998"/>
                          <a:pt x="9498" y="13532"/>
                        </a:cubicBezTo>
                        <a:cubicBezTo>
                          <a:pt x="9217" y="13927"/>
                          <a:pt x="7951" y="15505"/>
                          <a:pt x="8373" y="19844"/>
                        </a:cubicBezTo>
                        <a:cubicBezTo>
                          <a:pt x="8725" y="18858"/>
                          <a:pt x="8373" y="15307"/>
                          <a:pt x="9639" y="14025"/>
                        </a:cubicBezTo>
                        <a:cubicBezTo>
                          <a:pt x="8654" y="15603"/>
                          <a:pt x="9287" y="18562"/>
                          <a:pt x="8373" y="21028"/>
                        </a:cubicBezTo>
                        <a:cubicBezTo>
                          <a:pt x="8513" y="21028"/>
                          <a:pt x="8513" y="21028"/>
                          <a:pt x="8513" y="21028"/>
                        </a:cubicBezTo>
                        <a:cubicBezTo>
                          <a:pt x="9710" y="19351"/>
                          <a:pt x="9076" y="15702"/>
                          <a:pt x="9780" y="14716"/>
                        </a:cubicBezTo>
                        <a:cubicBezTo>
                          <a:pt x="9287" y="15899"/>
                          <a:pt x="10202" y="18858"/>
                          <a:pt x="9076" y="21028"/>
                        </a:cubicBezTo>
                        <a:cubicBezTo>
                          <a:pt x="9498" y="21028"/>
                          <a:pt x="9498" y="21028"/>
                          <a:pt x="9498" y="21028"/>
                        </a:cubicBezTo>
                        <a:cubicBezTo>
                          <a:pt x="10132" y="19549"/>
                          <a:pt x="10132" y="19549"/>
                          <a:pt x="10132" y="19549"/>
                        </a:cubicBezTo>
                        <a:cubicBezTo>
                          <a:pt x="10554" y="20239"/>
                          <a:pt x="10554" y="20633"/>
                          <a:pt x="10413" y="21028"/>
                        </a:cubicBezTo>
                        <a:cubicBezTo>
                          <a:pt x="11117" y="21028"/>
                          <a:pt x="11117" y="21028"/>
                          <a:pt x="11117" y="21028"/>
                        </a:cubicBezTo>
                        <a:cubicBezTo>
                          <a:pt x="11187" y="20831"/>
                          <a:pt x="11257" y="20732"/>
                          <a:pt x="11257" y="20535"/>
                        </a:cubicBezTo>
                        <a:cubicBezTo>
                          <a:pt x="11257" y="19154"/>
                          <a:pt x="9850" y="18760"/>
                          <a:pt x="10202" y="15307"/>
                        </a:cubicBezTo>
                        <a:cubicBezTo>
                          <a:pt x="10202" y="18266"/>
                          <a:pt x="11680" y="18957"/>
                          <a:pt x="11680" y="20436"/>
                        </a:cubicBezTo>
                        <a:cubicBezTo>
                          <a:pt x="11680" y="20633"/>
                          <a:pt x="11609" y="20831"/>
                          <a:pt x="11539" y="21028"/>
                        </a:cubicBezTo>
                        <a:cubicBezTo>
                          <a:pt x="11820" y="21028"/>
                          <a:pt x="11820" y="21028"/>
                          <a:pt x="11820" y="21028"/>
                        </a:cubicBezTo>
                        <a:cubicBezTo>
                          <a:pt x="11891" y="20831"/>
                          <a:pt x="11961" y="20535"/>
                          <a:pt x="11961" y="20338"/>
                        </a:cubicBezTo>
                        <a:cubicBezTo>
                          <a:pt x="11961" y="18760"/>
                          <a:pt x="10906" y="17773"/>
                          <a:pt x="10976" y="16392"/>
                        </a:cubicBezTo>
                        <a:cubicBezTo>
                          <a:pt x="11328" y="17576"/>
                          <a:pt x="12383" y="18858"/>
                          <a:pt x="12383" y="20239"/>
                        </a:cubicBezTo>
                        <a:cubicBezTo>
                          <a:pt x="12383" y="20535"/>
                          <a:pt x="12313" y="20831"/>
                          <a:pt x="12242" y="21028"/>
                        </a:cubicBezTo>
                        <a:cubicBezTo>
                          <a:pt x="12383" y="21028"/>
                          <a:pt x="12383" y="21028"/>
                          <a:pt x="12383" y="21028"/>
                        </a:cubicBezTo>
                        <a:cubicBezTo>
                          <a:pt x="12453" y="20929"/>
                          <a:pt x="12524" y="20732"/>
                          <a:pt x="12524" y="20633"/>
                        </a:cubicBezTo>
                        <a:cubicBezTo>
                          <a:pt x="12805" y="19450"/>
                          <a:pt x="12453" y="18562"/>
                          <a:pt x="11891" y="17181"/>
                        </a:cubicBezTo>
                        <a:cubicBezTo>
                          <a:pt x="12946" y="18266"/>
                          <a:pt x="13157" y="19943"/>
                          <a:pt x="12876" y="20929"/>
                        </a:cubicBezTo>
                        <a:cubicBezTo>
                          <a:pt x="12876" y="20929"/>
                          <a:pt x="12876" y="20929"/>
                          <a:pt x="12876" y="21028"/>
                        </a:cubicBezTo>
                        <a:cubicBezTo>
                          <a:pt x="13579" y="21028"/>
                          <a:pt x="13579" y="21028"/>
                          <a:pt x="13579" y="21028"/>
                        </a:cubicBezTo>
                        <a:cubicBezTo>
                          <a:pt x="13790" y="20042"/>
                          <a:pt x="14001" y="19055"/>
                          <a:pt x="13579" y="17773"/>
                        </a:cubicBezTo>
                        <a:cubicBezTo>
                          <a:pt x="14283" y="18957"/>
                          <a:pt x="14072" y="19943"/>
                          <a:pt x="13861" y="21028"/>
                        </a:cubicBezTo>
                        <a:cubicBezTo>
                          <a:pt x="14072" y="21028"/>
                          <a:pt x="14072" y="21028"/>
                          <a:pt x="14072" y="21028"/>
                        </a:cubicBezTo>
                        <a:cubicBezTo>
                          <a:pt x="14283" y="19844"/>
                          <a:pt x="14635" y="18661"/>
                          <a:pt x="14142" y="17379"/>
                        </a:cubicBezTo>
                        <a:cubicBezTo>
                          <a:pt x="14846" y="18266"/>
                          <a:pt x="14564" y="19647"/>
                          <a:pt x="14424" y="21028"/>
                        </a:cubicBezTo>
                        <a:cubicBezTo>
                          <a:pt x="14635" y="21028"/>
                          <a:pt x="14635" y="21028"/>
                          <a:pt x="14635" y="21028"/>
                        </a:cubicBezTo>
                        <a:cubicBezTo>
                          <a:pt x="14775" y="19746"/>
                          <a:pt x="15197" y="18365"/>
                          <a:pt x="14705" y="16984"/>
                        </a:cubicBezTo>
                        <a:cubicBezTo>
                          <a:pt x="15338" y="17773"/>
                          <a:pt x="15127" y="19549"/>
                          <a:pt x="15057" y="21028"/>
                        </a:cubicBezTo>
                        <a:cubicBezTo>
                          <a:pt x="15760" y="21028"/>
                          <a:pt x="15760" y="21028"/>
                          <a:pt x="15760" y="21028"/>
                        </a:cubicBezTo>
                        <a:cubicBezTo>
                          <a:pt x="15338" y="19055"/>
                          <a:pt x="15338" y="19055"/>
                          <a:pt x="15338" y="19055"/>
                        </a:cubicBezTo>
                        <a:cubicBezTo>
                          <a:pt x="15620" y="19351"/>
                          <a:pt x="15831" y="20042"/>
                          <a:pt x="16042" y="21028"/>
                        </a:cubicBezTo>
                        <a:cubicBezTo>
                          <a:pt x="16745" y="21028"/>
                          <a:pt x="16745" y="21028"/>
                          <a:pt x="16745" y="21028"/>
                        </a:cubicBezTo>
                        <a:cubicBezTo>
                          <a:pt x="16394" y="19450"/>
                          <a:pt x="15620" y="18858"/>
                          <a:pt x="16253" y="16294"/>
                        </a:cubicBezTo>
                        <a:cubicBezTo>
                          <a:pt x="16042" y="18957"/>
                          <a:pt x="17238" y="19647"/>
                          <a:pt x="17590" y="20140"/>
                        </a:cubicBezTo>
                        <a:cubicBezTo>
                          <a:pt x="17730" y="20338"/>
                          <a:pt x="17871" y="20633"/>
                          <a:pt x="18012" y="21028"/>
                        </a:cubicBezTo>
                        <a:cubicBezTo>
                          <a:pt x="19067" y="21028"/>
                          <a:pt x="19067" y="21028"/>
                          <a:pt x="19067" y="21028"/>
                        </a:cubicBezTo>
                        <a:cubicBezTo>
                          <a:pt x="18856" y="20732"/>
                          <a:pt x="18856" y="20732"/>
                          <a:pt x="18856" y="20732"/>
                        </a:cubicBezTo>
                        <a:cubicBezTo>
                          <a:pt x="19419" y="20732"/>
                          <a:pt x="19841" y="20831"/>
                          <a:pt x="20263" y="21028"/>
                        </a:cubicBezTo>
                        <a:cubicBezTo>
                          <a:pt x="20615" y="21028"/>
                          <a:pt x="20615" y="21028"/>
                          <a:pt x="20615" y="21028"/>
                        </a:cubicBezTo>
                        <a:cubicBezTo>
                          <a:pt x="20545" y="20929"/>
                          <a:pt x="20545" y="20929"/>
                          <a:pt x="20615" y="20831"/>
                        </a:cubicBezTo>
                        <a:cubicBezTo>
                          <a:pt x="20685" y="20633"/>
                          <a:pt x="20896" y="20831"/>
                          <a:pt x="21037" y="21028"/>
                        </a:cubicBezTo>
                        <a:cubicBezTo>
                          <a:pt x="21389" y="21028"/>
                          <a:pt x="21389" y="21028"/>
                          <a:pt x="21389" y="21028"/>
                        </a:cubicBezTo>
                        <a:cubicBezTo>
                          <a:pt x="21108" y="20633"/>
                          <a:pt x="20826" y="20338"/>
                          <a:pt x="20334" y="20338"/>
                        </a:cubicBezTo>
                        <a:close/>
                        <a:moveTo>
                          <a:pt x="4292" y="316"/>
                        </a:moveTo>
                        <a:cubicBezTo>
                          <a:pt x="3940" y="1203"/>
                          <a:pt x="4010" y="2683"/>
                          <a:pt x="5418" y="3176"/>
                        </a:cubicBezTo>
                        <a:cubicBezTo>
                          <a:pt x="3096" y="3866"/>
                          <a:pt x="3166" y="217"/>
                          <a:pt x="4292" y="316"/>
                        </a:cubicBezTo>
                        <a:close/>
                        <a:moveTo>
                          <a:pt x="2463" y="10277"/>
                        </a:moveTo>
                        <a:cubicBezTo>
                          <a:pt x="1337" y="9488"/>
                          <a:pt x="422" y="10475"/>
                          <a:pt x="422" y="10475"/>
                        </a:cubicBezTo>
                        <a:cubicBezTo>
                          <a:pt x="774" y="8995"/>
                          <a:pt x="2674" y="8896"/>
                          <a:pt x="2463" y="10277"/>
                        </a:cubicBezTo>
                        <a:close/>
                        <a:moveTo>
                          <a:pt x="2885" y="9686"/>
                        </a:moveTo>
                        <a:cubicBezTo>
                          <a:pt x="2744" y="9390"/>
                          <a:pt x="2603" y="9192"/>
                          <a:pt x="2392" y="9094"/>
                        </a:cubicBezTo>
                        <a:cubicBezTo>
                          <a:pt x="2181" y="8995"/>
                          <a:pt x="1970" y="8995"/>
                          <a:pt x="1759" y="8995"/>
                        </a:cubicBezTo>
                        <a:cubicBezTo>
                          <a:pt x="1478" y="8995"/>
                          <a:pt x="1267" y="8995"/>
                          <a:pt x="1196" y="8798"/>
                        </a:cubicBezTo>
                        <a:cubicBezTo>
                          <a:pt x="1126" y="8601"/>
                          <a:pt x="1196" y="8502"/>
                          <a:pt x="1337" y="8305"/>
                        </a:cubicBezTo>
                        <a:cubicBezTo>
                          <a:pt x="1478" y="8206"/>
                          <a:pt x="1689" y="8107"/>
                          <a:pt x="1900" y="8107"/>
                        </a:cubicBezTo>
                        <a:cubicBezTo>
                          <a:pt x="2111" y="8107"/>
                          <a:pt x="2322" y="8107"/>
                          <a:pt x="2463" y="8305"/>
                        </a:cubicBezTo>
                        <a:cubicBezTo>
                          <a:pt x="2603" y="8502"/>
                          <a:pt x="2674" y="8502"/>
                          <a:pt x="2674" y="8502"/>
                        </a:cubicBezTo>
                        <a:cubicBezTo>
                          <a:pt x="2674" y="8502"/>
                          <a:pt x="2674" y="8305"/>
                          <a:pt x="2674" y="8305"/>
                        </a:cubicBezTo>
                        <a:cubicBezTo>
                          <a:pt x="2674" y="8206"/>
                          <a:pt x="2674" y="8206"/>
                          <a:pt x="2674" y="8206"/>
                        </a:cubicBezTo>
                        <a:cubicBezTo>
                          <a:pt x="3096" y="8305"/>
                          <a:pt x="3237" y="8601"/>
                          <a:pt x="3448" y="8896"/>
                        </a:cubicBezTo>
                        <a:cubicBezTo>
                          <a:pt x="3799" y="9488"/>
                          <a:pt x="4292" y="10277"/>
                          <a:pt x="5488" y="9981"/>
                        </a:cubicBezTo>
                        <a:cubicBezTo>
                          <a:pt x="5207" y="11461"/>
                          <a:pt x="3448" y="11066"/>
                          <a:pt x="2885" y="9686"/>
                        </a:cubicBezTo>
                        <a:close/>
                        <a:moveTo>
                          <a:pt x="3870" y="11757"/>
                        </a:moveTo>
                        <a:cubicBezTo>
                          <a:pt x="3799" y="11066"/>
                          <a:pt x="6192" y="10573"/>
                          <a:pt x="6192" y="11560"/>
                        </a:cubicBezTo>
                        <a:cubicBezTo>
                          <a:pt x="6192" y="12349"/>
                          <a:pt x="3940" y="12546"/>
                          <a:pt x="3870" y="11757"/>
                        </a:cubicBezTo>
                        <a:close/>
                        <a:moveTo>
                          <a:pt x="352" y="16984"/>
                        </a:moveTo>
                        <a:cubicBezTo>
                          <a:pt x="1055" y="15603"/>
                          <a:pt x="1548" y="17576"/>
                          <a:pt x="2674" y="16491"/>
                        </a:cubicBezTo>
                        <a:cubicBezTo>
                          <a:pt x="3025" y="17280"/>
                          <a:pt x="2111" y="17773"/>
                          <a:pt x="1618" y="17379"/>
                        </a:cubicBezTo>
                        <a:cubicBezTo>
                          <a:pt x="1055" y="16886"/>
                          <a:pt x="633" y="16886"/>
                          <a:pt x="352" y="16984"/>
                        </a:cubicBezTo>
                        <a:close/>
                        <a:moveTo>
                          <a:pt x="3588" y="17970"/>
                        </a:moveTo>
                        <a:cubicBezTo>
                          <a:pt x="3096" y="18562"/>
                          <a:pt x="1829" y="19055"/>
                          <a:pt x="1900" y="17970"/>
                        </a:cubicBezTo>
                        <a:cubicBezTo>
                          <a:pt x="3166" y="18266"/>
                          <a:pt x="3448" y="15702"/>
                          <a:pt x="4644" y="16491"/>
                        </a:cubicBezTo>
                        <a:cubicBezTo>
                          <a:pt x="4362" y="16491"/>
                          <a:pt x="4081" y="17477"/>
                          <a:pt x="3588" y="17970"/>
                        </a:cubicBezTo>
                        <a:close/>
                        <a:moveTo>
                          <a:pt x="3588" y="16195"/>
                        </a:moveTo>
                        <a:cubicBezTo>
                          <a:pt x="4151" y="14420"/>
                          <a:pt x="4996" y="15603"/>
                          <a:pt x="5840" y="15998"/>
                        </a:cubicBezTo>
                        <a:cubicBezTo>
                          <a:pt x="6684" y="16491"/>
                          <a:pt x="7458" y="15702"/>
                          <a:pt x="7951" y="14814"/>
                        </a:cubicBezTo>
                        <a:cubicBezTo>
                          <a:pt x="6614" y="18957"/>
                          <a:pt x="4714" y="14814"/>
                          <a:pt x="3588" y="16195"/>
                        </a:cubicBezTo>
                        <a:close/>
                        <a:moveTo>
                          <a:pt x="6684" y="14814"/>
                        </a:moveTo>
                        <a:cubicBezTo>
                          <a:pt x="5840" y="14814"/>
                          <a:pt x="5066" y="13433"/>
                          <a:pt x="4433" y="14321"/>
                        </a:cubicBezTo>
                        <a:cubicBezTo>
                          <a:pt x="5558" y="14124"/>
                          <a:pt x="5769" y="15899"/>
                          <a:pt x="7036" y="15307"/>
                        </a:cubicBezTo>
                        <a:cubicBezTo>
                          <a:pt x="5910" y="16984"/>
                          <a:pt x="5066" y="14025"/>
                          <a:pt x="3799" y="14814"/>
                        </a:cubicBezTo>
                        <a:cubicBezTo>
                          <a:pt x="4433" y="12644"/>
                          <a:pt x="5840" y="14321"/>
                          <a:pt x="6684" y="14321"/>
                        </a:cubicBezTo>
                        <a:cubicBezTo>
                          <a:pt x="7599" y="14321"/>
                          <a:pt x="8091" y="13927"/>
                          <a:pt x="8302" y="13631"/>
                        </a:cubicBezTo>
                        <a:cubicBezTo>
                          <a:pt x="8232" y="14518"/>
                          <a:pt x="7599" y="14814"/>
                          <a:pt x="6684" y="14814"/>
                        </a:cubicBezTo>
                        <a:close/>
                        <a:moveTo>
                          <a:pt x="6403" y="13828"/>
                        </a:moveTo>
                        <a:cubicBezTo>
                          <a:pt x="7669" y="13927"/>
                          <a:pt x="8232" y="12447"/>
                          <a:pt x="8443" y="12842"/>
                        </a:cubicBezTo>
                        <a:cubicBezTo>
                          <a:pt x="8725" y="13236"/>
                          <a:pt x="7177" y="14223"/>
                          <a:pt x="6403" y="13828"/>
                        </a:cubicBezTo>
                        <a:close/>
                        <a:moveTo>
                          <a:pt x="12242" y="12644"/>
                        </a:moveTo>
                        <a:cubicBezTo>
                          <a:pt x="11961" y="12743"/>
                          <a:pt x="11891" y="13433"/>
                          <a:pt x="12735" y="13729"/>
                        </a:cubicBezTo>
                        <a:cubicBezTo>
                          <a:pt x="12453" y="13729"/>
                          <a:pt x="11750" y="13532"/>
                          <a:pt x="11750" y="12940"/>
                        </a:cubicBezTo>
                        <a:cubicBezTo>
                          <a:pt x="11750" y="12447"/>
                          <a:pt x="12242" y="12349"/>
                          <a:pt x="12242" y="12644"/>
                        </a:cubicBezTo>
                        <a:close/>
                        <a:moveTo>
                          <a:pt x="11750" y="15012"/>
                        </a:moveTo>
                        <a:cubicBezTo>
                          <a:pt x="12313" y="15209"/>
                          <a:pt x="12313" y="14913"/>
                          <a:pt x="12313" y="14913"/>
                        </a:cubicBezTo>
                        <a:cubicBezTo>
                          <a:pt x="12313" y="14913"/>
                          <a:pt x="11820" y="14913"/>
                          <a:pt x="11609" y="14420"/>
                        </a:cubicBezTo>
                        <a:cubicBezTo>
                          <a:pt x="12031" y="14617"/>
                          <a:pt x="12172" y="14420"/>
                          <a:pt x="12172" y="14420"/>
                        </a:cubicBezTo>
                        <a:cubicBezTo>
                          <a:pt x="12172" y="14420"/>
                          <a:pt x="11398" y="14025"/>
                          <a:pt x="11398" y="13729"/>
                        </a:cubicBezTo>
                        <a:cubicBezTo>
                          <a:pt x="12172" y="13828"/>
                          <a:pt x="13016" y="14321"/>
                          <a:pt x="13016" y="14321"/>
                        </a:cubicBezTo>
                        <a:cubicBezTo>
                          <a:pt x="13087" y="14617"/>
                          <a:pt x="12876" y="15505"/>
                          <a:pt x="12665" y="15603"/>
                        </a:cubicBezTo>
                        <a:cubicBezTo>
                          <a:pt x="12453" y="15702"/>
                          <a:pt x="11891" y="15505"/>
                          <a:pt x="11750" y="15012"/>
                        </a:cubicBezTo>
                        <a:close/>
                        <a:moveTo>
                          <a:pt x="13368" y="19055"/>
                        </a:moveTo>
                        <a:cubicBezTo>
                          <a:pt x="13298" y="18266"/>
                          <a:pt x="12594" y="17576"/>
                          <a:pt x="12735" y="17280"/>
                        </a:cubicBezTo>
                        <a:cubicBezTo>
                          <a:pt x="12946" y="17083"/>
                          <a:pt x="13439" y="18069"/>
                          <a:pt x="13368" y="19055"/>
                        </a:cubicBezTo>
                        <a:close/>
                        <a:moveTo>
                          <a:pt x="14283" y="16096"/>
                        </a:moveTo>
                        <a:cubicBezTo>
                          <a:pt x="14283" y="16096"/>
                          <a:pt x="13650" y="16294"/>
                          <a:pt x="13227" y="16294"/>
                        </a:cubicBezTo>
                        <a:cubicBezTo>
                          <a:pt x="12876" y="16294"/>
                          <a:pt x="12172" y="16096"/>
                          <a:pt x="12172" y="16096"/>
                        </a:cubicBezTo>
                        <a:cubicBezTo>
                          <a:pt x="12102" y="16096"/>
                          <a:pt x="12102" y="15998"/>
                          <a:pt x="12102" y="15998"/>
                        </a:cubicBezTo>
                        <a:cubicBezTo>
                          <a:pt x="12102" y="15899"/>
                          <a:pt x="12102" y="15899"/>
                          <a:pt x="12172" y="15899"/>
                        </a:cubicBezTo>
                        <a:cubicBezTo>
                          <a:pt x="12242" y="15899"/>
                          <a:pt x="12876" y="15899"/>
                          <a:pt x="13227" y="15899"/>
                        </a:cubicBezTo>
                        <a:cubicBezTo>
                          <a:pt x="13579" y="15899"/>
                          <a:pt x="14283" y="15899"/>
                          <a:pt x="14283" y="15899"/>
                        </a:cubicBezTo>
                        <a:cubicBezTo>
                          <a:pt x="14353" y="15899"/>
                          <a:pt x="14424" y="15899"/>
                          <a:pt x="14424" y="15998"/>
                        </a:cubicBezTo>
                        <a:cubicBezTo>
                          <a:pt x="14424" y="15998"/>
                          <a:pt x="14353" y="16096"/>
                          <a:pt x="14283" y="16096"/>
                        </a:cubicBezTo>
                        <a:close/>
                        <a:moveTo>
                          <a:pt x="16464" y="14913"/>
                        </a:moveTo>
                        <a:cubicBezTo>
                          <a:pt x="17379" y="16096"/>
                          <a:pt x="16605" y="17872"/>
                          <a:pt x="17168" y="19055"/>
                        </a:cubicBezTo>
                        <a:cubicBezTo>
                          <a:pt x="16112" y="17477"/>
                          <a:pt x="16956" y="16787"/>
                          <a:pt x="16464" y="14913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Freeform 65"/>
                  <p:cNvSpPr/>
                  <p:nvPr/>
                </p:nvSpPr>
                <p:spPr>
                  <a:xfrm>
                    <a:off x="210923" y="103348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7090" extrusionOk="0">
                        <a:moveTo>
                          <a:pt x="21600" y="0"/>
                        </a:moveTo>
                        <a:cubicBezTo>
                          <a:pt x="8100" y="0"/>
                          <a:pt x="0" y="9257"/>
                          <a:pt x="0" y="15429"/>
                        </a:cubicBezTo>
                        <a:cubicBezTo>
                          <a:pt x="5400" y="21600"/>
                          <a:pt x="10800" y="9257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Freeform 66"/>
                  <p:cNvSpPr/>
                  <p:nvPr/>
                </p:nvSpPr>
                <p:spPr>
                  <a:xfrm>
                    <a:off x="102891" y="6900"/>
                    <a:ext cx="62558" cy="838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27" h="19505" extrusionOk="0">
                        <a:moveTo>
                          <a:pt x="9572" y="15079"/>
                        </a:moveTo>
                        <a:cubicBezTo>
                          <a:pt x="-1228" y="10475"/>
                          <a:pt x="16936" y="3216"/>
                          <a:pt x="5154" y="738"/>
                        </a:cubicBezTo>
                        <a:cubicBezTo>
                          <a:pt x="15463" y="207"/>
                          <a:pt x="11045" y="6757"/>
                          <a:pt x="11782" y="9413"/>
                        </a:cubicBezTo>
                        <a:cubicBezTo>
                          <a:pt x="13009" y="13131"/>
                          <a:pt x="17672" y="12246"/>
                          <a:pt x="20127" y="14548"/>
                        </a:cubicBezTo>
                        <a:cubicBezTo>
                          <a:pt x="17427" y="3394"/>
                          <a:pt x="17427" y="3394"/>
                          <a:pt x="17427" y="3394"/>
                        </a:cubicBezTo>
                        <a:cubicBezTo>
                          <a:pt x="14727" y="11184"/>
                          <a:pt x="14727" y="11184"/>
                          <a:pt x="14727" y="11184"/>
                        </a:cubicBezTo>
                        <a:cubicBezTo>
                          <a:pt x="11291" y="10830"/>
                          <a:pt x="12518" y="7289"/>
                          <a:pt x="12763" y="4102"/>
                        </a:cubicBezTo>
                        <a:cubicBezTo>
                          <a:pt x="12763" y="-2095"/>
                          <a:pt x="-1473" y="-325"/>
                          <a:pt x="491" y="3216"/>
                        </a:cubicBezTo>
                        <a:cubicBezTo>
                          <a:pt x="1227" y="4456"/>
                          <a:pt x="6136" y="1623"/>
                          <a:pt x="6136" y="4633"/>
                        </a:cubicBezTo>
                        <a:cubicBezTo>
                          <a:pt x="6136" y="6757"/>
                          <a:pt x="4172" y="8528"/>
                          <a:pt x="4172" y="10475"/>
                        </a:cubicBezTo>
                        <a:cubicBezTo>
                          <a:pt x="0" y="9944"/>
                          <a:pt x="0" y="9944"/>
                          <a:pt x="0" y="9944"/>
                        </a:cubicBezTo>
                        <a:cubicBezTo>
                          <a:pt x="4172" y="11361"/>
                          <a:pt x="4172" y="11361"/>
                          <a:pt x="4172" y="11361"/>
                        </a:cubicBezTo>
                        <a:cubicBezTo>
                          <a:pt x="4172" y="12423"/>
                          <a:pt x="4663" y="13485"/>
                          <a:pt x="6136" y="14548"/>
                        </a:cubicBezTo>
                        <a:cubicBezTo>
                          <a:pt x="7854" y="15964"/>
                          <a:pt x="12027" y="16318"/>
                          <a:pt x="12272" y="19505"/>
                        </a:cubicBezTo>
                        <a:cubicBezTo>
                          <a:pt x="13500" y="18443"/>
                          <a:pt x="12518" y="16318"/>
                          <a:pt x="9572" y="15079"/>
                        </a:cubicBezTo>
                        <a:close/>
                        <a:moveTo>
                          <a:pt x="1472" y="2685"/>
                        </a:moveTo>
                        <a:cubicBezTo>
                          <a:pt x="491" y="1800"/>
                          <a:pt x="5400" y="915"/>
                          <a:pt x="6136" y="3039"/>
                        </a:cubicBezTo>
                        <a:cubicBezTo>
                          <a:pt x="3682" y="1800"/>
                          <a:pt x="1963" y="3039"/>
                          <a:pt x="1472" y="268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Freeform 67"/>
                  <p:cNvSpPr/>
                  <p:nvPr/>
                </p:nvSpPr>
                <p:spPr>
                  <a:xfrm>
                    <a:off x="204352" y="35958"/>
                    <a:ext cx="41153" cy="517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295" extrusionOk="0">
                        <a:moveTo>
                          <a:pt x="21600" y="0"/>
                        </a:moveTo>
                        <a:cubicBezTo>
                          <a:pt x="19200" y="4383"/>
                          <a:pt x="11600" y="4383"/>
                          <a:pt x="8800" y="7826"/>
                        </a:cubicBezTo>
                        <a:cubicBezTo>
                          <a:pt x="3600" y="13461"/>
                          <a:pt x="10400" y="19409"/>
                          <a:pt x="0" y="21287"/>
                        </a:cubicBezTo>
                        <a:cubicBezTo>
                          <a:pt x="12400" y="21600"/>
                          <a:pt x="6000" y="13148"/>
                          <a:pt x="10400" y="8452"/>
                        </a:cubicBezTo>
                        <a:cubicBezTo>
                          <a:pt x="14800" y="3757"/>
                          <a:pt x="20000" y="5635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" name="Freeform 68"/>
                  <p:cNvSpPr/>
                  <p:nvPr/>
                </p:nvSpPr>
                <p:spPr>
                  <a:xfrm>
                    <a:off x="194381" y="16487"/>
                    <a:ext cx="68680" cy="783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192" extrusionOk="0">
                        <a:moveTo>
                          <a:pt x="4320" y="14042"/>
                        </a:moveTo>
                        <a:cubicBezTo>
                          <a:pt x="3600" y="16005"/>
                          <a:pt x="1200" y="16398"/>
                          <a:pt x="0" y="18165"/>
                        </a:cubicBezTo>
                        <a:cubicBezTo>
                          <a:pt x="480" y="18165"/>
                          <a:pt x="4080" y="17576"/>
                          <a:pt x="5280" y="15613"/>
                        </a:cubicBezTo>
                        <a:cubicBezTo>
                          <a:pt x="6480" y="14042"/>
                          <a:pt x="5280" y="8936"/>
                          <a:pt x="9360" y="7758"/>
                        </a:cubicBezTo>
                        <a:cubicBezTo>
                          <a:pt x="13440" y="6580"/>
                          <a:pt x="17760" y="4616"/>
                          <a:pt x="12960" y="493"/>
                        </a:cubicBezTo>
                        <a:cubicBezTo>
                          <a:pt x="20400" y="2063"/>
                          <a:pt x="16080" y="8740"/>
                          <a:pt x="15360" y="9525"/>
                        </a:cubicBezTo>
                        <a:cubicBezTo>
                          <a:pt x="14400" y="10507"/>
                          <a:pt x="11760" y="12274"/>
                          <a:pt x="11760" y="15220"/>
                        </a:cubicBezTo>
                        <a:cubicBezTo>
                          <a:pt x="11760" y="17380"/>
                          <a:pt x="9360" y="19736"/>
                          <a:pt x="7440" y="20129"/>
                        </a:cubicBezTo>
                        <a:cubicBezTo>
                          <a:pt x="9360" y="20718"/>
                          <a:pt x="12240" y="16987"/>
                          <a:pt x="12240" y="16987"/>
                        </a:cubicBezTo>
                        <a:cubicBezTo>
                          <a:pt x="21600" y="7169"/>
                          <a:pt x="21600" y="7169"/>
                          <a:pt x="21600" y="7169"/>
                        </a:cubicBezTo>
                        <a:cubicBezTo>
                          <a:pt x="16320" y="9525"/>
                          <a:pt x="16320" y="9525"/>
                          <a:pt x="16320" y="9525"/>
                        </a:cubicBezTo>
                        <a:cubicBezTo>
                          <a:pt x="16320" y="9525"/>
                          <a:pt x="17760" y="8347"/>
                          <a:pt x="17760" y="5009"/>
                        </a:cubicBezTo>
                        <a:cubicBezTo>
                          <a:pt x="17760" y="100"/>
                          <a:pt x="11280" y="-882"/>
                          <a:pt x="11520" y="689"/>
                        </a:cubicBezTo>
                        <a:cubicBezTo>
                          <a:pt x="11520" y="1671"/>
                          <a:pt x="13680" y="2456"/>
                          <a:pt x="13680" y="4027"/>
                        </a:cubicBezTo>
                        <a:cubicBezTo>
                          <a:pt x="13680" y="5794"/>
                          <a:pt x="10800" y="6776"/>
                          <a:pt x="8640" y="7169"/>
                        </a:cubicBezTo>
                        <a:cubicBezTo>
                          <a:pt x="7680" y="4420"/>
                          <a:pt x="7680" y="4420"/>
                          <a:pt x="7680" y="4420"/>
                        </a:cubicBezTo>
                        <a:cubicBezTo>
                          <a:pt x="7680" y="7562"/>
                          <a:pt x="7680" y="7562"/>
                          <a:pt x="7680" y="7562"/>
                        </a:cubicBezTo>
                        <a:cubicBezTo>
                          <a:pt x="4080" y="9133"/>
                          <a:pt x="5280" y="12078"/>
                          <a:pt x="4320" y="1404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" name="Freeform 69"/>
                  <p:cNvSpPr/>
                  <p:nvPr/>
                </p:nvSpPr>
                <p:spPr>
                  <a:xfrm>
                    <a:off x="212639" y="43542"/>
                    <a:ext cx="32866" cy="479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270" extrusionOk="0">
                        <a:moveTo>
                          <a:pt x="11553" y="7763"/>
                        </a:moveTo>
                        <a:cubicBezTo>
                          <a:pt x="15572" y="3713"/>
                          <a:pt x="19591" y="4388"/>
                          <a:pt x="21600" y="0"/>
                        </a:cubicBezTo>
                        <a:cubicBezTo>
                          <a:pt x="18586" y="3375"/>
                          <a:pt x="12558" y="4050"/>
                          <a:pt x="9544" y="7088"/>
                        </a:cubicBezTo>
                        <a:cubicBezTo>
                          <a:pt x="4521" y="12150"/>
                          <a:pt x="10549" y="19238"/>
                          <a:pt x="0" y="21262"/>
                        </a:cubicBezTo>
                        <a:cubicBezTo>
                          <a:pt x="13060" y="21600"/>
                          <a:pt x="6530" y="11137"/>
                          <a:pt x="11553" y="7763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Freeform 70"/>
                  <p:cNvSpPr/>
                  <p:nvPr/>
                </p:nvSpPr>
                <p:spPr>
                  <a:xfrm>
                    <a:off x="179683" y="15159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98" h="18044" extrusionOk="0">
                        <a:moveTo>
                          <a:pt x="0" y="17280"/>
                        </a:moveTo>
                        <a:cubicBezTo>
                          <a:pt x="9969" y="21600"/>
                          <a:pt x="21600" y="6480"/>
                          <a:pt x="19938" y="0"/>
                        </a:cubicBezTo>
                        <a:cubicBezTo>
                          <a:pt x="19938" y="2160"/>
                          <a:pt x="14954" y="4320"/>
                          <a:pt x="6646" y="8640"/>
                        </a:cubicBezTo>
                        <a:cubicBezTo>
                          <a:pt x="4985" y="10800"/>
                          <a:pt x="3323" y="15120"/>
                          <a:pt x="0" y="1728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03"/>
                  <p:cNvSpPr/>
                  <p:nvPr/>
                </p:nvSpPr>
                <p:spPr>
                  <a:xfrm>
                    <a:off x="0" y="199831"/>
                    <a:ext cx="356881" cy="12701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68" name="Straight Connector 106"/>
              <p:cNvSpPr/>
              <p:nvPr/>
            </p:nvSpPr>
            <p:spPr>
              <a:xfrm flipH="1">
                <a:off x="466492" y="0"/>
                <a:ext cx="1" cy="403200"/>
              </a:xfrm>
              <a:prstGeom prst="line">
                <a:avLst/>
              </a:prstGeom>
              <a:noFill/>
              <a:ln w="3175" cap="flat">
                <a:solidFill>
                  <a:schemeClr val="accent6">
                    <a:lumOff val="5098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70" name="PG_One White.png" descr="PG_One White.pn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584963" y="34760"/>
              <a:ext cx="1297639" cy="3336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2" name="Invisalign_Primary_REV.png" descr="Invisalign_Primary_REV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43159" y="6390714"/>
            <a:ext cx="1540872" cy="36884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25863" y="2375785"/>
            <a:ext cx="4744365" cy="210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7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676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8" r:id="rId15"/>
  </p:sldLayoutIdLst>
  <p:transition spd="med"/>
  <p:hf hdr="0" ft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282632" marR="0" indent="-99752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47548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65836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84124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4384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8956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3528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8100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FAFFFE2-A81A-439C-B6D7-752CD506E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3D31E-7E79-4C0A-B6D7-B6B6F0CFC7A5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" name="Title 5">
            <a:extLst>
              <a:ext uri="{FF2B5EF4-FFF2-40B4-BE49-F238E27FC236}">
                <a16:creationId xmlns="" xmlns:a16="http://schemas.microsoft.com/office/drawing/2014/main" id="{6AE037AB-9945-4B21-8114-E74EDA4DD375}"/>
              </a:ext>
            </a:extLst>
          </p:cNvPr>
          <p:cNvSpPr txBox="1">
            <a:spLocks/>
          </p:cNvSpPr>
          <p:nvPr/>
        </p:nvSpPr>
        <p:spPr>
          <a:xfrm>
            <a:off x="185296" y="1535442"/>
            <a:ext cx="6973124" cy="390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-187" baseline="0">
                <a:solidFill>
                  <a:srgbClr val="0070C0"/>
                </a:solidFill>
                <a:uFillTx/>
                <a:latin typeface="+mj-lt"/>
                <a:ea typeface="Century Gothic"/>
                <a:cs typeface="Century Gothic"/>
                <a:sym typeface="Century Gothic"/>
              </a:defRPr>
            </a:lvl1pPr>
            <a:lvl2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eaLnBrk="1" fontAlgn="auto" hangingPunct="1"/>
            <a:r>
              <a:rPr lang="en-GB" sz="4500" kern="0" dirty="0" smtClean="0">
                <a:solidFill>
                  <a:schemeClr val="bg1"/>
                </a:solidFill>
                <a:latin typeface="Century Gothic"/>
              </a:rPr>
              <a:t>ML</a:t>
            </a:r>
            <a:endParaRPr lang="en-GB" sz="4500" kern="0" dirty="0" smtClean="0">
              <a:solidFill>
                <a:schemeClr val="bg1"/>
              </a:solidFill>
              <a:latin typeface="Century Gothic"/>
            </a:endParaRPr>
          </a:p>
          <a:p>
            <a:pPr eaLnBrk="1" fontAlgn="auto" hangingPunct="1"/>
            <a:r>
              <a:rPr lang="en-GB" sz="4500" kern="0" dirty="0" smtClean="0">
                <a:solidFill>
                  <a:schemeClr val="bg1"/>
                </a:solidFill>
                <a:latin typeface="Century Gothic"/>
              </a:rPr>
              <a:t>US National Flight Delays</a:t>
            </a: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2500" b="0" kern="0" dirty="0" smtClean="0">
                <a:solidFill>
                  <a:schemeClr val="bg1"/>
                </a:solidFill>
                <a:latin typeface="Century Gothic"/>
              </a:rPr>
              <a:t>January-June 2024</a:t>
            </a: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endParaRPr lang="en-GB" sz="4500" kern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85627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4"/>
              </a:buClr>
              <a:buSzPct val="100000"/>
            </a:pPr>
            <a:r>
              <a:rPr lang="en-US" sz="36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5.RESULTS</a:t>
            </a:r>
            <a:endParaRPr lang="en-GB" sz="3300" b="0" dirty="0">
              <a:solidFill>
                <a:srgbClr val="00539F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50" y="1120656"/>
            <a:ext cx="3176322" cy="363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r>
              <a:rPr 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DELAYED FLIGHTS POLICY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refund policy for flight delays in the U.S. varies based on the airline, as there is no federal law requiring airlines to compensate passengers for delays.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U.S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airlines are not required to offer refunds for delays unless the delay results in a significant schedule change, and the passenger chooses not to take the flight.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Some airlines may provide vouchers, meal compensation, or hotel stays for long delays (e.g., 4+ hours), but this is not universal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For delays while on the tarmac, the Department of Transportation (DOT)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mandates:Domestic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flights: Passengers must be allowed to deplane after 3 hours unless it is unsafe.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International flights: The limit is 4 hours.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Airlines must provide water, snacks, and working lavatories during tarmac delays</a:t>
            </a: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323148" y="914401"/>
            <a:ext cx="3169720" cy="1993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rPr>
              <a:t>INFO : DELAYS POLICY IN US</a:t>
            </a: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rPr>
              <a:t>.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4307143" y="915230"/>
            <a:ext cx="3169720" cy="928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BUSINESS NEEDS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Reduce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operating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costs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airlines</a:t>
            </a:r>
            <a:endParaRPr lang="en-US" sz="1100" dirty="0" smtClean="0">
              <a:solidFill>
                <a:schemeClr val="bg1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318567" y="4733568"/>
            <a:ext cx="3176322" cy="198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u="sng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EXAMPLES AIRLINES</a:t>
            </a:r>
            <a:endParaRPr lang="en-US" sz="1100" u="sng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  <a:buFontTx/>
              <a:buChar char="-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American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Airlines: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Refunds are provided if a delay exceeds 4 hours and the passenger chooses not to travel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.</a:t>
            </a: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  <a:buFontTx/>
              <a:buChar char="-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Delta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Airlines: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Refunds or credits are offered for delays beyond a certain threshold (varies by ticket type and delay duration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).</a:t>
            </a: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  <a:buFontTx/>
              <a:buChar char="-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United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Airlines: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Refunds are offered for "significant delays," usually defined as a delay of 6+ hours or a major schedule change.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302400" y="1842550"/>
            <a:ext cx="3188645" cy="1216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NEXT </a:t>
            </a: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STEPS</a:t>
            </a: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Add the airline column and calculate how much money has been spent on refunds</a:t>
            </a: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 descr="Hypothesis - Free business and finance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8381" y="0"/>
            <a:ext cx="724449" cy="724449"/>
          </a:xfrm>
          <a:prstGeom prst="rect">
            <a:avLst/>
          </a:prstGeom>
          <a:noFill/>
        </p:spPr>
      </p:pic>
      <p:sp>
        <p:nvSpPr>
          <p:cNvPr id="16" name="15 Flecha derecha"/>
          <p:cNvSpPr/>
          <p:nvPr/>
        </p:nvSpPr>
        <p:spPr>
          <a:xfrm>
            <a:off x="3636974" y="3444469"/>
            <a:ext cx="419387" cy="233757"/>
          </a:xfrm>
          <a:prstGeom prst="rightArrow">
            <a:avLst/>
          </a:prstGeom>
          <a:solidFill>
            <a:schemeClr val="accent6">
              <a:lumOff val="5098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0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INTRO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2220359" y="2116387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One of the biggest frustrations these days is flight delays at the airports.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following analysis we will try to answer these questions with information on US domestic flights between January-June 2024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2223469" y="3089880"/>
            <a:ext cx="8152171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Predict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current</a:t>
            </a:r>
            <a:r>
              <a:rPr lang="es-ES" sz="1200" b="1" u="sng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arrival</a:t>
            </a:r>
            <a:r>
              <a:rPr lang="es-ES" sz="1200" b="1" u="sng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time of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with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this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will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able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know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of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domestic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519092" y="3238888"/>
            <a:ext cx="1505650" cy="605324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algn="ctr" defTabSz="533400">
              <a:lnSpc>
                <a:spcPct val="90000"/>
              </a:lnSpc>
              <a:spcAft>
                <a:spcPct val="15000"/>
              </a:spcAft>
            </a:pPr>
            <a:endParaRPr lang="en-US" sz="11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1" indent="-342900" algn="ctr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en-US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494208" y="2242458"/>
            <a:ext cx="1514983" cy="5318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rPr>
              <a:t>CONTEXT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61D1C8A7-3D7E-477D-9911-6474CC1B4E27}"/>
              </a:ext>
            </a:extLst>
          </p:cNvPr>
          <p:cNvSpPr/>
          <p:nvPr/>
        </p:nvSpPr>
        <p:spPr>
          <a:xfrm>
            <a:off x="504849" y="4271779"/>
            <a:ext cx="1538555" cy="626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  <a:cs typeface="Calibri"/>
              </a:rPr>
              <a:t>BUSINESS </a:t>
            </a:r>
          </a:p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  <a:cs typeface="Calibri"/>
              </a:rPr>
              <a:t>IMPACT</a:t>
            </a:r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Arial"/>
              <a:buChar char="•"/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0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2242131" y="4200223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Help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air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connections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that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present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long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Find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inefficiencies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between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customer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satisfaction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airport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efficiency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Reduce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operating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costs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airlines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80720" y="2418569"/>
            <a:ext cx="3399341" cy="762000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/>
              <a:t>3,461,319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1800" dirty="0" err="1" smtClean="0"/>
              <a:t>National</a:t>
            </a:r>
            <a:r>
              <a:rPr lang="es-ES" sz="1800" dirty="0" smtClean="0"/>
              <a:t> </a:t>
            </a:r>
            <a:r>
              <a:rPr lang="es-ES" sz="1800" dirty="0" err="1" smtClean="0"/>
              <a:t>flights</a:t>
            </a:r>
            <a:r>
              <a:rPr lang="es-ES" sz="1800" dirty="0" smtClean="0"/>
              <a:t>  </a:t>
            </a:r>
            <a:r>
              <a:rPr lang="es-ES" sz="1800" dirty="0" err="1" smtClean="0"/>
              <a:t>for</a:t>
            </a:r>
            <a:r>
              <a:rPr lang="es-ES" sz="1800" dirty="0" smtClean="0"/>
              <a:t> 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br>
              <a:rPr lang="es-ES" sz="1800" dirty="0" smtClean="0"/>
            </a:br>
            <a:r>
              <a:rPr lang="es-ES" sz="1800" dirty="0" err="1" smtClean="0"/>
              <a:t>period</a:t>
            </a:r>
            <a:r>
              <a:rPr lang="es-ES" sz="1800" dirty="0" smtClean="0"/>
              <a:t>  </a:t>
            </a:r>
            <a:r>
              <a:rPr lang="es-ES" sz="1800" dirty="0" err="1" smtClean="0"/>
              <a:t>Jan-Jun</a:t>
            </a:r>
            <a:r>
              <a:rPr lang="es-ES" sz="1800" dirty="0" smtClean="0"/>
              <a:t> 2024</a:t>
            </a:r>
            <a:endParaRPr lang="es-ES" sz="2700" dirty="0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350307" y="3843044"/>
            <a:ext cx="1189408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 fontScale="90000" lnSpcReduction="10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1" i="0" u="none" strike="noStrike" kern="0" cap="none" spc="-187" normalizeH="0" baseline="0" noProof="0" dirty="0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336</a:t>
            </a:r>
            <a:br>
              <a:rPr kumimoji="0" lang="es-ES" sz="5000" b="1" i="0" u="none" strike="noStrike" kern="0" cap="none" spc="-187" normalizeH="0" baseline="0" noProof="0" dirty="0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kumimoji="0" lang="es-ES" sz="1800" i="0" u="none" strike="noStrike" kern="0" cap="none" spc="-187" normalizeH="0" baseline="0" noProof="0" dirty="0" err="1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Airports</a:t>
            </a:r>
            <a:endParaRPr kumimoji="0" lang="es-ES" sz="2700" i="0" u="none" strike="noStrike" kern="0" cap="none" spc="-187" normalizeH="0" baseline="0" noProof="0" dirty="0">
              <a:ln>
                <a:noFill/>
              </a:ln>
              <a:solidFill>
                <a:schemeClr val="accent6">
                  <a:lumOff val="5098"/>
                </a:schemeClr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1. DATA PROCESSING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15" name="3 Título"/>
          <p:cNvSpPr txBox="1">
            <a:spLocks/>
          </p:cNvSpPr>
          <p:nvPr/>
        </p:nvSpPr>
        <p:spPr>
          <a:xfrm>
            <a:off x="1024076" y="3547597"/>
            <a:ext cx="2214138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remove all those columns that we do not need for the ARR_TIME prediction.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16" name="3 Título"/>
          <p:cNvSpPr txBox="1">
            <a:spLocks/>
          </p:cNvSpPr>
          <p:nvPr/>
        </p:nvSpPr>
        <p:spPr>
          <a:xfrm>
            <a:off x="4696573" y="3713746"/>
            <a:ext cx="2214138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There are 49,510 cancelled flights, with no ARR_TIME. We proceed to delete these  flights as will not have delete time</a:t>
            </a:r>
          </a:p>
        </p:txBody>
      </p:sp>
      <p:sp>
        <p:nvSpPr>
          <p:cNvPr id="17" name="3 Título"/>
          <p:cNvSpPr txBox="1">
            <a:spLocks/>
          </p:cNvSpPr>
          <p:nvPr/>
        </p:nvSpPr>
        <p:spPr>
          <a:xfrm>
            <a:off x="8333544" y="3878752"/>
            <a:ext cx="2543001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better management and optimization of the variables we will transform them into numbers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Days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of the week into numbers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onth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numbers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Cities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numbers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1258160" y="1945678"/>
            <a:ext cx="5370667" cy="1850571"/>
            <a:chOff x="1244409" y="4723254"/>
            <a:chExt cx="5370667" cy="1850571"/>
          </a:xfrm>
        </p:grpSpPr>
        <p:sp>
          <p:nvSpPr>
            <p:cNvPr id="18" name="17 Elipse"/>
            <p:cNvSpPr/>
            <p:nvPr/>
          </p:nvSpPr>
          <p:spPr>
            <a:xfrm>
              <a:off x="1244409" y="4723254"/>
              <a:ext cx="1938803" cy="1828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18 Elipse"/>
            <p:cNvSpPr/>
            <p:nvPr/>
          </p:nvSpPr>
          <p:spPr>
            <a:xfrm>
              <a:off x="4676273" y="4745025"/>
              <a:ext cx="1938803" cy="1828800"/>
            </a:xfrm>
            <a:prstGeom prst="ellipse">
              <a:avLst/>
            </a:prstGeom>
            <a:solidFill>
              <a:srgbClr val="00AAE6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032638" y="5509318"/>
              <a:ext cx="1581293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</a:rPr>
                <a:t>MISSING </a:t>
              </a: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  <a:sym typeface="Century Gothic"/>
                </a:rPr>
                <a:t>VALUES</a:t>
              </a:r>
              <a:endPara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09413" y="5465774"/>
              <a:ext cx="1643170" cy="338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</a:rPr>
                <a:t>REMOVE UNNECESSARY COLUMS</a:t>
              </a:r>
              <a:endParaRPr lang="es-ES" sz="1100" b="1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endParaRPr>
            </a:p>
          </p:txBody>
        </p:sp>
      </p:grpSp>
      <p:sp>
        <p:nvSpPr>
          <p:cNvPr id="23" name="22 Elipse"/>
          <p:cNvSpPr/>
          <p:nvPr/>
        </p:nvSpPr>
        <p:spPr>
          <a:xfrm>
            <a:off x="8548150" y="1941092"/>
            <a:ext cx="1938803" cy="1828800"/>
          </a:xfrm>
          <a:prstGeom prst="ellipse">
            <a:avLst/>
          </a:prstGeom>
          <a:solidFill>
            <a:srgbClr val="4BD0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710863" y="2752365"/>
            <a:ext cx="1739421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CONVERTING VARIABLES</a:t>
            </a:r>
            <a:endParaRPr lang="es-ES" sz="1100" b="1" dirty="0" smtClean="0"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sp>
        <p:nvSpPr>
          <p:cNvPr id="25" name="3 Título"/>
          <p:cNvSpPr txBox="1">
            <a:spLocks/>
          </p:cNvSpPr>
          <p:nvPr/>
        </p:nvSpPr>
        <p:spPr>
          <a:xfrm>
            <a:off x="597815" y="830727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order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ensure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well-structured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data in ML,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transformations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in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raw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data are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needed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2. DATA TRANSFORM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60314" y="3917688"/>
            <a:ext cx="354104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split the data into training and test sets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20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% of the data will be reserved for 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test</a:t>
            </a: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- 80% will be used for training.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3100" y="3852243"/>
            <a:ext cx="329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Divide the into Categorical or Numerical</a:t>
            </a:r>
          </a:p>
          <a:p>
            <a:r>
              <a:rPr lang="en-US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endParaRPr lang="en-US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3838" y="4433792"/>
            <a:ext cx="1627011" cy="26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4387" y="4434495"/>
            <a:ext cx="1627803" cy="2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Elipse"/>
          <p:cNvSpPr/>
          <p:nvPr/>
        </p:nvSpPr>
        <p:spPr>
          <a:xfrm>
            <a:off x="4613252" y="1065654"/>
            <a:ext cx="1938803" cy="18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92006" y="1856301"/>
            <a:ext cx="164317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DATA</a:t>
            </a:r>
            <a:endParaRPr lang="es-ES" sz="1100" b="1" dirty="0">
              <a:solidFill>
                <a:schemeClr val="bg1"/>
              </a:solidFill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10800000" flipV="1">
            <a:off x="3836355" y="2873829"/>
            <a:ext cx="1588168" cy="72877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16 Conector recto de flecha"/>
          <p:cNvCxnSpPr/>
          <p:nvPr/>
        </p:nvCxnSpPr>
        <p:spPr>
          <a:xfrm>
            <a:off x="5425668" y="2840599"/>
            <a:ext cx="1291390" cy="9545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18 Rectángulo"/>
          <p:cNvSpPr/>
          <p:nvPr/>
        </p:nvSpPr>
        <p:spPr>
          <a:xfrm>
            <a:off x="6469551" y="4853883"/>
            <a:ext cx="1711922" cy="461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ORIGIN_CITY_NAME,</a:t>
            </a:r>
          </a:p>
          <a:p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DEST_CITY_NAME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505753" y="4841278"/>
            <a:ext cx="1711922" cy="1015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MONTH, DAY_OF_MONTH, DAY_OF_WEEK, CRS_DEP_TIME,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CRS_ARR_TIME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3.MODEL TRAINING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10220" y="1220648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choose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train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Linear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Regression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ensembles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like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Forest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boosting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like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1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Forest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Tree-based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ensemble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method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good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noisy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non-linear data.</a:t>
            </a:r>
          </a:p>
          <a:p>
            <a:pPr lvl="1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Efficient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accurate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boosting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algorithm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tabular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models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1">
              <a:buFontTx/>
              <a:buChar char="-"/>
            </a:pP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Faster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in training,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especially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large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datasets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1"/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1"/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428554" y="18820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Results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before optimization of the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hyperparameters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for the 3 models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1249530" y="2309121"/>
            <a:ext cx="7388164" cy="2863812"/>
            <a:chOff x="1228905" y="2487876"/>
            <a:chExt cx="7388164" cy="28638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8905" y="2487876"/>
              <a:ext cx="3627437" cy="280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9632" y="2554513"/>
              <a:ext cx="3627437" cy="279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14 Rectángulo"/>
          <p:cNvSpPr/>
          <p:nvPr/>
        </p:nvSpPr>
        <p:spPr>
          <a:xfrm>
            <a:off x="854815" y="5270429"/>
            <a:ext cx="96848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is not competitive. It shows a much higher MSE than the other models, indicating that Random Forest has a worse fitting ability. It also has the smallest R²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has metrics that indicate an excellent fit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has slightly better metrics than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making it the best model for this case.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Conclusion :</a:t>
            </a:r>
            <a:r>
              <a:rPr lang="en-US" sz="1200" b="1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best model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followed closely by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while Random Forest lags behind in comparison.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4.MODEL EVALUATE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2" name="2 Marcador de texto"/>
          <p:cNvSpPr>
            <a:spLocks noGrp="1"/>
          </p:cNvSpPr>
          <p:nvPr>
            <p:ph type="body" idx="14"/>
          </p:nvPr>
        </p:nvSpPr>
        <p:spPr>
          <a:xfrm>
            <a:off x="3877607" y="4393126"/>
            <a:ext cx="3286340" cy="364503"/>
          </a:xfrm>
          <a:solidFill>
            <a:schemeClr val="bg1"/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will evaluate the models with the best parameters found through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hyperparameter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optimization</a:t>
            </a: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613856" y="1669978"/>
            <a:ext cx="6328618" cy="4580426"/>
            <a:chOff x="2202025" y="2164992"/>
            <a:chExt cx="6328618" cy="458042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2025" y="2164992"/>
              <a:ext cx="6328618" cy="2229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0224" y="4497464"/>
              <a:ext cx="6155319" cy="224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9 Rectángulo"/>
          <p:cNvSpPr/>
          <p:nvPr/>
        </p:nvSpPr>
        <p:spPr>
          <a:xfrm>
            <a:off x="7014983" y="2284511"/>
            <a:ext cx="498909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achieves significantly better performance on all metrics after optimization compared to the default values ​​shown in the first code. Is the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bhe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best model among the three, with the best MSE, RMSE, MAE, and a near-perfect R².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still a solid choice, but it does not outperform Random Forest on any of the metrics.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while efficient, has shown somewhat inferior performance compared to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Random Forest after optimization.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Conclusion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is the best model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this dataset, as it has the best performance on all key metrics after optimization.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a second competitive option, but if you are looking for the most accurate model, Random Forest is the optimal choice.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despite its good ability to handle large volumes of data, does not offer the best fit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5.RESULTS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82410" y="1166137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After calculating the ARR_TIME again, we will proceed to do some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analysis in order to see the delays across the country.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that analysis we will create the following columns: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-flight duration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-absolute delay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relative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082" y="2410021"/>
            <a:ext cx="4336559" cy="207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104" y="2509444"/>
            <a:ext cx="3914756" cy="19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4"/>
              </a:buClr>
              <a:buSzPct val="100000"/>
            </a:pPr>
            <a:r>
              <a:rPr lang="en-US" sz="36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5.RESULTS</a:t>
            </a:r>
            <a:endParaRPr lang="en-GB" sz="3300" b="0" dirty="0">
              <a:solidFill>
                <a:srgbClr val="00539F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50" y="1848627"/>
            <a:ext cx="3176322" cy="1265834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ANALYSIS RESULTS</a:t>
            </a: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endParaRPr lang="en-US" sz="11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The flight with the longest delay is Phoenix, AZ - Durango, CO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The flight with the shortest delay is Chicago, IL - New York, NY</a:t>
            </a:r>
            <a:endParaRPr lang="es-ES" sz="1100" dirty="0" smtClean="0">
              <a:solidFill>
                <a:schemeClr val="bg1"/>
              </a:solidFill>
              <a:latin typeface="Century Gothic" panose="020B0502020202020204" pitchFamily="34" charset="0"/>
              <a:sym typeface="Century Gothic"/>
            </a:endParaRP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endParaRPr lang="en-US" sz="11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="" xmlns:a16="http://schemas.microsoft.com/office/drawing/2014/main" id="{61D1C8A7-3D7E-477D-9911-6474CC1B4E27}"/>
              </a:ext>
            </a:extLst>
          </p:cNvPr>
          <p:cNvSpPr/>
          <p:nvPr/>
        </p:nvSpPr>
        <p:spPr>
          <a:xfrm>
            <a:off x="318236" y="3105621"/>
            <a:ext cx="3169720" cy="1037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  <a:cs typeface="Calibri"/>
              </a:rPr>
              <a:t>SOLUTIONS:</a:t>
            </a:r>
            <a:endParaRPr lang="en-US" sz="11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>
              <a:buFontTx/>
              <a:buChar char="-"/>
            </a:pP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Adjust</a:t>
            </a: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schedules</a:t>
            </a:r>
          </a:p>
          <a:p>
            <a:pPr>
              <a:buFontTx/>
              <a:buChar char="-"/>
            </a:pP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Explore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alternate</a:t>
            </a: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routing</a:t>
            </a: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Dedicated</a:t>
            </a: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extra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resources</a:t>
            </a:r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Arial"/>
              <a:buChar char="•"/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0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323148" y="914401"/>
            <a:ext cx="3169720" cy="928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rPr>
              <a:t>BUSINESS NEEDS</a:t>
            </a:r>
          </a:p>
          <a:p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Improve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flight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- 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air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connections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that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present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a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long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delays</a:t>
            </a:r>
            <a:endParaRPr lang="en-GB" sz="1100" dirty="0">
              <a:solidFill>
                <a:schemeClr val="bg1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8292796" y="1455576"/>
            <a:ext cx="3176322" cy="1836265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ANALYSIS RESULTS</a:t>
            </a:r>
          </a:p>
          <a:p>
            <a:pPr>
              <a:buFontTx/>
              <a:buChar char="-"/>
            </a:pP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Origin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cities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with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significant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delays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:Brunswick, GA; Santa Rosa, CA; Helena, 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MT</a:t>
            </a:r>
          </a:p>
          <a:p>
            <a:pPr>
              <a:buFontTx/>
              <a:buChar char="-"/>
            </a:pPr>
            <a:endParaRPr lang="es-ES" sz="1100" dirty="0" smtClean="0">
              <a:solidFill>
                <a:schemeClr val="bg1"/>
              </a:solidFill>
              <a:latin typeface="Century Gothic" panose="020B0502020202020204" pitchFamily="34" charset="0"/>
              <a:sym typeface="Century Gothic"/>
            </a:endParaRPr>
          </a:p>
          <a:p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Destination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cities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with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highest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absolute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delays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(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e.g.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, Durango, CO; Fairbanks, AK; Grand Junction, CO).</a:t>
            </a: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61D1C8A7-3D7E-477D-9911-6474CC1B4E27}"/>
              </a:ext>
            </a:extLst>
          </p:cNvPr>
          <p:cNvSpPr/>
          <p:nvPr/>
        </p:nvSpPr>
        <p:spPr>
          <a:xfrm>
            <a:off x="8306544" y="3283940"/>
            <a:ext cx="3169720" cy="1213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SOLUTIONS: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Collaborate with Airports and Airlines in those airports.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Test alternate flight paths or scheduling adjustments for delay-heavy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routes</a:t>
            </a: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Arial"/>
              <a:buChar char="•"/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0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8299669" y="916236"/>
            <a:ext cx="3169720" cy="5393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BUSINESS NEEDS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R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educe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flight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delays</a:t>
            </a:r>
            <a:endParaRPr lang="en-GB" sz="1100" dirty="0" err="1" smtClean="0">
              <a:solidFill>
                <a:schemeClr val="bg1"/>
              </a:solidFill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307145" y="1849456"/>
            <a:ext cx="3176322" cy="992219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ANALYSIS RESULTS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-  The month with the most delays is February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The day of the week with the most delays is Saturday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61D1C8A7-3D7E-477D-9911-6474CC1B4E27}"/>
              </a:ext>
            </a:extLst>
          </p:cNvPr>
          <p:cNvSpPr/>
          <p:nvPr/>
        </p:nvSpPr>
        <p:spPr>
          <a:xfrm>
            <a:off x="4314335" y="2833086"/>
            <a:ext cx="3169720" cy="1133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SOLUTIONS:</a:t>
            </a:r>
            <a:endParaRPr lang="en-US" sz="1100" b="1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-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Staff</a:t>
            </a:r>
            <a:r>
              <a:rPr lang="es-E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</a:t>
            </a:r>
            <a:r>
              <a:rPr lang="es-E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Preparedness</a:t>
            </a:r>
            <a:endParaRPr lang="es-E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- Winter Operations </a:t>
            </a:r>
            <a:r>
              <a:rPr lang="en-US" sz="1100" dirty="0" err="1" smtClean="0">
                <a:solidFill>
                  <a:schemeClr val="bg2"/>
                </a:solidFill>
                <a:latin typeface="Century Gothic" panose="020B0502020202020204" pitchFamily="34" charset="0"/>
              </a:rPr>
              <a:t>Optimization:Create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contingency plans for severe weather, including backup staffing and rebooking policies.</a:t>
            </a:r>
          </a:p>
          <a:p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0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4307143" y="915230"/>
            <a:ext cx="3169720" cy="928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BUSINESS NEEDS</a:t>
            </a:r>
          </a:p>
          <a:p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Improve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airport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 </a:t>
            </a:r>
            <a:r>
              <a:rPr lang="es-ES" sz="11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efficiency</a:t>
            </a:r>
            <a:r>
              <a:rPr lang="es-ES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.</a:t>
            </a:r>
            <a:endParaRPr lang="en-US" sz="1100" dirty="0" smtClean="0">
              <a:solidFill>
                <a:schemeClr val="bg1"/>
              </a:solidFill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318076" y="4124132"/>
            <a:ext cx="3176322" cy="2338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NEXT </a:t>
            </a: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STEPS</a:t>
            </a:r>
          </a:p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-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Analyze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the reasons of the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delays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(weather, aircraft, passenger volume etc)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Perform a root-cause analysis of delays for the Phoenix-Durango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route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in order to improve the long delays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Analyze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the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success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of the Chicago-New York route to identify transferable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strategies to other airports.</a:t>
            </a:r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302401" y="3943814"/>
            <a:ext cx="3188645" cy="2197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NEXT STEPS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Dive Deep detail by airport in order to improve customer satisfaction</a:t>
            </a:r>
            <a:b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-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Analyze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the specific causes of delays in February and Saturdays (e.g.,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winter season,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staffing, maintenance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).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Identify </a:t>
            </a: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the peak times within February and Saturdays to target improvement</a:t>
            </a:r>
          </a:p>
          <a:p>
            <a:pPr>
              <a:buFontTx/>
              <a:buChar char="-"/>
            </a:pPr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 descr="Hypothesis - Free business and finance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8381" y="0"/>
            <a:ext cx="724449" cy="724449"/>
          </a:xfrm>
          <a:prstGeom prst="rect">
            <a:avLst/>
          </a:prstGeom>
          <a:noFill/>
        </p:spPr>
      </p:pic>
      <p:sp>
        <p:nvSpPr>
          <p:cNvPr id="16" name="Rectangle 5"/>
          <p:cNvSpPr/>
          <p:nvPr/>
        </p:nvSpPr>
        <p:spPr>
          <a:xfrm>
            <a:off x="8290666" y="4478770"/>
            <a:ext cx="3188645" cy="117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NEXT STEPS</a:t>
            </a:r>
          </a:p>
          <a:p>
            <a:pPr>
              <a:buFontTx/>
              <a:buChar char="-"/>
            </a:pPr>
            <a:r>
              <a:rPr lang="en-US" sz="11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Identify if delays are due to external factors (e.g., weather) or internal inefficiencies</a:t>
            </a: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042667"/>
      </p:ext>
    </p:extLst>
  </p:cSld>
  <p:clrMapOvr>
    <a:masterClrMapping/>
  </p:clrMapOvr>
</p:sld>
</file>

<file path=ppt/theme/theme1.xml><?xml version="1.0" encoding="utf-8"?>
<a:theme xmlns:a="http://schemas.openxmlformats.org/drawingml/2006/main" name="1_ALIGN TECH PITCH TEMPLATE-STUDIO BUILT">
  <a:themeElements>
    <a:clrScheme name="ALIGN TECH PITCH TEMPLATE-STUDIO BUI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39F"/>
      </a:accent1>
      <a:accent2>
        <a:srgbClr val="05A1E4"/>
      </a:accent2>
      <a:accent3>
        <a:srgbClr val="FFB000"/>
      </a:accent3>
      <a:accent4>
        <a:srgbClr val="979996"/>
      </a:accent4>
      <a:accent5>
        <a:srgbClr val="D9D9D9"/>
      </a:accent5>
      <a:accent6>
        <a:srgbClr val="F2F2F2"/>
      </a:accent6>
      <a:hlink>
        <a:srgbClr val="0000FF"/>
      </a:hlink>
      <a:folHlink>
        <a:srgbClr val="FF00FF"/>
      </a:folHlink>
    </a:clrScheme>
    <a:fontScheme name="ALIGN TECH PITCH TEMPLATE-STUDIO BUI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LIGN TECH PITCH TEMPLATE-STUDIO BUI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Off val="5098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Align</Template>
  <TotalTime>1677</TotalTime>
  <Words>965</Words>
  <Application>Microsoft Office PowerPoint</Application>
  <PresentationFormat>Personalizado</PresentationFormat>
  <Paragraphs>131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1_ALIGN TECH PITCH TEMPLATE-STUDIO BUILT</vt:lpstr>
      <vt:lpstr>Diapositiva 1</vt:lpstr>
      <vt:lpstr>INTRO</vt:lpstr>
      <vt:lpstr>3,461,319 National flights  for  the  period  Jan-Jun 2024</vt:lpstr>
      <vt:lpstr>1. DATA PROCESSING</vt:lpstr>
      <vt:lpstr>2. DATA TRANSFORM</vt:lpstr>
      <vt:lpstr>3.MODEL TRAINING</vt:lpstr>
      <vt:lpstr>4.MODEL EVALUATE</vt:lpstr>
      <vt:lpstr>5.RESULTS</vt:lpstr>
      <vt:lpstr>5.RESULTS</vt:lpstr>
      <vt:lpstr>5.RESULTS</vt:lpstr>
    </vt:vector>
  </TitlesOfParts>
  <Company>Publicis Groupe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ONE APAC  Media Review</dc:title>
  <dc:creator>Elena S. Zamora A.</dc:creator>
  <cp:lastModifiedBy>Marta Nores</cp:lastModifiedBy>
  <cp:revision>69</cp:revision>
  <cp:lastPrinted>2020-03-09T09:58:10Z</cp:lastPrinted>
  <dcterms:created xsi:type="dcterms:W3CDTF">2020-01-29T04:45:27Z</dcterms:created>
  <dcterms:modified xsi:type="dcterms:W3CDTF">2024-12-09T13:58:59Z</dcterms:modified>
</cp:coreProperties>
</file>