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4" r:id="rId7"/>
  </p:sldIdLst>
  <p:sldSz cx="9144000" cy="5143500" type="screen16x9"/>
  <p:notesSz cx="6858000" cy="9144000"/>
  <p:embeddedFontLst>
    <p:embeddedFont>
      <p:font typeface="Roboto Black" panose="020B0604020202020204" charset="0"/>
      <p:bold r:id="rId9"/>
      <p:boldItalic r:id="rId10"/>
    </p:embeddedFont>
    <p:embeddedFont>
      <p:font typeface="Palatino Linotype" panose="02040502050505030304" pitchFamily="18" charset="0"/>
      <p:regular r:id="rId11"/>
      <p:bold r:id="rId12"/>
      <p:italic r:id="rId13"/>
      <p:boldItalic r:id="rId14"/>
    </p:embeddedFont>
    <p:embeddedFont>
      <p:font typeface="Roboto Thin" panose="020B0604020202020204" charset="0"/>
      <p:regular r:id="rId15"/>
      <p:bold r:id="rId16"/>
      <p:italic r:id="rId17"/>
      <p:boldItalic r:id="rId18"/>
    </p:embeddedFont>
    <p:embeddedFont>
      <p:font typeface="Bree Serif" panose="020B0604020202020204" charset="0"/>
      <p:regular r:id="rId19"/>
    </p:embeddedFont>
    <p:embeddedFont>
      <p:font typeface="Roboto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3AC5C2-79D3-4356-96E7-037ED1AE7026}">
  <a:tblStyle styleId="{453AC5C2-79D3-4356-96E7-037ED1AE70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2506" y="1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24924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78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175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687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335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56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62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196669" y="1544026"/>
            <a:ext cx="3129600" cy="1551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Data Guru </a:t>
            </a:r>
            <a:r>
              <a:rPr lang="en-US" dirty="0" err="1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dan</a:t>
            </a:r>
            <a:r>
              <a:rPr lang="en-US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Siswa</a:t>
            </a:r>
            <a:r>
              <a:rPr lang="en-US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 SMPN 2 </a:t>
            </a:r>
            <a:r>
              <a:rPr lang="en-US" dirty="0" err="1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Dolopo</a:t>
            </a:r>
            <a:endParaRPr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Halaman Dashboard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8542" r="3532" b="13581"/>
          <a:stretch/>
        </p:blipFill>
        <p:spPr>
          <a:xfrm>
            <a:off x="-349135" y="1603604"/>
            <a:ext cx="6833062" cy="3102882"/>
          </a:xfrm>
          <a:prstGeom prst="rect">
            <a:avLst/>
          </a:prstGeom>
        </p:spPr>
      </p:pic>
      <p:sp>
        <p:nvSpPr>
          <p:cNvPr id="7" name="Google Shape;1281;p41"/>
          <p:cNvSpPr txBox="1">
            <a:spLocks/>
          </p:cNvSpPr>
          <p:nvPr/>
        </p:nvSpPr>
        <p:spPr>
          <a:xfrm>
            <a:off x="6483927" y="2309658"/>
            <a:ext cx="2859578" cy="102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000" dirty="0" err="1" smtClean="0"/>
              <a:t>Halaman</a:t>
            </a:r>
            <a:r>
              <a:rPr lang="en-US" sz="2000" dirty="0" smtClean="0"/>
              <a:t> Dashboard</a:t>
            </a:r>
          </a:p>
          <a:p>
            <a:r>
              <a:rPr lang="en-US" sz="2000" dirty="0" smtClean="0"/>
              <a:t>Yang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data guru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murid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Halaman Artikel</a:t>
            </a:r>
            <a:endParaRPr dirty="0"/>
          </a:p>
        </p:txBody>
      </p:sp>
      <p:sp>
        <p:nvSpPr>
          <p:cNvPr id="7" name="Google Shape;1281;p41"/>
          <p:cNvSpPr txBox="1">
            <a:spLocks/>
          </p:cNvSpPr>
          <p:nvPr/>
        </p:nvSpPr>
        <p:spPr>
          <a:xfrm>
            <a:off x="6600306" y="2177936"/>
            <a:ext cx="2859578" cy="170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000" dirty="0" err="1" smtClean="0"/>
              <a:t>Halaman</a:t>
            </a:r>
            <a:r>
              <a:rPr lang="en-US" sz="2000" dirty="0" smtClean="0"/>
              <a:t> </a:t>
            </a:r>
            <a:r>
              <a:rPr lang="en-US" sz="2000" dirty="0" err="1" smtClean="0"/>
              <a:t>Artikel</a:t>
            </a:r>
            <a:endParaRPr lang="en-US" sz="2000" dirty="0" smtClean="0"/>
          </a:p>
          <a:p>
            <a:r>
              <a:rPr lang="en-US" sz="2000" dirty="0" smtClean="0"/>
              <a:t>Yang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data </a:t>
            </a:r>
            <a:r>
              <a:rPr lang="en-US" sz="2000" dirty="0" err="1" smtClean="0"/>
              <a:t>artikeluntuk</a:t>
            </a:r>
            <a:r>
              <a:rPr lang="en-US" sz="2000" dirty="0" smtClean="0"/>
              <a:t> di </a:t>
            </a:r>
            <a:r>
              <a:rPr lang="en-US" sz="2000" dirty="0" err="1" smtClean="0"/>
              <a:t>baca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siswa</a:t>
            </a:r>
            <a:r>
              <a:rPr lang="en-US" sz="2000" dirty="0" smtClean="0"/>
              <a:t>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di upload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839" r="3637" b="14071"/>
          <a:stretch/>
        </p:blipFill>
        <p:spPr>
          <a:xfrm>
            <a:off x="-415639" y="1629295"/>
            <a:ext cx="6899565" cy="31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9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Halaman Data Guru</a:t>
            </a:r>
            <a:endParaRPr dirty="0"/>
          </a:p>
        </p:txBody>
      </p:sp>
      <p:sp>
        <p:nvSpPr>
          <p:cNvPr id="7" name="Google Shape;1281;p41"/>
          <p:cNvSpPr txBox="1">
            <a:spLocks/>
          </p:cNvSpPr>
          <p:nvPr/>
        </p:nvSpPr>
        <p:spPr>
          <a:xfrm>
            <a:off x="6483927" y="2309658"/>
            <a:ext cx="2859578" cy="102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000" dirty="0" err="1" smtClean="0"/>
              <a:t>Halaman</a:t>
            </a:r>
            <a:r>
              <a:rPr lang="en-US" sz="2000" dirty="0" smtClean="0"/>
              <a:t> Data Guru</a:t>
            </a:r>
          </a:p>
          <a:p>
            <a:r>
              <a:rPr lang="en-US" sz="2000" dirty="0" smtClean="0"/>
              <a:t>Yang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</a:t>
            </a:r>
            <a:r>
              <a:rPr lang="en-US" sz="2000" dirty="0" err="1" smtClean="0"/>
              <a:t>foto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deskripsi</a:t>
            </a:r>
            <a:r>
              <a:rPr lang="en-US" sz="2000" dirty="0" smtClean="0"/>
              <a:t> guru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677" r="4363" b="5989"/>
          <a:stretch/>
        </p:blipFill>
        <p:spPr>
          <a:xfrm>
            <a:off x="-349135" y="1483908"/>
            <a:ext cx="6833062" cy="342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9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Halaman Data Murid</a:t>
            </a:r>
            <a:endParaRPr dirty="0"/>
          </a:p>
        </p:txBody>
      </p:sp>
      <p:sp>
        <p:nvSpPr>
          <p:cNvPr id="7" name="Google Shape;1281;p41"/>
          <p:cNvSpPr txBox="1">
            <a:spLocks/>
          </p:cNvSpPr>
          <p:nvPr/>
        </p:nvSpPr>
        <p:spPr>
          <a:xfrm>
            <a:off x="6483927" y="2309658"/>
            <a:ext cx="2859578" cy="102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000" dirty="0" err="1" smtClean="0"/>
              <a:t>Halaman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Murid</a:t>
            </a:r>
            <a:endParaRPr lang="en-US" sz="2000" dirty="0" smtClean="0"/>
          </a:p>
          <a:p>
            <a:r>
              <a:rPr lang="en-US" sz="2000" dirty="0" smtClean="0"/>
              <a:t>Yang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</a:t>
            </a:r>
            <a:r>
              <a:rPr lang="en-US" sz="2000" dirty="0" err="1" smtClean="0"/>
              <a:t>foto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deskripsi</a:t>
            </a:r>
            <a:r>
              <a:rPr lang="en-US" sz="2000" dirty="0" smtClean="0"/>
              <a:t> </a:t>
            </a:r>
            <a:r>
              <a:rPr lang="en-US" sz="2000" dirty="0" err="1" smtClean="0"/>
              <a:t>murid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8352" r="4363" b="5990"/>
          <a:stretch/>
        </p:blipFill>
        <p:spPr>
          <a:xfrm>
            <a:off x="-548640" y="1391458"/>
            <a:ext cx="7032567" cy="35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0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On-screen Show (16:9)</PresentationFormat>
  <Paragraphs>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Roboto Black</vt:lpstr>
      <vt:lpstr>Palatino Linotype</vt:lpstr>
      <vt:lpstr>Roboto Thin</vt:lpstr>
      <vt:lpstr>Bree Serif</vt:lpstr>
      <vt:lpstr>Arial</vt:lpstr>
      <vt:lpstr>Roboto Light</vt:lpstr>
      <vt:lpstr>WEB PROPOSAL</vt:lpstr>
      <vt:lpstr>Data Guru dan Siswa SMPN 2 Dolopo</vt:lpstr>
      <vt:lpstr>Halaman Dashboard</vt:lpstr>
      <vt:lpstr>Halaman Artikel</vt:lpstr>
      <vt:lpstr>Halaman Data Guru</vt:lpstr>
      <vt:lpstr>Halaman Data Murid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Guru dan Siswa SMPN 2 Dolopo</dc:title>
  <cp:lastModifiedBy>Microsoft account</cp:lastModifiedBy>
  <cp:revision>1</cp:revision>
  <dcterms:modified xsi:type="dcterms:W3CDTF">2023-06-25T01:49:27Z</dcterms:modified>
</cp:coreProperties>
</file>