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691632-824F-41B5-93D1-B4074A2E9E68}" v="1" dt="2025-04-03T14:03:56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>
        <p:scale>
          <a:sx n="25" d="100"/>
          <a:sy n="25" d="100"/>
        </p:scale>
        <p:origin x="1230" y="1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A PRIETO SOLOVYOVA - STUDENT" userId="af6c9338-4775-459a-aa3e-16f9f7103844" providerId="ADAL" clId="{77691632-824F-41B5-93D1-B4074A2E9E68}"/>
    <pc:docChg chg="undo redo custSel modSld">
      <pc:chgData name="MARTA PRIETO SOLOVYOVA - STUDENT" userId="af6c9338-4775-459a-aa3e-16f9f7103844" providerId="ADAL" clId="{77691632-824F-41B5-93D1-B4074A2E9E68}" dt="2025-04-03T14:10:10.290" v="3997" actId="20577"/>
      <pc:docMkLst>
        <pc:docMk/>
      </pc:docMkLst>
      <pc:sldChg chg="addSp delSp modSp mod modNotesTx">
        <pc:chgData name="MARTA PRIETO SOLOVYOVA - STUDENT" userId="af6c9338-4775-459a-aa3e-16f9f7103844" providerId="ADAL" clId="{77691632-824F-41B5-93D1-B4074A2E9E68}" dt="2025-04-03T14:10:10.290" v="3997" actId="20577"/>
        <pc:sldMkLst>
          <pc:docMk/>
          <pc:sldMk cId="3670002591" sldId="257"/>
        </pc:sldMkLst>
        <pc:spChg chg="mod">
          <ac:chgData name="MARTA PRIETO SOLOVYOVA - STUDENT" userId="af6c9338-4775-459a-aa3e-16f9f7103844" providerId="ADAL" clId="{77691632-824F-41B5-93D1-B4074A2E9E68}" dt="2025-03-14T19:57:37.510" v="3157" actId="20577"/>
          <ac:spMkLst>
            <pc:docMk/>
            <pc:sldMk cId="3670002591" sldId="257"/>
            <ac:spMk id="2" creationId="{1993C26E-EDBC-AD4F-BB92-D4EA1D015F35}"/>
          </ac:spMkLst>
        </pc:spChg>
        <pc:spChg chg="add mod">
          <ac:chgData name="MARTA PRIETO SOLOVYOVA - STUDENT" userId="af6c9338-4775-459a-aa3e-16f9f7103844" providerId="ADAL" clId="{77691632-824F-41B5-93D1-B4074A2E9E68}" dt="2025-03-14T14:34:38.886" v="2098" actId="20577"/>
          <ac:spMkLst>
            <pc:docMk/>
            <pc:sldMk cId="3670002591" sldId="257"/>
            <ac:spMk id="3" creationId="{24319DEC-CF66-483E-4CD8-050ABA765F25}"/>
          </ac:spMkLst>
        </pc:spChg>
        <pc:spChg chg="add mod">
          <ac:chgData name="MARTA PRIETO SOLOVYOVA - STUDENT" userId="af6c9338-4775-459a-aa3e-16f9f7103844" providerId="ADAL" clId="{77691632-824F-41B5-93D1-B4074A2E9E68}" dt="2025-03-14T14:28:23.437" v="1770" actId="1076"/>
          <ac:spMkLst>
            <pc:docMk/>
            <pc:sldMk cId="3670002591" sldId="257"/>
            <ac:spMk id="4" creationId="{A08999F4-CCA6-9D2C-59B0-E35F7CBB5F9A}"/>
          </ac:spMkLst>
        </pc:spChg>
        <pc:spChg chg="mod">
          <ac:chgData name="MARTA PRIETO SOLOVYOVA - STUDENT" userId="af6c9338-4775-459a-aa3e-16f9f7103844" providerId="ADAL" clId="{77691632-824F-41B5-93D1-B4074A2E9E68}" dt="2025-03-20T13:12:23.364" v="3765" actId="688"/>
          <ac:spMkLst>
            <pc:docMk/>
            <pc:sldMk cId="3670002591" sldId="257"/>
            <ac:spMk id="6" creationId="{9177B9F0-6AB8-FF5B-B316-07F20F8EE820}"/>
          </ac:spMkLst>
        </pc:spChg>
        <pc:spChg chg="mod">
          <ac:chgData name="MARTA PRIETO SOLOVYOVA - STUDENT" userId="af6c9338-4775-459a-aa3e-16f9f7103844" providerId="ADAL" clId="{77691632-824F-41B5-93D1-B4074A2E9E68}" dt="2025-03-14T13:57:50.971" v="134" actId="1076"/>
          <ac:spMkLst>
            <pc:docMk/>
            <pc:sldMk cId="3670002591" sldId="257"/>
            <ac:spMk id="11" creationId="{F6C17A40-0FC6-175B-C483-B3FE84E9B5EA}"/>
          </ac:spMkLst>
        </pc:spChg>
        <pc:spChg chg="mod">
          <ac:chgData name="MARTA PRIETO SOLOVYOVA - STUDENT" userId="af6c9338-4775-459a-aa3e-16f9f7103844" providerId="ADAL" clId="{77691632-824F-41B5-93D1-B4074A2E9E68}" dt="2025-03-30T15:57:23.111" v="3945" actId="313"/>
          <ac:spMkLst>
            <pc:docMk/>
            <pc:sldMk cId="3670002591" sldId="257"/>
            <ac:spMk id="12" creationId="{051A7A1F-1474-0F36-646C-0319C76E49E5}"/>
          </ac:spMkLst>
        </pc:spChg>
        <pc:spChg chg="mod">
          <ac:chgData name="MARTA PRIETO SOLOVYOVA - STUDENT" userId="af6c9338-4775-459a-aa3e-16f9f7103844" providerId="ADAL" clId="{77691632-824F-41B5-93D1-B4074A2E9E68}" dt="2025-03-20T13:20:18.200" v="3783" actId="688"/>
          <ac:spMkLst>
            <pc:docMk/>
            <pc:sldMk cId="3670002591" sldId="257"/>
            <ac:spMk id="13" creationId="{89FA19A8-4801-5FE3-5438-C2C6C9356623}"/>
          </ac:spMkLst>
        </pc:spChg>
        <pc:spChg chg="mod">
          <ac:chgData name="MARTA PRIETO SOLOVYOVA - STUDENT" userId="af6c9338-4775-459a-aa3e-16f9f7103844" providerId="ADAL" clId="{77691632-824F-41B5-93D1-B4074A2E9E68}" dt="2025-03-14T20:14:14.813" v="3498" actId="20577"/>
          <ac:spMkLst>
            <pc:docMk/>
            <pc:sldMk cId="3670002591" sldId="257"/>
            <ac:spMk id="14" creationId="{2AC774C9-289F-E310-A3BD-DC32F2215068}"/>
          </ac:spMkLst>
        </pc:spChg>
        <pc:spChg chg="mod">
          <ac:chgData name="MARTA PRIETO SOLOVYOVA - STUDENT" userId="af6c9338-4775-459a-aa3e-16f9f7103844" providerId="ADAL" clId="{77691632-824F-41B5-93D1-B4074A2E9E68}" dt="2025-03-30T16:06:52.522" v="3961" actId="14100"/>
          <ac:spMkLst>
            <pc:docMk/>
            <pc:sldMk cId="3670002591" sldId="257"/>
            <ac:spMk id="15" creationId="{B7DF88F5-A167-8855-DF66-C14ED4CF9C39}"/>
          </ac:spMkLst>
        </pc:spChg>
        <pc:spChg chg="mod">
          <ac:chgData name="MARTA PRIETO SOLOVYOVA - STUDENT" userId="af6c9338-4775-459a-aa3e-16f9f7103844" providerId="ADAL" clId="{77691632-824F-41B5-93D1-B4074A2E9E68}" dt="2025-03-14T20:24:12.438" v="3537" actId="14100"/>
          <ac:spMkLst>
            <pc:docMk/>
            <pc:sldMk cId="3670002591" sldId="257"/>
            <ac:spMk id="16" creationId="{6A6D26DD-9013-D274-673F-3CBA4A6C0CC5}"/>
          </ac:spMkLst>
        </pc:spChg>
        <pc:spChg chg="mod">
          <ac:chgData name="MARTA PRIETO SOLOVYOVA - STUDENT" userId="af6c9338-4775-459a-aa3e-16f9f7103844" providerId="ADAL" clId="{77691632-824F-41B5-93D1-B4074A2E9E68}" dt="2025-03-20T13:27:05.140" v="3933" actId="14100"/>
          <ac:spMkLst>
            <pc:docMk/>
            <pc:sldMk cId="3670002591" sldId="257"/>
            <ac:spMk id="17" creationId="{1C5DAF43-F02A-941E-5C89-721F7C8CF4D0}"/>
          </ac:spMkLst>
        </pc:spChg>
        <pc:spChg chg="mod">
          <ac:chgData name="MARTA PRIETO SOLOVYOVA - STUDENT" userId="af6c9338-4775-459a-aa3e-16f9f7103844" providerId="ADAL" clId="{77691632-824F-41B5-93D1-B4074A2E9E68}" dt="2025-03-20T13:27:24.170" v="3935" actId="14100"/>
          <ac:spMkLst>
            <pc:docMk/>
            <pc:sldMk cId="3670002591" sldId="257"/>
            <ac:spMk id="18" creationId="{20DD9B83-853C-74C0-279C-65FE58AB23ED}"/>
          </ac:spMkLst>
        </pc:spChg>
        <pc:spChg chg="mod">
          <ac:chgData name="MARTA PRIETO SOLOVYOVA - STUDENT" userId="af6c9338-4775-459a-aa3e-16f9f7103844" providerId="ADAL" clId="{77691632-824F-41B5-93D1-B4074A2E9E68}" dt="2025-03-14T14:40:18.935" v="2179" actId="1076"/>
          <ac:spMkLst>
            <pc:docMk/>
            <pc:sldMk cId="3670002591" sldId="257"/>
            <ac:spMk id="20" creationId="{895E035B-5AE4-6BDD-492F-1E205D84DBC9}"/>
          </ac:spMkLst>
        </pc:spChg>
        <pc:spChg chg="add mod">
          <ac:chgData name="MARTA PRIETO SOLOVYOVA - STUDENT" userId="af6c9338-4775-459a-aa3e-16f9f7103844" providerId="ADAL" clId="{77691632-824F-41B5-93D1-B4074A2E9E68}" dt="2025-03-14T20:24:46.283" v="3565" actId="20577"/>
          <ac:spMkLst>
            <pc:docMk/>
            <pc:sldMk cId="3670002591" sldId="257"/>
            <ac:spMk id="23" creationId="{33691A07-E2E1-C213-B922-E2AAF0DBDCAE}"/>
          </ac:spMkLst>
        </pc:spChg>
        <pc:spChg chg="add mod">
          <ac:chgData name="MARTA PRIETO SOLOVYOVA - STUDENT" userId="af6c9338-4775-459a-aa3e-16f9f7103844" providerId="ADAL" clId="{77691632-824F-41B5-93D1-B4074A2E9E68}" dt="2025-03-14T20:28:08.050" v="3575" actId="1076"/>
          <ac:spMkLst>
            <pc:docMk/>
            <pc:sldMk cId="3670002591" sldId="257"/>
            <ac:spMk id="24" creationId="{D1B9735C-605E-03FE-57E4-51601E0F2864}"/>
          </ac:spMkLst>
        </pc:spChg>
        <pc:spChg chg="add mod">
          <ac:chgData name="MARTA PRIETO SOLOVYOVA - STUDENT" userId="af6c9338-4775-459a-aa3e-16f9f7103844" providerId="ADAL" clId="{77691632-824F-41B5-93D1-B4074A2E9E68}" dt="2025-03-14T20:23:08.490" v="3530" actId="20577"/>
          <ac:spMkLst>
            <pc:docMk/>
            <pc:sldMk cId="3670002591" sldId="257"/>
            <ac:spMk id="25" creationId="{EC25F0AE-1F59-42DD-2957-7D94132A1EC4}"/>
          </ac:spMkLst>
        </pc:spChg>
        <pc:spChg chg="add mod">
          <ac:chgData name="MARTA PRIETO SOLOVYOVA - STUDENT" userId="af6c9338-4775-459a-aa3e-16f9f7103844" providerId="ADAL" clId="{77691632-824F-41B5-93D1-B4074A2E9E68}" dt="2025-03-20T13:27:21.171" v="3934" actId="1076"/>
          <ac:spMkLst>
            <pc:docMk/>
            <pc:sldMk cId="3670002591" sldId="257"/>
            <ac:spMk id="26" creationId="{F8769B0C-8E4E-001B-4E27-D915C4706DE6}"/>
          </ac:spMkLst>
        </pc:spChg>
        <pc:spChg chg="mod">
          <ac:chgData name="MARTA PRIETO SOLOVYOVA - STUDENT" userId="af6c9338-4775-459a-aa3e-16f9f7103844" providerId="ADAL" clId="{77691632-824F-41B5-93D1-B4074A2E9E68}" dt="2025-04-03T14:00:50.460" v="3970" actId="20577"/>
          <ac:spMkLst>
            <pc:docMk/>
            <pc:sldMk cId="3670002591" sldId="257"/>
            <ac:spMk id="29" creationId="{CAD7A52F-5F33-7FE0-597E-3E405E7B415A}"/>
          </ac:spMkLst>
        </pc:spChg>
        <pc:spChg chg="add mod">
          <ac:chgData name="MARTA PRIETO SOLOVYOVA - STUDENT" userId="af6c9338-4775-459a-aa3e-16f9f7103844" providerId="ADAL" clId="{77691632-824F-41B5-93D1-B4074A2E9E68}" dt="2025-03-14T20:35:01.388" v="3747" actId="1076"/>
          <ac:spMkLst>
            <pc:docMk/>
            <pc:sldMk cId="3670002591" sldId="257"/>
            <ac:spMk id="39" creationId="{B60793B8-A3C6-032B-30AE-64D5A1BAF00C}"/>
          </ac:spMkLst>
        </pc:spChg>
        <pc:spChg chg="add mod">
          <ac:chgData name="MARTA PRIETO SOLOVYOVA - STUDENT" userId="af6c9338-4775-459a-aa3e-16f9f7103844" providerId="ADAL" clId="{77691632-824F-41B5-93D1-B4074A2E9E68}" dt="2025-04-03T14:10:10.290" v="3997" actId="20577"/>
          <ac:spMkLst>
            <pc:docMk/>
            <pc:sldMk cId="3670002591" sldId="257"/>
            <ac:spMk id="44" creationId="{6F657D12-D5B7-344A-2078-A72833EADC2F}"/>
          </ac:spMkLst>
        </pc:spChg>
        <pc:picChg chg="add mod">
          <ac:chgData name="MARTA PRIETO SOLOVYOVA - STUDENT" userId="af6c9338-4775-459a-aa3e-16f9f7103844" providerId="ADAL" clId="{77691632-824F-41B5-93D1-B4074A2E9E68}" dt="2025-03-14T14:44:09.950" v="2189" actId="1076"/>
          <ac:picMkLst>
            <pc:docMk/>
            <pc:sldMk cId="3670002591" sldId="257"/>
            <ac:picMk id="5" creationId="{8D294498-A7B6-0806-C0C2-056B27DBCD4D}"/>
          </ac:picMkLst>
        </pc:picChg>
        <pc:picChg chg="add mod">
          <ac:chgData name="MARTA PRIETO SOLOVYOVA - STUDENT" userId="af6c9338-4775-459a-aa3e-16f9f7103844" providerId="ADAL" clId="{77691632-824F-41B5-93D1-B4074A2E9E68}" dt="2025-03-14T19:57:07.567" v="3150" actId="1076"/>
          <ac:picMkLst>
            <pc:docMk/>
            <pc:sldMk cId="3670002591" sldId="257"/>
            <ac:picMk id="7" creationId="{389604BA-A7CC-1E29-0657-420E0CC07E85}"/>
          </ac:picMkLst>
        </pc:picChg>
        <pc:picChg chg="add mod">
          <ac:chgData name="MARTA PRIETO SOLOVYOVA - STUDENT" userId="af6c9338-4775-459a-aa3e-16f9f7103844" providerId="ADAL" clId="{77691632-824F-41B5-93D1-B4074A2E9E68}" dt="2025-03-14T19:57:15.636" v="3155" actId="1036"/>
          <ac:picMkLst>
            <pc:docMk/>
            <pc:sldMk cId="3670002591" sldId="257"/>
            <ac:picMk id="9" creationId="{42222B49-A1E2-7DFF-3139-1E61EBA56245}"/>
          </ac:picMkLst>
        </pc:picChg>
        <pc:picChg chg="add mod">
          <ac:chgData name="MARTA PRIETO SOLOVYOVA - STUDENT" userId="af6c9338-4775-459a-aa3e-16f9f7103844" providerId="ADAL" clId="{77691632-824F-41B5-93D1-B4074A2E9E68}" dt="2025-03-14T14:44:14.796" v="2190" actId="1076"/>
          <ac:picMkLst>
            <pc:docMk/>
            <pc:sldMk cId="3670002591" sldId="257"/>
            <ac:picMk id="10" creationId="{472BEFFE-126D-97A2-EE9C-EBE7795E5198}"/>
          </ac:picMkLst>
        </pc:picChg>
        <pc:picChg chg="mod">
          <ac:chgData name="MARTA PRIETO SOLOVYOVA - STUDENT" userId="af6c9338-4775-459a-aa3e-16f9f7103844" providerId="ADAL" clId="{77691632-824F-41B5-93D1-B4074A2E9E68}" dt="2025-03-14T13:58:39.586" v="137" actId="14100"/>
          <ac:picMkLst>
            <pc:docMk/>
            <pc:sldMk cId="3670002591" sldId="257"/>
            <ac:picMk id="19" creationId="{91C54CAA-469D-D0B4-9EA4-82A99BD630D2}"/>
          </ac:picMkLst>
        </pc:picChg>
        <pc:picChg chg="add mod">
          <ac:chgData name="MARTA PRIETO SOLOVYOVA - STUDENT" userId="af6c9338-4775-459a-aa3e-16f9f7103844" providerId="ADAL" clId="{77691632-824F-41B5-93D1-B4074A2E9E68}" dt="2025-03-14T14:44:20.787" v="2192" actId="1076"/>
          <ac:picMkLst>
            <pc:docMk/>
            <pc:sldMk cId="3670002591" sldId="257"/>
            <ac:picMk id="22" creationId="{A084D326-0913-3B1A-8555-D04A32703857}"/>
          </ac:picMkLst>
        </pc:picChg>
        <pc:picChg chg="add del mod">
          <ac:chgData name="MARTA PRIETO SOLOVYOVA - STUDENT" userId="af6c9338-4775-459a-aa3e-16f9f7103844" providerId="ADAL" clId="{77691632-824F-41B5-93D1-B4074A2E9E68}" dt="2025-04-03T14:03:59.178" v="3981" actId="478"/>
          <ac:picMkLst>
            <pc:docMk/>
            <pc:sldMk cId="3670002591" sldId="257"/>
            <ac:picMk id="28" creationId="{7233D252-09FD-DFF4-6ECE-F8DC5168CB39}"/>
          </ac:picMkLst>
        </pc:picChg>
        <pc:picChg chg="add mod">
          <ac:chgData name="MARTA PRIETO SOLOVYOVA - STUDENT" userId="af6c9338-4775-459a-aa3e-16f9f7103844" providerId="ADAL" clId="{77691632-824F-41B5-93D1-B4074A2E9E68}" dt="2025-03-14T20:04:09.679" v="3174" actId="1076"/>
          <ac:picMkLst>
            <pc:docMk/>
            <pc:sldMk cId="3670002591" sldId="257"/>
            <ac:picMk id="32" creationId="{33CAD1BE-0325-8EAD-64B4-D959DE3CD93D}"/>
          </ac:picMkLst>
        </pc:picChg>
        <pc:picChg chg="mod">
          <ac:chgData name="MARTA PRIETO SOLOVYOVA - STUDENT" userId="af6c9338-4775-459a-aa3e-16f9f7103844" providerId="ADAL" clId="{77691632-824F-41B5-93D1-B4074A2E9E68}" dt="2025-03-30T15:58:10.575" v="3947" actId="14100"/>
          <ac:picMkLst>
            <pc:docMk/>
            <pc:sldMk cId="3670002591" sldId="257"/>
            <ac:picMk id="33" creationId="{0B9BADF1-1E23-B0F9-F7D3-8D07ED6C0D5E}"/>
          </ac:picMkLst>
        </pc:picChg>
        <pc:picChg chg="add del mod">
          <ac:chgData name="MARTA PRIETO SOLOVYOVA - STUDENT" userId="af6c9338-4775-459a-aa3e-16f9f7103844" providerId="ADAL" clId="{77691632-824F-41B5-93D1-B4074A2E9E68}" dt="2025-04-03T14:05:46.966" v="3989" actId="478"/>
          <ac:picMkLst>
            <pc:docMk/>
            <pc:sldMk cId="3670002591" sldId="257"/>
            <ac:picMk id="35" creationId="{C2B8DB8D-FC69-72A0-47FE-C207EB830305}"/>
          </ac:picMkLst>
        </pc:picChg>
        <pc:picChg chg="add mod">
          <ac:chgData name="MARTA PRIETO SOLOVYOVA - STUDENT" userId="af6c9338-4775-459a-aa3e-16f9f7103844" providerId="ADAL" clId="{77691632-824F-41B5-93D1-B4074A2E9E68}" dt="2025-03-30T16:09:16.098" v="3968" actId="1076"/>
          <ac:picMkLst>
            <pc:docMk/>
            <pc:sldMk cId="3670002591" sldId="257"/>
            <ac:picMk id="36" creationId="{1D823637-980A-3E0A-2C80-B3840D2CA34C}"/>
          </ac:picMkLst>
        </pc:picChg>
        <pc:picChg chg="add del mod">
          <ac:chgData name="MARTA PRIETO SOLOVYOVA - STUDENT" userId="af6c9338-4775-459a-aa3e-16f9f7103844" providerId="ADAL" clId="{77691632-824F-41B5-93D1-B4074A2E9E68}" dt="2025-04-03T14:06:29.318" v="3995" actId="478"/>
          <ac:picMkLst>
            <pc:docMk/>
            <pc:sldMk cId="3670002591" sldId="257"/>
            <ac:picMk id="38" creationId="{9DB5596E-7468-D7AF-34BF-56A6159A2847}"/>
          </ac:picMkLst>
        </pc:picChg>
        <pc:picChg chg="add mod">
          <ac:chgData name="MARTA PRIETO SOLOVYOVA - STUDENT" userId="af6c9338-4775-459a-aa3e-16f9f7103844" providerId="ADAL" clId="{77691632-824F-41B5-93D1-B4074A2E9E68}" dt="2025-04-03T14:06:25.391" v="3994" actId="14100"/>
          <ac:picMkLst>
            <pc:docMk/>
            <pc:sldMk cId="3670002591" sldId="257"/>
            <ac:picMk id="40" creationId="{88FDC184-2B69-A42C-4497-DC2C74FE4C17}"/>
          </ac:picMkLst>
        </pc:picChg>
        <pc:inkChg chg="add">
          <ac:chgData name="MARTA PRIETO SOLOVYOVA - STUDENT" userId="af6c9338-4775-459a-aa3e-16f9f7103844" providerId="ADAL" clId="{77691632-824F-41B5-93D1-B4074A2E9E68}" dt="2025-03-20T13:21:06.814" v="3784" actId="9405"/>
          <ac:inkMkLst>
            <pc:docMk/>
            <pc:sldMk cId="3670002591" sldId="257"/>
            <ac:inkMk id="41" creationId="{B3CC5B4B-1B4F-0198-E432-D89268BDBA18}"/>
          </ac:inkMkLst>
        </pc:inkChg>
        <pc:inkChg chg="add">
          <ac:chgData name="MARTA PRIETO SOLOVYOVA - STUDENT" userId="af6c9338-4775-459a-aa3e-16f9f7103844" providerId="ADAL" clId="{77691632-824F-41B5-93D1-B4074A2E9E68}" dt="2025-03-20T13:21:21.514" v="3785" actId="9405"/>
          <ac:inkMkLst>
            <pc:docMk/>
            <pc:sldMk cId="3670002591" sldId="257"/>
            <ac:inkMk id="42" creationId="{519CA4A6-76B8-AFD9-41BA-317249BCFFEF}"/>
          </ac:inkMkLst>
        </pc:inkChg>
      </pc:sldChg>
    </pc:docChg>
  </pc:docChgLst>
  <pc:docChgLst>
    <pc:chgData name="MARTA PRIETO SOLOVYOVA - STUDENT" userId="af6c9338-4775-459a-aa3e-16f9f7103844" providerId="ADAL" clId="{E98555AA-FC74-43F8-8449-FA3B96765EC5}"/>
    <pc:docChg chg="undo custSel addSld delSld modSld">
      <pc:chgData name="MARTA PRIETO SOLOVYOVA - STUDENT" userId="af6c9338-4775-459a-aa3e-16f9f7103844" providerId="ADAL" clId="{E98555AA-FC74-43F8-8449-FA3B96765EC5}" dt="2025-03-28T11:22:22.047" v="307" actId="2696"/>
      <pc:docMkLst>
        <pc:docMk/>
      </pc:docMkLst>
      <pc:sldChg chg="del">
        <pc:chgData name="MARTA PRIETO SOLOVYOVA - STUDENT" userId="af6c9338-4775-459a-aa3e-16f9f7103844" providerId="ADAL" clId="{E98555AA-FC74-43F8-8449-FA3B96765EC5}" dt="2025-03-28T11:13:02.357" v="278" actId="2696"/>
        <pc:sldMkLst>
          <pc:docMk/>
          <pc:sldMk cId="3250061525" sldId="256"/>
        </pc:sldMkLst>
      </pc:sldChg>
      <pc:sldChg chg="add del">
        <pc:chgData name="MARTA PRIETO SOLOVYOVA - STUDENT" userId="af6c9338-4775-459a-aa3e-16f9f7103844" providerId="ADAL" clId="{E98555AA-FC74-43F8-8449-FA3B96765EC5}" dt="2025-03-28T11:15:21.469" v="286" actId="2696"/>
        <pc:sldMkLst>
          <pc:docMk/>
          <pc:sldMk cId="4262663332" sldId="256"/>
        </pc:sldMkLst>
      </pc:sldChg>
      <pc:sldChg chg="addSp delSp modSp mod">
        <pc:chgData name="MARTA PRIETO SOLOVYOVA - STUDENT" userId="af6c9338-4775-459a-aa3e-16f9f7103844" providerId="ADAL" clId="{E98555AA-FC74-43F8-8449-FA3B96765EC5}" dt="2025-03-28T11:17:25.762" v="306" actId="14100"/>
        <pc:sldMkLst>
          <pc:docMk/>
          <pc:sldMk cId="3670002591" sldId="257"/>
        </pc:sldMkLst>
        <pc:spChg chg="add mod">
          <ac:chgData name="MARTA PRIETO SOLOVYOVA - STUDENT" userId="af6c9338-4775-459a-aa3e-16f9f7103844" providerId="ADAL" clId="{E98555AA-FC74-43F8-8449-FA3B96765EC5}" dt="2025-03-21T11:36:42.981" v="122" actId="20577"/>
          <ac:spMkLst>
            <pc:docMk/>
            <pc:sldMk cId="3670002591" sldId="257"/>
            <ac:spMk id="2" creationId="{1993C26E-EDBC-AD4F-BB92-D4EA1D015F35}"/>
          </ac:spMkLst>
        </pc:spChg>
        <pc:spChg chg="mod">
          <ac:chgData name="MARTA PRIETO SOLOVYOVA - STUDENT" userId="af6c9338-4775-459a-aa3e-16f9f7103844" providerId="ADAL" clId="{E98555AA-FC74-43F8-8449-FA3B96765EC5}" dt="2025-03-14T11:12:11.402" v="0" actId="207"/>
          <ac:spMkLst>
            <pc:docMk/>
            <pc:sldMk cId="3670002591" sldId="257"/>
            <ac:spMk id="6" creationId="{9177B9F0-6AB8-FF5B-B316-07F20F8EE820}"/>
          </ac:spMkLst>
        </pc:spChg>
        <pc:spChg chg="add mod">
          <ac:chgData name="MARTA PRIETO SOLOVYOVA - STUDENT" userId="af6c9338-4775-459a-aa3e-16f9f7103844" providerId="ADAL" clId="{E98555AA-FC74-43F8-8449-FA3B96765EC5}" dt="2025-03-28T11:15:57.530" v="292" actId="166"/>
          <ac:spMkLst>
            <pc:docMk/>
            <pc:sldMk cId="3670002591" sldId="257"/>
            <ac:spMk id="8" creationId="{A84EF6A6-08AB-87A1-265C-A26554C52EC0}"/>
          </ac:spMkLst>
        </pc:spChg>
        <pc:spChg chg="mod">
          <ac:chgData name="MARTA PRIETO SOLOVYOVA - STUDENT" userId="af6c9338-4775-459a-aa3e-16f9f7103844" providerId="ADAL" clId="{E98555AA-FC74-43F8-8449-FA3B96765EC5}" dt="2025-03-21T11:36:16.861" v="114" actId="20577"/>
          <ac:spMkLst>
            <pc:docMk/>
            <pc:sldMk cId="3670002591" sldId="257"/>
            <ac:spMk id="12" creationId="{051A7A1F-1474-0F36-646C-0319C76E49E5}"/>
          </ac:spMkLst>
        </pc:spChg>
        <pc:spChg chg="mod">
          <ac:chgData name="MARTA PRIETO SOLOVYOVA - STUDENT" userId="af6c9338-4775-459a-aa3e-16f9f7103844" providerId="ADAL" clId="{E98555AA-FC74-43F8-8449-FA3B96765EC5}" dt="2025-03-14T11:12:17.169" v="1" actId="207"/>
          <ac:spMkLst>
            <pc:docMk/>
            <pc:sldMk cId="3670002591" sldId="257"/>
            <ac:spMk id="13" creationId="{89FA19A8-4801-5FE3-5438-C2C6C9356623}"/>
          </ac:spMkLst>
        </pc:spChg>
        <pc:spChg chg="mod">
          <ac:chgData name="MARTA PRIETO SOLOVYOVA - STUDENT" userId="af6c9338-4775-459a-aa3e-16f9f7103844" providerId="ADAL" clId="{E98555AA-FC74-43F8-8449-FA3B96765EC5}" dt="2025-03-21T11:38:31.532" v="146" actId="20577"/>
          <ac:spMkLst>
            <pc:docMk/>
            <pc:sldMk cId="3670002591" sldId="257"/>
            <ac:spMk id="14" creationId="{2AC774C9-289F-E310-A3BD-DC32F2215068}"/>
          </ac:spMkLst>
        </pc:spChg>
        <pc:spChg chg="mod">
          <ac:chgData name="MARTA PRIETO SOLOVYOVA - STUDENT" userId="af6c9338-4775-459a-aa3e-16f9f7103844" providerId="ADAL" clId="{E98555AA-FC74-43F8-8449-FA3B96765EC5}" dt="2025-03-21T11:38:02.540" v="140" actId="14100"/>
          <ac:spMkLst>
            <pc:docMk/>
            <pc:sldMk cId="3670002591" sldId="257"/>
            <ac:spMk id="15" creationId="{B7DF88F5-A167-8855-DF66-C14ED4CF9C39}"/>
          </ac:spMkLst>
        </pc:spChg>
        <pc:spChg chg="mod">
          <ac:chgData name="MARTA PRIETO SOLOVYOVA - STUDENT" userId="af6c9338-4775-459a-aa3e-16f9f7103844" providerId="ADAL" clId="{E98555AA-FC74-43F8-8449-FA3B96765EC5}" dt="2025-03-14T11:25:07.010" v="73" actId="14100"/>
          <ac:spMkLst>
            <pc:docMk/>
            <pc:sldMk cId="3670002591" sldId="257"/>
            <ac:spMk id="16" creationId="{6A6D26DD-9013-D274-673F-3CBA4A6C0CC5}"/>
          </ac:spMkLst>
        </pc:spChg>
        <pc:spChg chg="mod">
          <ac:chgData name="MARTA PRIETO SOLOVYOVA - STUDENT" userId="af6c9338-4775-459a-aa3e-16f9f7103844" providerId="ADAL" clId="{E98555AA-FC74-43F8-8449-FA3B96765EC5}" dt="2025-03-21T11:37:20.670" v="130" actId="20577"/>
          <ac:spMkLst>
            <pc:docMk/>
            <pc:sldMk cId="3670002591" sldId="257"/>
            <ac:spMk id="17" creationId="{1C5DAF43-F02A-941E-5C89-721F7C8CF4D0}"/>
          </ac:spMkLst>
        </pc:spChg>
        <pc:spChg chg="mod">
          <ac:chgData name="MARTA PRIETO SOLOVYOVA - STUDENT" userId="af6c9338-4775-459a-aa3e-16f9f7103844" providerId="ADAL" clId="{E98555AA-FC74-43F8-8449-FA3B96765EC5}" dt="2025-03-28T11:15:53.787" v="290" actId="1076"/>
          <ac:spMkLst>
            <pc:docMk/>
            <pc:sldMk cId="3670002591" sldId="257"/>
            <ac:spMk id="18" creationId="{20DD9B83-853C-74C0-279C-65FE58AB23ED}"/>
          </ac:spMkLst>
        </pc:spChg>
        <pc:spChg chg="mod">
          <ac:chgData name="MARTA PRIETO SOLOVYOVA - STUDENT" userId="af6c9338-4775-459a-aa3e-16f9f7103844" providerId="ADAL" clId="{E98555AA-FC74-43F8-8449-FA3B96765EC5}" dt="2025-03-21T11:37:52.139" v="137" actId="14100"/>
          <ac:spMkLst>
            <pc:docMk/>
            <pc:sldMk cId="3670002591" sldId="257"/>
            <ac:spMk id="23" creationId="{33691A07-E2E1-C213-B922-E2AAF0DBDCAE}"/>
          </ac:spMkLst>
        </pc:spChg>
        <pc:spChg chg="add mod">
          <ac:chgData name="MARTA PRIETO SOLOVYOVA - STUDENT" userId="af6c9338-4775-459a-aa3e-16f9f7103844" providerId="ADAL" clId="{E98555AA-FC74-43F8-8449-FA3B96765EC5}" dt="2025-03-21T11:36:57.226" v="125" actId="1076"/>
          <ac:spMkLst>
            <pc:docMk/>
            <pc:sldMk cId="3670002591" sldId="257"/>
            <ac:spMk id="27" creationId="{5282D262-30A0-9A37-B7CB-F4496F78F4FD}"/>
          </ac:spMkLst>
        </pc:spChg>
        <pc:spChg chg="add mod">
          <ac:chgData name="MARTA PRIETO SOLOVYOVA - STUDENT" userId="af6c9338-4775-459a-aa3e-16f9f7103844" providerId="ADAL" clId="{E98555AA-FC74-43F8-8449-FA3B96765EC5}" dt="2025-03-21T11:39:19.003" v="156" actId="20577"/>
          <ac:spMkLst>
            <pc:docMk/>
            <pc:sldMk cId="3670002591" sldId="257"/>
            <ac:spMk id="29" creationId="{CAD7A52F-5F33-7FE0-597E-3E405E7B415A}"/>
          </ac:spMkLst>
        </pc:spChg>
        <pc:spChg chg="add mod">
          <ac:chgData name="MARTA PRIETO SOLOVYOVA - STUDENT" userId="af6c9338-4775-459a-aa3e-16f9f7103844" providerId="ADAL" clId="{E98555AA-FC74-43F8-8449-FA3B96765EC5}" dt="2025-03-21T11:42:28.667" v="277" actId="20577"/>
          <ac:spMkLst>
            <pc:docMk/>
            <pc:sldMk cId="3670002591" sldId="257"/>
            <ac:spMk id="30" creationId="{222D8FDD-160A-0A96-D4CC-C8463EA6CE29}"/>
          </ac:spMkLst>
        </pc:spChg>
        <pc:spChg chg="add mod">
          <ac:chgData name="MARTA PRIETO SOLOVYOVA - STUDENT" userId="af6c9338-4775-459a-aa3e-16f9f7103844" providerId="ADAL" clId="{E98555AA-FC74-43F8-8449-FA3B96765EC5}" dt="2025-03-21T11:42:01.715" v="264" actId="1076"/>
          <ac:spMkLst>
            <pc:docMk/>
            <pc:sldMk cId="3670002591" sldId="257"/>
            <ac:spMk id="31" creationId="{DBE2B06C-926A-EFA0-1E2A-3B060DAB2251}"/>
          </ac:spMkLst>
        </pc:spChg>
        <pc:spChg chg="mod">
          <ac:chgData name="MARTA PRIETO SOLOVYOVA - STUDENT" userId="af6c9338-4775-459a-aa3e-16f9f7103844" providerId="ADAL" clId="{E98555AA-FC74-43F8-8449-FA3B96765EC5}" dt="2025-03-21T11:39:16.323" v="154" actId="20577"/>
          <ac:spMkLst>
            <pc:docMk/>
            <pc:sldMk cId="3670002591" sldId="257"/>
            <ac:spMk id="44" creationId="{6F657D12-D5B7-344A-2078-A72833EADC2F}"/>
          </ac:spMkLst>
        </pc:spChg>
        <pc:picChg chg="mod">
          <ac:chgData name="MARTA PRIETO SOLOVYOVA - STUDENT" userId="af6c9338-4775-459a-aa3e-16f9f7103844" providerId="ADAL" clId="{E98555AA-FC74-43F8-8449-FA3B96765EC5}" dt="2025-03-21T11:39:40.075" v="157" actId="1076"/>
          <ac:picMkLst>
            <pc:docMk/>
            <pc:sldMk cId="3670002591" sldId="257"/>
            <ac:picMk id="19" creationId="{91C54CAA-469D-D0B4-9EA4-82A99BD630D2}"/>
          </ac:picMkLst>
        </pc:picChg>
        <pc:picChg chg="add mod">
          <ac:chgData name="MARTA PRIETO SOLOVYOVA - STUDENT" userId="af6c9338-4775-459a-aa3e-16f9f7103844" providerId="ADAL" clId="{E98555AA-FC74-43F8-8449-FA3B96765EC5}" dt="2025-03-28T11:17:25.762" v="306" actId="14100"/>
          <ac:picMkLst>
            <pc:docMk/>
            <pc:sldMk cId="3670002591" sldId="257"/>
            <ac:picMk id="33" creationId="{0B9BADF1-1E23-B0F9-F7D3-8D07ED6C0D5E}"/>
          </ac:picMkLst>
        </pc:picChg>
      </pc:sldChg>
      <pc:sldChg chg="add del">
        <pc:chgData name="MARTA PRIETO SOLOVYOVA - STUDENT" userId="af6c9338-4775-459a-aa3e-16f9f7103844" providerId="ADAL" clId="{E98555AA-FC74-43F8-8449-FA3B96765EC5}" dt="2025-03-28T11:15:17.233" v="284"/>
        <pc:sldMkLst>
          <pc:docMk/>
          <pc:sldMk cId="2108652497" sldId="258"/>
        </pc:sldMkLst>
      </pc:sldChg>
      <pc:sldChg chg="addSp modSp new del">
        <pc:chgData name="MARTA PRIETO SOLOVYOVA - STUDENT" userId="af6c9338-4775-459a-aa3e-16f9f7103844" providerId="ADAL" clId="{E98555AA-FC74-43F8-8449-FA3B96765EC5}" dt="2025-03-28T11:22:22.047" v="307" actId="2696"/>
        <pc:sldMkLst>
          <pc:docMk/>
          <pc:sldMk cId="4056992154" sldId="258"/>
        </pc:sldMkLst>
      </pc:sldChg>
    </pc:docChg>
  </pc:docChgLst>
  <pc:docChgLst>
    <pc:chgData name="MARTA PRIETO SOLOVYOVA - STUDENT" userId="af6c9338-4775-459a-aa3e-16f9f7103844" providerId="ADAL" clId="{FF5BA5FC-252F-417C-A289-7497144E8174}"/>
    <pc:docChg chg="modSld">
      <pc:chgData name="MARTA PRIETO SOLOVYOVA - STUDENT" userId="af6c9338-4775-459a-aa3e-16f9f7103844" providerId="ADAL" clId="{FF5BA5FC-252F-417C-A289-7497144E8174}" dt="2025-03-18T09:52:40.916" v="25" actId="20577"/>
      <pc:docMkLst>
        <pc:docMk/>
      </pc:docMkLst>
      <pc:sldChg chg="modSp mod">
        <pc:chgData name="MARTA PRIETO SOLOVYOVA - STUDENT" userId="af6c9338-4775-459a-aa3e-16f9f7103844" providerId="ADAL" clId="{FF5BA5FC-252F-417C-A289-7497144E8174}" dt="2025-03-18T09:52:40.916" v="25" actId="20577"/>
        <pc:sldMkLst>
          <pc:docMk/>
          <pc:sldMk cId="3670002591" sldId="257"/>
        </pc:sldMkLst>
        <pc:spChg chg="mod">
          <ac:chgData name="MARTA PRIETO SOLOVYOVA - STUDENT" userId="af6c9338-4775-459a-aa3e-16f9f7103844" providerId="ADAL" clId="{FF5BA5FC-252F-417C-A289-7497144E8174}" dt="2025-03-18T09:52:40.916" v="25" actId="20577"/>
          <ac:spMkLst>
            <pc:docMk/>
            <pc:sldMk cId="3670002591" sldId="257"/>
            <ac:spMk id="14" creationId="{2AC774C9-289F-E310-A3BD-DC32F2215068}"/>
          </ac:spMkLst>
        </pc:spChg>
        <pc:spChg chg="mod">
          <ac:chgData name="MARTA PRIETO SOLOVYOVA - STUDENT" userId="af6c9338-4775-459a-aa3e-16f9f7103844" providerId="ADAL" clId="{FF5BA5FC-252F-417C-A289-7497144E8174}" dt="2025-03-18T09:51:49.909" v="16" actId="20577"/>
          <ac:spMkLst>
            <pc:docMk/>
            <pc:sldMk cId="3670002591" sldId="257"/>
            <ac:spMk id="18" creationId="{20DD9B83-853C-74C0-279C-65FE58AB23ED}"/>
          </ac:spMkLst>
        </pc:spChg>
        <pc:picChg chg="mod">
          <ac:chgData name="MARTA PRIETO SOLOVYOVA - STUDENT" userId="af6c9338-4775-459a-aa3e-16f9f7103844" providerId="ADAL" clId="{FF5BA5FC-252F-417C-A289-7497144E8174}" dt="2025-03-18T09:51:37.157" v="0" actId="14100"/>
          <ac:picMkLst>
            <pc:docMk/>
            <pc:sldMk cId="3670002591" sldId="257"/>
            <ac:picMk id="19" creationId="{91C54CAA-469D-D0B4-9EA4-82A99BD630D2}"/>
          </ac:picMkLst>
        </pc:picChg>
      </pc:sldChg>
    </pc:docChg>
  </pc:docChgLst>
  <pc:docChgLst>
    <pc:chgData name="MARTA PRIETO SOLOVYOVA - STUDENT" userId="af6c9338-4775-459a-aa3e-16f9f7103844" providerId="ADAL" clId="{1B8E16D6-A1FA-45CF-A2AA-2FC0D618708F}"/>
    <pc:docChg chg="undo custSel modSld">
      <pc:chgData name="MARTA PRIETO SOLOVYOVA - STUDENT" userId="af6c9338-4775-459a-aa3e-16f9f7103844" providerId="ADAL" clId="{1B8E16D6-A1FA-45CF-A2AA-2FC0D618708F}" dt="2025-03-24T15:04:49.663" v="531" actId="14100"/>
      <pc:docMkLst>
        <pc:docMk/>
      </pc:docMkLst>
      <pc:sldChg chg="addSp delSp modSp mod modNotesTx">
        <pc:chgData name="MARTA PRIETO SOLOVYOVA - STUDENT" userId="af6c9338-4775-459a-aa3e-16f9f7103844" providerId="ADAL" clId="{1B8E16D6-A1FA-45CF-A2AA-2FC0D618708F}" dt="2025-03-24T15:04:49.663" v="531" actId="14100"/>
        <pc:sldMkLst>
          <pc:docMk/>
          <pc:sldMk cId="3670002591" sldId="257"/>
        </pc:sldMkLst>
        <pc:spChg chg="mod">
          <ac:chgData name="MARTA PRIETO SOLOVYOVA - STUDENT" userId="af6c9338-4775-459a-aa3e-16f9f7103844" providerId="ADAL" clId="{1B8E16D6-A1FA-45CF-A2AA-2FC0D618708F}" dt="2025-03-10T16:34:09.299" v="501" actId="14100"/>
          <ac:spMkLst>
            <pc:docMk/>
            <pc:sldMk cId="3670002591" sldId="257"/>
            <ac:spMk id="6" creationId="{9177B9F0-6AB8-FF5B-B316-07F20F8EE820}"/>
          </ac:spMkLst>
        </pc:spChg>
        <pc:spChg chg="add mod">
          <ac:chgData name="MARTA PRIETO SOLOVYOVA - STUDENT" userId="af6c9338-4775-459a-aa3e-16f9f7103844" providerId="ADAL" clId="{1B8E16D6-A1FA-45CF-A2AA-2FC0D618708F}" dt="2025-03-10T16:35:28.874" v="514" actId="1076"/>
          <ac:spMkLst>
            <pc:docMk/>
            <pc:sldMk cId="3670002591" sldId="257"/>
            <ac:spMk id="11" creationId="{F6C17A40-0FC6-175B-C483-B3FE84E9B5EA}"/>
          </ac:spMkLst>
        </pc:spChg>
        <pc:spChg chg="add mod">
          <ac:chgData name="MARTA PRIETO SOLOVYOVA - STUDENT" userId="af6c9338-4775-459a-aa3e-16f9f7103844" providerId="ADAL" clId="{1B8E16D6-A1FA-45CF-A2AA-2FC0D618708F}" dt="2025-03-10T16:35:21.443" v="513" actId="1076"/>
          <ac:spMkLst>
            <pc:docMk/>
            <pc:sldMk cId="3670002591" sldId="257"/>
            <ac:spMk id="12" creationId="{051A7A1F-1474-0F36-646C-0319C76E49E5}"/>
          </ac:spMkLst>
        </pc:spChg>
        <pc:spChg chg="add mod">
          <ac:chgData name="MARTA PRIETO SOLOVYOVA - STUDENT" userId="af6c9338-4775-459a-aa3e-16f9f7103844" providerId="ADAL" clId="{1B8E16D6-A1FA-45CF-A2AA-2FC0D618708F}" dt="2025-03-10T16:35:41.756" v="517" actId="14100"/>
          <ac:spMkLst>
            <pc:docMk/>
            <pc:sldMk cId="3670002591" sldId="257"/>
            <ac:spMk id="13" creationId="{89FA19A8-4801-5FE3-5438-C2C6C9356623}"/>
          </ac:spMkLst>
        </pc:spChg>
        <pc:spChg chg="add mod">
          <ac:chgData name="MARTA PRIETO SOLOVYOVA - STUDENT" userId="af6c9338-4775-459a-aa3e-16f9f7103844" providerId="ADAL" clId="{1B8E16D6-A1FA-45CF-A2AA-2FC0D618708F}" dt="2025-03-10T16:35:49.723" v="519" actId="14100"/>
          <ac:spMkLst>
            <pc:docMk/>
            <pc:sldMk cId="3670002591" sldId="257"/>
            <ac:spMk id="14" creationId="{2AC774C9-289F-E310-A3BD-DC32F2215068}"/>
          </ac:spMkLst>
        </pc:spChg>
        <pc:spChg chg="add mod">
          <ac:chgData name="MARTA PRIETO SOLOVYOVA - STUDENT" userId="af6c9338-4775-459a-aa3e-16f9f7103844" providerId="ADAL" clId="{1B8E16D6-A1FA-45CF-A2AA-2FC0D618708F}" dt="2025-03-24T15:04:49.663" v="531" actId="14100"/>
          <ac:spMkLst>
            <pc:docMk/>
            <pc:sldMk cId="3670002591" sldId="257"/>
            <ac:spMk id="15" creationId="{B7DF88F5-A167-8855-DF66-C14ED4CF9C39}"/>
          </ac:spMkLst>
        </pc:spChg>
        <pc:spChg chg="add mod">
          <ac:chgData name="MARTA PRIETO SOLOVYOVA - STUDENT" userId="af6c9338-4775-459a-aa3e-16f9f7103844" providerId="ADAL" clId="{1B8E16D6-A1FA-45CF-A2AA-2FC0D618708F}" dt="2025-03-10T16:35:53.372" v="521" actId="14100"/>
          <ac:spMkLst>
            <pc:docMk/>
            <pc:sldMk cId="3670002591" sldId="257"/>
            <ac:spMk id="16" creationId="{6A6D26DD-9013-D274-673F-3CBA4A6C0CC5}"/>
          </ac:spMkLst>
        </pc:spChg>
        <pc:spChg chg="add mod">
          <ac:chgData name="MARTA PRIETO SOLOVYOVA - STUDENT" userId="af6c9338-4775-459a-aa3e-16f9f7103844" providerId="ADAL" clId="{1B8E16D6-A1FA-45CF-A2AA-2FC0D618708F}" dt="2025-03-10T16:36:04.354" v="527" actId="14100"/>
          <ac:spMkLst>
            <pc:docMk/>
            <pc:sldMk cId="3670002591" sldId="257"/>
            <ac:spMk id="17" creationId="{1C5DAF43-F02A-941E-5C89-721F7C8CF4D0}"/>
          </ac:spMkLst>
        </pc:spChg>
        <pc:spChg chg="add mod">
          <ac:chgData name="MARTA PRIETO SOLOVYOVA - STUDENT" userId="af6c9338-4775-459a-aa3e-16f9f7103844" providerId="ADAL" clId="{1B8E16D6-A1FA-45CF-A2AA-2FC0D618708F}" dt="2025-03-24T15:04:20.839" v="529" actId="14100"/>
          <ac:spMkLst>
            <pc:docMk/>
            <pc:sldMk cId="3670002591" sldId="257"/>
            <ac:spMk id="18" creationId="{20DD9B83-853C-74C0-279C-65FE58AB23ED}"/>
          </ac:spMkLst>
        </pc:spChg>
        <pc:spChg chg="add mod">
          <ac:chgData name="MARTA PRIETO SOLOVYOVA - STUDENT" userId="af6c9338-4775-459a-aa3e-16f9f7103844" providerId="ADAL" clId="{1B8E16D6-A1FA-45CF-A2AA-2FC0D618708F}" dt="2025-03-10T16:35:35.292" v="515" actId="1076"/>
          <ac:spMkLst>
            <pc:docMk/>
            <pc:sldMk cId="3670002591" sldId="257"/>
            <ac:spMk id="20" creationId="{895E035B-5AE4-6BDD-492F-1E205D84DBC9}"/>
          </ac:spMkLst>
        </pc:spChg>
        <pc:picChg chg="add mod">
          <ac:chgData name="MARTA PRIETO SOLOVYOVA - STUDENT" userId="af6c9338-4775-459a-aa3e-16f9f7103844" providerId="ADAL" clId="{1B8E16D6-A1FA-45CF-A2AA-2FC0D618708F}" dt="2025-03-10T16:34:26.219" v="506" actId="1076"/>
          <ac:picMkLst>
            <pc:docMk/>
            <pc:sldMk cId="3670002591" sldId="257"/>
            <ac:picMk id="19" creationId="{91C54CAA-469D-D0B4-9EA4-82A99BD630D2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0T13:21:06.814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462 0,'-461'348,"818"-617,-682 514,649-490,-655 495,325-246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0T13:21:21.514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501 241,'-500'377,"1024"-772,-698 526,644-485,-1132 853,655-494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E795C-F0B4-4010-BCE4-514D1FB3A01A}" type="datetimeFigureOut">
              <a:rPr lang="en-IE" smtClean="0"/>
              <a:t>03/04/2025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143000"/>
            <a:ext cx="4368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8D94B-7374-4F34-BFBD-045C0F60F49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08074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4600" y="1143000"/>
            <a:ext cx="4368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8D94B-7374-4F34-BFBD-045C0F60F49F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7682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EF62-916E-4EAE-AD75-664FDD5218FF}" type="datetimeFigureOut">
              <a:rPr lang="en-IE" smtClean="0"/>
              <a:t>03/04/2025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6408-FC95-4D95-9DFF-20F1BA252AB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755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EF62-916E-4EAE-AD75-664FDD5218FF}" type="datetimeFigureOut">
              <a:rPr lang="en-IE" smtClean="0"/>
              <a:t>03/04/2025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6408-FC95-4D95-9DFF-20F1BA252AB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025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EF62-916E-4EAE-AD75-664FDD5218FF}" type="datetimeFigureOut">
              <a:rPr lang="en-IE" smtClean="0"/>
              <a:t>03/04/2025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6408-FC95-4D95-9DFF-20F1BA252AB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180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EF62-916E-4EAE-AD75-664FDD5218FF}" type="datetimeFigureOut">
              <a:rPr lang="en-IE" smtClean="0"/>
              <a:t>03/04/2025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6408-FC95-4D95-9DFF-20F1BA252AB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880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>
                    <a:tint val="82000"/>
                  </a:schemeClr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82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82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EF62-916E-4EAE-AD75-664FDD5218FF}" type="datetimeFigureOut">
              <a:rPr lang="en-IE" smtClean="0"/>
              <a:t>03/04/2025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6408-FC95-4D95-9DFF-20F1BA252AB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3849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EF62-916E-4EAE-AD75-664FDD5218FF}" type="datetimeFigureOut">
              <a:rPr lang="en-IE" smtClean="0"/>
              <a:t>03/04/2025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6408-FC95-4D95-9DFF-20F1BA252AB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373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EF62-916E-4EAE-AD75-664FDD5218FF}" type="datetimeFigureOut">
              <a:rPr lang="en-IE" smtClean="0"/>
              <a:t>03/04/2025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6408-FC95-4D95-9DFF-20F1BA252AB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437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EF62-916E-4EAE-AD75-664FDD5218FF}" type="datetimeFigureOut">
              <a:rPr lang="en-IE" smtClean="0"/>
              <a:t>03/04/2025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6408-FC95-4D95-9DFF-20F1BA252AB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680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EF62-916E-4EAE-AD75-664FDD5218FF}" type="datetimeFigureOut">
              <a:rPr lang="en-IE" smtClean="0"/>
              <a:t>03/04/2025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6408-FC95-4D95-9DFF-20F1BA252AB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0616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EF62-916E-4EAE-AD75-664FDD5218FF}" type="datetimeFigureOut">
              <a:rPr lang="en-IE" smtClean="0"/>
              <a:t>03/04/2025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6408-FC95-4D95-9DFF-20F1BA252AB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539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EF62-916E-4EAE-AD75-664FDD5218FF}" type="datetimeFigureOut">
              <a:rPr lang="en-IE" smtClean="0"/>
              <a:t>03/04/2025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6408-FC95-4D95-9DFF-20F1BA252AB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9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C9EF62-916E-4EAE-AD75-664FDD5218FF}" type="datetimeFigureOut">
              <a:rPr lang="en-IE" smtClean="0"/>
              <a:t>03/04/2025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536408-FC95-4D95-9DFF-20F1BA252AB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948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customXml" Target="../ink/ink1.xml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177B9F0-6AB8-FF5B-B316-07F20F8EE820}"/>
              </a:ext>
            </a:extLst>
          </p:cNvPr>
          <p:cNvSpPr/>
          <p:nvPr/>
        </p:nvSpPr>
        <p:spPr>
          <a:xfrm>
            <a:off x="1" y="1"/>
            <a:ext cx="30275212" cy="356381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C17A40-0FC6-175B-C483-B3FE84E9B5EA}"/>
              </a:ext>
            </a:extLst>
          </p:cNvPr>
          <p:cNvSpPr txBox="1"/>
          <p:nvPr/>
        </p:nvSpPr>
        <p:spPr>
          <a:xfrm>
            <a:off x="13366233" y="1994151"/>
            <a:ext cx="321004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500" dirty="0">
                <a:solidFill>
                  <a:schemeClr val="bg1"/>
                </a:solidFill>
              </a:rPr>
              <a:t>Marta Prieto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1A7A1F-1474-0F36-646C-0319C76E49E5}"/>
              </a:ext>
            </a:extLst>
          </p:cNvPr>
          <p:cNvSpPr txBox="1"/>
          <p:nvPr/>
        </p:nvSpPr>
        <p:spPr>
          <a:xfrm>
            <a:off x="8212145" y="2706981"/>
            <a:ext cx="13866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0" dirty="0">
                <a:solidFill>
                  <a:schemeClr val="bg1"/>
                </a:solidFill>
              </a:rPr>
              <a:t>B.Eng. (Honours) in Software and Electronic Engineering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A19A8-4801-5FE3-5438-C2C6C9356623}"/>
              </a:ext>
            </a:extLst>
          </p:cNvPr>
          <p:cNvSpPr/>
          <p:nvPr/>
        </p:nvSpPr>
        <p:spPr>
          <a:xfrm>
            <a:off x="7939" y="3563812"/>
            <a:ext cx="30275212" cy="1778587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Header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C774C9-289F-E310-A3BD-DC32F2215068}"/>
              </a:ext>
            </a:extLst>
          </p:cNvPr>
          <p:cNvSpPr/>
          <p:nvPr/>
        </p:nvSpPr>
        <p:spPr>
          <a:xfrm>
            <a:off x="546062" y="4859812"/>
            <a:ext cx="9331662" cy="691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sz="3000" b="1" dirty="0">
              <a:solidFill>
                <a:schemeClr val="tx1"/>
              </a:solidFill>
            </a:endParaRPr>
          </a:p>
          <a:p>
            <a:endParaRPr lang="en-IE" sz="3000" b="1" dirty="0">
              <a:solidFill>
                <a:schemeClr val="tx1"/>
              </a:solidFill>
            </a:endParaRPr>
          </a:p>
          <a:p>
            <a:endParaRPr lang="en-IE" sz="3000" dirty="0">
              <a:solidFill>
                <a:schemeClr val="tx1"/>
              </a:solidFill>
            </a:endParaRPr>
          </a:p>
          <a:p>
            <a:pPr lvl="1"/>
            <a:endParaRPr lang="en-IE" sz="30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DF88F5-A167-8855-DF66-C14ED4CF9C39}"/>
              </a:ext>
            </a:extLst>
          </p:cNvPr>
          <p:cNvSpPr/>
          <p:nvPr/>
        </p:nvSpPr>
        <p:spPr>
          <a:xfrm>
            <a:off x="10436743" y="4892575"/>
            <a:ext cx="9401725" cy="92552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PHOTO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6D26DD-9013-D274-673F-3CBA4A6C0CC5}"/>
              </a:ext>
            </a:extLst>
          </p:cNvPr>
          <p:cNvSpPr/>
          <p:nvPr/>
        </p:nvSpPr>
        <p:spPr>
          <a:xfrm>
            <a:off x="10416989" y="14475331"/>
            <a:ext cx="9425376" cy="6580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5DAF43-F02A-941E-5C89-721F7C8CF4D0}"/>
              </a:ext>
            </a:extLst>
          </p:cNvPr>
          <p:cNvSpPr/>
          <p:nvPr/>
        </p:nvSpPr>
        <p:spPr>
          <a:xfrm>
            <a:off x="20421944" y="15875811"/>
            <a:ext cx="9352326" cy="5180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Tx/>
              <a:buChar char="-"/>
            </a:pPr>
            <a:endParaRPr lang="en-IE" sz="2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DD9B83-853C-74C0-279C-65FE58AB23ED}"/>
              </a:ext>
            </a:extLst>
          </p:cNvPr>
          <p:cNvSpPr/>
          <p:nvPr/>
        </p:nvSpPr>
        <p:spPr>
          <a:xfrm>
            <a:off x="20414267" y="4859811"/>
            <a:ext cx="9331662" cy="10119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dirty="0">
                <a:solidFill>
                  <a:schemeClr val="tx1"/>
                </a:solidFill>
              </a:rPr>
              <a:t>Stripboard Photo</a:t>
            </a:r>
            <a:endParaRPr lang="en-IE" dirty="0">
              <a:solidFill>
                <a:schemeClr val="tx1"/>
              </a:solidFill>
            </a:endParaRPr>
          </a:p>
        </p:txBody>
      </p:sp>
      <p:pic>
        <p:nvPicPr>
          <p:cNvPr id="19" name="Picture 18" descr="A black and white logo&#10;&#10;AI-generated content may be incorrect.">
            <a:extLst>
              <a:ext uri="{FF2B5EF4-FFF2-40B4-BE49-F238E27FC236}">
                <a16:creationId xmlns:a16="http://schemas.microsoft.com/office/drawing/2014/main" id="{91C54CAA-469D-D0B4-9EA4-82A99BD63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6" y="80360"/>
            <a:ext cx="6349304" cy="351797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95E035B-5AE4-6BDD-492F-1E205D84DBC9}"/>
              </a:ext>
            </a:extLst>
          </p:cNvPr>
          <p:cNvSpPr txBox="1"/>
          <p:nvPr/>
        </p:nvSpPr>
        <p:spPr>
          <a:xfrm>
            <a:off x="9244464" y="512157"/>
            <a:ext cx="1059790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0000" dirty="0">
                <a:solidFill>
                  <a:schemeClr val="bg1"/>
                </a:solidFill>
              </a:rPr>
              <a:t>Smart Greenhouse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93C26E-EDBC-AD4F-BB92-D4EA1D015F35}"/>
              </a:ext>
            </a:extLst>
          </p:cNvPr>
          <p:cNvSpPr/>
          <p:nvPr/>
        </p:nvSpPr>
        <p:spPr>
          <a:xfrm>
            <a:off x="546063" y="12923813"/>
            <a:ext cx="9327778" cy="81322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sz="3000" dirty="0">
              <a:solidFill>
                <a:schemeClr val="tx1"/>
              </a:solidFill>
            </a:endParaRPr>
          </a:p>
          <a:p>
            <a:endParaRPr lang="en-IE" sz="3000" dirty="0">
              <a:solidFill>
                <a:schemeClr val="tx1"/>
              </a:solidFill>
            </a:endParaRPr>
          </a:p>
          <a:p>
            <a:endParaRPr lang="en-IE" sz="30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319DEC-CF66-483E-4CD8-050ABA765F25}"/>
              </a:ext>
            </a:extLst>
          </p:cNvPr>
          <p:cNvSpPr/>
          <p:nvPr/>
        </p:nvSpPr>
        <p:spPr>
          <a:xfrm>
            <a:off x="548651" y="4067811"/>
            <a:ext cx="9330367" cy="792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800" dirty="0"/>
              <a:t>Description and Features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8999F4-CCA6-9D2C-59B0-E35F7CBB5F9A}"/>
              </a:ext>
            </a:extLst>
          </p:cNvPr>
          <p:cNvSpPr/>
          <p:nvPr/>
        </p:nvSpPr>
        <p:spPr>
          <a:xfrm>
            <a:off x="547356" y="12131812"/>
            <a:ext cx="9330367" cy="792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800" dirty="0"/>
              <a:t>Sustainable Development Goals</a:t>
            </a:r>
          </a:p>
        </p:txBody>
      </p:sp>
      <p:pic>
        <p:nvPicPr>
          <p:cNvPr id="5" name="Picture 4" descr="A white bowl with steam and text&#10;&#10;Description automatically generated">
            <a:extLst>
              <a:ext uri="{FF2B5EF4-FFF2-40B4-BE49-F238E27FC236}">
                <a16:creationId xmlns:a16="http://schemas.microsoft.com/office/drawing/2014/main" id="{8D294498-A7B6-0806-C0C2-056B27DBCD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28" y="13022551"/>
            <a:ext cx="1625918" cy="1614524"/>
          </a:xfrm>
          <a:prstGeom prst="rect">
            <a:avLst/>
          </a:prstGeom>
        </p:spPr>
      </p:pic>
      <p:pic>
        <p:nvPicPr>
          <p:cNvPr id="7" name="Picture 6" descr="A green square with white text and a heart and pulse&#10;&#10;Description automatically generated">
            <a:extLst>
              <a:ext uri="{FF2B5EF4-FFF2-40B4-BE49-F238E27FC236}">
                <a16:creationId xmlns:a16="http://schemas.microsoft.com/office/drawing/2014/main" id="{389604BA-A7CC-1E29-0657-420E0CC07E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86" y="13022551"/>
            <a:ext cx="1736215" cy="1614524"/>
          </a:xfrm>
          <a:prstGeom prst="rect">
            <a:avLst/>
          </a:prstGeom>
        </p:spPr>
      </p:pic>
      <p:pic>
        <p:nvPicPr>
          <p:cNvPr id="9" name="Picture 8" descr="A white and orange logo&#10;&#10;Description automatically generated with medium confidence">
            <a:extLst>
              <a:ext uri="{FF2B5EF4-FFF2-40B4-BE49-F238E27FC236}">
                <a16:creationId xmlns:a16="http://schemas.microsoft.com/office/drawing/2014/main" id="{42222B49-A1E2-7DFF-3139-1E61EBA562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304" y="13038199"/>
            <a:ext cx="1660302" cy="1613613"/>
          </a:xfrm>
          <a:prstGeom prst="rect">
            <a:avLst/>
          </a:prstGeom>
        </p:spPr>
      </p:pic>
      <p:pic>
        <p:nvPicPr>
          <p:cNvPr id="10" name="Picture 9" descr="A yellow rectangular sign with white text&#10;&#10;Description automatically generated">
            <a:extLst>
              <a:ext uri="{FF2B5EF4-FFF2-40B4-BE49-F238E27FC236}">
                <a16:creationId xmlns:a16="http://schemas.microsoft.com/office/drawing/2014/main" id="{472BEFFE-126D-97A2-EE9C-EBE7795E51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286" y="13031890"/>
            <a:ext cx="1604134" cy="1625936"/>
          </a:xfrm>
          <a:prstGeom prst="rect">
            <a:avLst/>
          </a:prstGeom>
        </p:spPr>
      </p:pic>
      <p:pic>
        <p:nvPicPr>
          <p:cNvPr id="22" name="Picture 21" descr="A red background with white text and a graph&#10;&#10;Description automatically generated">
            <a:extLst>
              <a:ext uri="{FF2B5EF4-FFF2-40B4-BE49-F238E27FC236}">
                <a16:creationId xmlns:a16="http://schemas.microsoft.com/office/drawing/2014/main" id="{A084D326-0913-3B1A-8555-D04A327038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241" y="13041143"/>
            <a:ext cx="1604133" cy="161668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3691A07-E2E1-C213-B922-E2AAF0DBDCAE}"/>
              </a:ext>
            </a:extLst>
          </p:cNvPr>
          <p:cNvSpPr/>
          <p:nvPr/>
        </p:nvSpPr>
        <p:spPr>
          <a:xfrm>
            <a:off x="10440640" y="4055420"/>
            <a:ext cx="9401725" cy="8371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800" dirty="0"/>
              <a:t>Architecture Diagram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B9735C-605E-03FE-57E4-51601E0F2864}"/>
              </a:ext>
            </a:extLst>
          </p:cNvPr>
          <p:cNvSpPr/>
          <p:nvPr/>
        </p:nvSpPr>
        <p:spPr>
          <a:xfrm>
            <a:off x="10416989" y="14441388"/>
            <a:ext cx="9425376" cy="792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800" dirty="0"/>
              <a:t>Website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25F0AE-1F59-42DD-2957-7D94132A1EC4}"/>
              </a:ext>
            </a:extLst>
          </p:cNvPr>
          <p:cNvSpPr/>
          <p:nvPr/>
        </p:nvSpPr>
        <p:spPr>
          <a:xfrm>
            <a:off x="20415563" y="4067811"/>
            <a:ext cx="9330367" cy="792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800" dirty="0"/>
              <a:t>Stripboard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8769B0C-8E4E-001B-4E27-D915C4706DE6}"/>
              </a:ext>
            </a:extLst>
          </p:cNvPr>
          <p:cNvSpPr/>
          <p:nvPr/>
        </p:nvSpPr>
        <p:spPr>
          <a:xfrm>
            <a:off x="20421944" y="15114531"/>
            <a:ext cx="9352326" cy="792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800" dirty="0"/>
              <a:t>Skills  and Technologies</a:t>
            </a:r>
          </a:p>
        </p:txBody>
      </p:sp>
      <p:pic>
        <p:nvPicPr>
          <p:cNvPr id="32" name="Picture 31" descr="A hand holding a plant&#10;&#10;AI-generated content may be incorrect.">
            <a:extLst>
              <a:ext uri="{FF2B5EF4-FFF2-40B4-BE49-F238E27FC236}">
                <a16:creationId xmlns:a16="http://schemas.microsoft.com/office/drawing/2014/main" id="{33CAD1BE-0325-8EAD-64B4-D959DE3CD9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1614" y="463424"/>
            <a:ext cx="2560550" cy="256055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60793B8-A3C6-032B-30AE-64D5A1BAF00C}"/>
              </a:ext>
            </a:extLst>
          </p:cNvPr>
          <p:cNvSpPr txBox="1"/>
          <p:nvPr/>
        </p:nvSpPr>
        <p:spPr>
          <a:xfrm>
            <a:off x="87857" y="21014293"/>
            <a:ext cx="332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Header icon from flaticons.com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3CC5B4B-1B4F-0198-E432-D89268BDBA18}"/>
                  </a:ext>
                </a:extLst>
              </p14:cNvPr>
              <p14:cNvContentPartPr/>
              <p14:nvPr/>
            </p14:nvContentPartPr>
            <p14:xfrm>
              <a:off x="28393685" y="2305980"/>
              <a:ext cx="166320" cy="1252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3CC5B4B-1B4F-0198-E432-D89268BDBA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357685" y="2270083"/>
                <a:ext cx="237960" cy="196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19CA4A6-76B8-AFD9-41BA-317249BCFFEF}"/>
                  </a:ext>
                </a:extLst>
              </p14:cNvPr>
              <p14:cNvContentPartPr/>
              <p14:nvPr/>
            </p14:nvContentPartPr>
            <p14:xfrm>
              <a:off x="28270565" y="2283660"/>
              <a:ext cx="295560" cy="2228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19CA4A6-76B8-AFD9-41BA-317249BCFFE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234565" y="2247660"/>
                <a:ext cx="367200" cy="29448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6F657D12-D5B7-344A-2078-A72833EADC2F}"/>
              </a:ext>
            </a:extLst>
          </p:cNvPr>
          <p:cNvSpPr txBox="1"/>
          <p:nvPr/>
        </p:nvSpPr>
        <p:spPr>
          <a:xfrm>
            <a:off x="25721606" y="15807065"/>
            <a:ext cx="3801041" cy="4180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3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000" dirty="0"/>
              <a:t>Visual Studio Code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000" dirty="0"/>
              <a:t>Arduino IDE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000" dirty="0"/>
              <a:t>GitHub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000" dirty="0"/>
              <a:t>W3 Schools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000" dirty="0"/>
              <a:t>Draw</a:t>
            </a:r>
            <a:r>
              <a:rPr lang="en-GB" sz="3000"/>
              <a:t>.i</a:t>
            </a:r>
            <a:r>
              <a:rPr lang="en-GB" sz="3000" dirty="0"/>
              <a:t>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82D262-30A0-9A37-B7CB-F4496F78F4FD}"/>
              </a:ext>
            </a:extLst>
          </p:cNvPr>
          <p:cNvSpPr txBox="1"/>
          <p:nvPr/>
        </p:nvSpPr>
        <p:spPr>
          <a:xfrm>
            <a:off x="781076" y="14837388"/>
            <a:ext cx="910070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000" dirty="0">
                <a:solidFill>
                  <a:schemeClr val="tx1"/>
                </a:solidFill>
              </a:rPr>
              <a:t>The Smart Greenhouse meets several of the UN Sustainable Development Goals, I have chosen to focus on 5 of them. </a:t>
            </a:r>
          </a:p>
          <a:p>
            <a:endParaRPr lang="en-IE" sz="3000" dirty="0">
              <a:solidFill>
                <a:schemeClr val="tx1"/>
              </a:solidFill>
            </a:endParaRPr>
          </a:p>
          <a:p>
            <a:r>
              <a:rPr lang="en-IE" sz="3000" dirty="0">
                <a:solidFill>
                  <a:schemeClr val="tx1"/>
                </a:solidFill>
              </a:rPr>
              <a:t>The simplification of agricultural monitoring allows farmers to plant a wide range of crops, for both profit and self-sufficiency. The wide availability of healthy produce reduces reliance on expensive imports and encourages farm-to-table cooking. </a:t>
            </a:r>
          </a:p>
          <a:p>
            <a:endParaRPr lang="en-IE" sz="3000" dirty="0">
              <a:solidFill>
                <a:schemeClr val="tx1"/>
              </a:solidFill>
            </a:endParaRPr>
          </a:p>
          <a:p>
            <a:r>
              <a:rPr lang="en-IE" sz="3000" dirty="0">
                <a:solidFill>
                  <a:schemeClr val="tx1"/>
                </a:solidFill>
              </a:rPr>
              <a:t>As production increases, it opens the door to the possibility of exportation, encouraging economic growth and provides jobs in the local area.</a:t>
            </a:r>
          </a:p>
          <a:p>
            <a:endParaRPr lang="en-I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D7A52F-5F33-7FE0-597E-3E405E7B415A}"/>
              </a:ext>
            </a:extLst>
          </p:cNvPr>
          <p:cNvSpPr txBox="1"/>
          <p:nvPr/>
        </p:nvSpPr>
        <p:spPr>
          <a:xfrm>
            <a:off x="20771182" y="16550048"/>
            <a:ext cx="4229619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3000" dirty="0">
                <a:solidFill>
                  <a:schemeClr val="tx1"/>
                </a:solidFill>
              </a:rPr>
              <a:t>C/C++ Programming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3000" dirty="0">
                <a:solidFill>
                  <a:schemeClr val="tx1"/>
                </a:solidFill>
              </a:rPr>
              <a:t>Schematic Design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3000" dirty="0">
                <a:solidFill>
                  <a:schemeClr val="tx1"/>
                </a:solidFill>
              </a:rPr>
              <a:t>HTML/CSS/JavaScript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3000" dirty="0">
                <a:solidFill>
                  <a:schemeClr val="tx1"/>
                </a:solidFill>
              </a:rPr>
              <a:t>Data Analysis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3000" dirty="0">
                <a:solidFill>
                  <a:schemeClr val="tx1"/>
                </a:solidFill>
              </a:rPr>
              <a:t>Visual Studio Code</a:t>
            </a:r>
          </a:p>
          <a:p>
            <a:endParaRPr lang="en-I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2D8FDD-160A-0A96-D4CC-C8463EA6CE29}"/>
              </a:ext>
            </a:extLst>
          </p:cNvPr>
          <p:cNvSpPr txBox="1"/>
          <p:nvPr/>
        </p:nvSpPr>
        <p:spPr>
          <a:xfrm>
            <a:off x="781076" y="4907339"/>
            <a:ext cx="9100703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000" dirty="0">
                <a:solidFill>
                  <a:schemeClr val="tx1"/>
                </a:solidFill>
              </a:rPr>
              <a:t>Innovation in agriculture has become increasingly important as we continue to face challenges like global warming and food scarcity. Over 600 million </a:t>
            </a:r>
            <a:r>
              <a:rPr lang="en-IE" sz="3000">
                <a:solidFill>
                  <a:schemeClr val="tx1"/>
                </a:solidFill>
              </a:rPr>
              <a:t>people worldwide are </a:t>
            </a:r>
            <a:r>
              <a:rPr lang="en-IE" sz="3000" dirty="0">
                <a:solidFill>
                  <a:schemeClr val="tx1"/>
                </a:solidFill>
              </a:rPr>
              <a:t>projected to face hunger in 2030. The Smart Greenhouse uses modern technology to solve this problem.</a:t>
            </a:r>
          </a:p>
          <a:p>
            <a:endParaRPr lang="en-IE" sz="3000" dirty="0">
              <a:solidFill>
                <a:schemeClr val="tx1"/>
              </a:solidFill>
            </a:endParaRPr>
          </a:p>
          <a:p>
            <a:endParaRPr lang="en-IE" sz="500" b="1" dirty="0">
              <a:solidFill>
                <a:schemeClr val="tx1"/>
              </a:solidFill>
            </a:endParaRPr>
          </a:p>
          <a:p>
            <a:pPr algn="ctr"/>
            <a:r>
              <a:rPr lang="en-IE" sz="3000" b="1" dirty="0">
                <a:solidFill>
                  <a:schemeClr val="tx1"/>
                </a:solidFill>
              </a:rPr>
              <a:t>Features</a:t>
            </a:r>
            <a:r>
              <a:rPr lang="en-IE" sz="3000" dirty="0">
                <a:solidFill>
                  <a:schemeClr val="tx1"/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3000" dirty="0">
                <a:solidFill>
                  <a:schemeClr val="tx1"/>
                </a:solidFill>
              </a:rPr>
              <a:t>Environment Monitoring</a:t>
            </a:r>
          </a:p>
          <a:p>
            <a:pPr marL="914400" lvl="1" indent="-457200">
              <a:buFont typeface="Aptos" panose="020B0004020202020204" pitchFamily="34" charset="0"/>
              <a:buChar char="›"/>
            </a:pPr>
            <a:r>
              <a:rPr lang="en-IE" sz="3000" dirty="0">
                <a:solidFill>
                  <a:schemeClr val="tx1"/>
                </a:solidFill>
              </a:rPr>
              <a:t>Temperature </a:t>
            </a:r>
          </a:p>
          <a:p>
            <a:pPr marL="914400" lvl="1" indent="-457200">
              <a:buFont typeface="Aptos" panose="020B0004020202020204" pitchFamily="34" charset="0"/>
              <a:buChar char="›"/>
            </a:pPr>
            <a:r>
              <a:rPr lang="en-IE" sz="3000" dirty="0">
                <a:solidFill>
                  <a:schemeClr val="tx1"/>
                </a:solidFill>
              </a:rPr>
              <a:t>Humidity</a:t>
            </a:r>
          </a:p>
          <a:p>
            <a:pPr marL="914400" lvl="1" indent="-457200">
              <a:buFont typeface="Aptos" panose="020B0004020202020204" pitchFamily="34" charset="0"/>
              <a:buChar char="›"/>
            </a:pPr>
            <a:r>
              <a:rPr lang="en-IE" sz="3000" dirty="0">
                <a:solidFill>
                  <a:schemeClr val="tx1"/>
                </a:solidFill>
              </a:rPr>
              <a:t>Soil Moisture</a:t>
            </a:r>
          </a:p>
          <a:p>
            <a:pPr marL="914400" lvl="1" indent="-457200">
              <a:buFont typeface="Aptos" panose="020B0004020202020204" pitchFamily="34" charset="0"/>
              <a:buChar char="›"/>
            </a:pPr>
            <a:r>
              <a:rPr lang="en-IE" sz="3000" dirty="0">
                <a:solidFill>
                  <a:schemeClr val="tx1"/>
                </a:solidFill>
              </a:rPr>
              <a:t>Light</a:t>
            </a:r>
          </a:p>
          <a:p>
            <a:endParaRPr lang="en-I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E2B06C-926A-EFA0-1E2A-3B060DAB2251}"/>
              </a:ext>
            </a:extLst>
          </p:cNvPr>
          <p:cNvSpPr txBox="1"/>
          <p:nvPr/>
        </p:nvSpPr>
        <p:spPr>
          <a:xfrm>
            <a:off x="5331427" y="8211272"/>
            <a:ext cx="450527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E" sz="30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3000" dirty="0">
                <a:solidFill>
                  <a:schemeClr val="tx1"/>
                </a:solidFill>
              </a:rPr>
              <a:t>Self-Regulation</a:t>
            </a:r>
          </a:p>
          <a:p>
            <a:pPr marL="914400" lvl="1" indent="-457200">
              <a:buFont typeface="Aptos" panose="020B0004020202020204" pitchFamily="34" charset="0"/>
              <a:buChar char="›"/>
            </a:pPr>
            <a:r>
              <a:rPr lang="ga-IE" sz="3000" dirty="0">
                <a:solidFill>
                  <a:schemeClr val="tx1"/>
                </a:solidFill>
              </a:rPr>
              <a:t>Automated</a:t>
            </a:r>
            <a:r>
              <a:rPr lang="en-IE" sz="3000" dirty="0">
                <a:solidFill>
                  <a:schemeClr val="tx1"/>
                </a:solidFill>
              </a:rPr>
              <a:t> Watering</a:t>
            </a:r>
          </a:p>
          <a:p>
            <a:pPr marL="914400" lvl="1" indent="-457200">
              <a:buFont typeface="Aptos" panose="020B0004020202020204" pitchFamily="34" charset="0"/>
              <a:buChar char="›"/>
            </a:pPr>
            <a:r>
              <a:rPr lang="en-IE" sz="3000" dirty="0">
                <a:solidFill>
                  <a:schemeClr val="tx1"/>
                </a:solidFill>
              </a:rPr>
              <a:t>Humidity Control</a:t>
            </a:r>
          </a:p>
          <a:p>
            <a:endParaRPr lang="en-IE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A84EF6A6-08AB-87A1-265C-A26554C52E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984413" y="105394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33" name="Picture 32" descr="A circuit board with wires and a calculator&#10;&#10;AI-generated content may be incorrect.">
            <a:extLst>
              <a:ext uri="{FF2B5EF4-FFF2-40B4-BE49-F238E27FC236}">
                <a16:creationId xmlns:a16="http://schemas.microsoft.com/office/drawing/2014/main" id="{0B9BADF1-1E23-B0F9-F7D3-8D07ED6C0D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149" y="4844210"/>
            <a:ext cx="9327779" cy="1013512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D823637-980A-3E0A-2C80-B3840D2CA34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618238" y="4926518"/>
            <a:ext cx="9038735" cy="913500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8FDC184-2B69-A42C-4497-DC2C74FE4C1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416989" y="15233389"/>
            <a:ext cx="9433314" cy="582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02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7855545-00bb-4800-a65f-e79104ec0fc4}" enabled="0" method="" siteId="{47855545-00bb-4800-a65f-e79104ec0fc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210</Words>
  <Application>Microsoft Office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MARTA PRIETO SOLOVYOVA - STUDENT</dc:creator>
  <cp:lastModifiedBy>MARTA PRIETO SOLOVYOVA - STUDENT</cp:lastModifiedBy>
  <cp:revision>1</cp:revision>
  <dcterms:created xsi:type="dcterms:W3CDTF">2025-03-10T15:23:47Z</dcterms:created>
  <dcterms:modified xsi:type="dcterms:W3CDTF">2025-04-03T14:10:12Z</dcterms:modified>
</cp:coreProperties>
</file>