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Ptak" userId="10e163e8a71e94ec" providerId="LiveId" clId="{42D406E5-CCB2-4389-9B8C-0C1ECE4D1EE0}"/>
    <pc:docChg chg="delSld">
      <pc:chgData name="Marta Ptak" userId="10e163e8a71e94ec" providerId="LiveId" clId="{42D406E5-CCB2-4389-9B8C-0C1ECE4D1EE0}" dt="2019-11-11T21:45:16.506" v="0" actId="2696"/>
      <pc:docMkLst>
        <pc:docMk/>
      </pc:docMkLst>
      <pc:sldChg chg="del">
        <pc:chgData name="Marta Ptak" userId="10e163e8a71e94ec" providerId="LiveId" clId="{42D406E5-CCB2-4389-9B8C-0C1ECE4D1EE0}" dt="2019-11-11T21:45:16.506" v="0" actId="2696"/>
        <pc:sldMkLst>
          <pc:docMk/>
          <pc:sldMk cId="224618470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i pobieranie bazy półfabrykatów do Tworzenia biżuterii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Autor: Marta Ptak</a:t>
            </a:r>
          </a:p>
        </p:txBody>
      </p:sp>
    </p:spTree>
    <p:extLst>
      <p:ext uri="{BB962C8B-B14F-4D97-AF65-F5344CB8AC3E}">
        <p14:creationId xmlns:p14="http://schemas.microsoft.com/office/powerpoint/2010/main" val="246374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29" y="124296"/>
            <a:ext cx="7042639" cy="66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62" y="0"/>
            <a:ext cx="7319529" cy="68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951" y="13610"/>
            <a:ext cx="7303110" cy="68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0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36" y="74428"/>
            <a:ext cx="10188720" cy="663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80" y="154933"/>
            <a:ext cx="7137918" cy="66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1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 problemu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Różnorodność produktów oraz duża ilość sklepów internetowych z niekompletnym asortymentem</a:t>
            </a:r>
          </a:p>
          <a:p>
            <a:r>
              <a:rPr lang="pl-PL" dirty="0"/>
              <a:t>Wyszukiwanie produktów jest czasochłonne</a:t>
            </a:r>
          </a:p>
          <a:p>
            <a:r>
              <a:rPr lang="pl-PL" dirty="0"/>
              <a:t>Brak programów i/lub stron ułatwiających wyszukiwanie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79494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System powinien działać pod system operacyjnym Windows</a:t>
            </a:r>
          </a:p>
          <a:p>
            <a:r>
              <a:rPr lang="pl-PL" dirty="0"/>
              <a:t>System powinien zostać napisany w języku Java i wykorzystywać </a:t>
            </a:r>
            <a:r>
              <a:rPr lang="pl-PL" dirty="0" err="1"/>
              <a:t>framework</a:t>
            </a:r>
            <a:r>
              <a:rPr lang="pl-PL" dirty="0"/>
              <a:t> </a:t>
            </a:r>
            <a:r>
              <a:rPr lang="pl-PL" dirty="0" err="1"/>
              <a:t>Hibernate</a:t>
            </a:r>
            <a:r>
              <a:rPr lang="pl-PL" dirty="0"/>
              <a:t> </a:t>
            </a:r>
          </a:p>
          <a:p>
            <a:r>
              <a:rPr lang="pl-PL" dirty="0"/>
              <a:t>Skrypty powinny zostać napisane w języku </a:t>
            </a:r>
            <a:r>
              <a:rPr lang="pl-PL" dirty="0" err="1"/>
              <a:t>Python</a:t>
            </a:r>
            <a:r>
              <a:rPr lang="pl-PL" dirty="0"/>
              <a:t> i wykorzystywać </a:t>
            </a:r>
            <a:r>
              <a:rPr lang="pl-PL" dirty="0" err="1"/>
              <a:t>framework</a:t>
            </a:r>
            <a:r>
              <a:rPr lang="pl-PL" dirty="0"/>
              <a:t> </a:t>
            </a:r>
            <a:r>
              <a:rPr lang="pl-PL" dirty="0" err="1"/>
              <a:t>Scrapy</a:t>
            </a:r>
            <a:endParaRPr lang="pl-PL" dirty="0"/>
          </a:p>
          <a:p>
            <a:r>
              <a:rPr lang="pl-PL" dirty="0"/>
              <a:t>System powinien działać płynnie – wyświetlanie szczegółów produktów powinno pojawić się w ciągu 10s</a:t>
            </a:r>
          </a:p>
          <a:p>
            <a:r>
              <a:rPr lang="pl-PL" dirty="0"/>
              <a:t>Łatwość obsługi, interfejs powinien być zrozumiały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175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graficzny interfejs użytkownika</a:t>
            </a:r>
          </a:p>
          <a:p>
            <a:r>
              <a:rPr lang="pl-PL" dirty="0"/>
              <a:t>Uruchomianie skryptów </a:t>
            </a:r>
            <a:r>
              <a:rPr lang="pl-PL" dirty="0" err="1"/>
              <a:t>scrapujących</a:t>
            </a:r>
            <a:r>
              <a:rPr lang="pl-PL" dirty="0"/>
              <a:t> strony internetowe sklepów</a:t>
            </a:r>
          </a:p>
          <a:p>
            <a:r>
              <a:rPr lang="pl-PL" dirty="0"/>
              <a:t>filtrowanie połączonych tabel bazy danych</a:t>
            </a:r>
          </a:p>
          <a:p>
            <a:r>
              <a:rPr lang="pl-PL" dirty="0"/>
              <a:t>grupowanie produktów według koloru lub kategorii</a:t>
            </a:r>
          </a:p>
          <a:p>
            <a:r>
              <a:rPr lang="pl-PL" dirty="0"/>
              <a:t>dodawanie, aktualizowanie i usuwanie produktów</a:t>
            </a:r>
          </a:p>
          <a:p>
            <a:r>
              <a:rPr lang="pl-PL" dirty="0"/>
              <a:t>system podkreśla produkty posiadane przez użytkownika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996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015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 - filtrowanie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Zdarzenie inicjujące: </a:t>
            </a:r>
            <a:r>
              <a:rPr lang="pl-PL" dirty="0"/>
              <a:t>rozpoczęcie wpisywania w polu tekstowym, wybrani opcji w listach wyboru</a:t>
            </a:r>
          </a:p>
          <a:p>
            <a:r>
              <a:rPr lang="pl-PL" dirty="0">
                <a:solidFill>
                  <a:schemeClr val="accent1"/>
                </a:solidFill>
              </a:rPr>
              <a:t>Stan początkowy: </a:t>
            </a:r>
            <a:r>
              <a:rPr lang="pl-PL" dirty="0"/>
              <a:t>wypełniona tabela danymi z bazy</a:t>
            </a:r>
          </a:p>
          <a:p>
            <a:r>
              <a:rPr lang="pl-PL" dirty="0">
                <a:solidFill>
                  <a:schemeClr val="accent1"/>
                </a:solidFill>
              </a:rPr>
              <a:t>Opis: </a:t>
            </a:r>
            <a:r>
              <a:rPr lang="pl-PL" dirty="0"/>
              <a:t>Wyświetl tabele z produktami zawierającymi w nazwie wpisany tekst, lub zawierające wybrane zaznaczenie</a:t>
            </a:r>
            <a:endParaRPr lang="pl-PL" dirty="0">
              <a:solidFill>
                <a:schemeClr val="accent1"/>
              </a:solidFill>
            </a:endParaRPr>
          </a:p>
          <a:p>
            <a:r>
              <a:rPr lang="pl-PL" dirty="0">
                <a:solidFill>
                  <a:schemeClr val="accent1"/>
                </a:solidFill>
              </a:rPr>
              <a:t>Stan końcowy: </a:t>
            </a:r>
            <a:r>
              <a:rPr lang="pl-PL" dirty="0"/>
              <a:t>tabela przefiltrowana, zidentyfikowano pasujące produkty</a:t>
            </a:r>
          </a:p>
        </p:txBody>
      </p:sp>
    </p:spTree>
    <p:extLst>
      <p:ext uri="{BB962C8B-B14F-4D97-AF65-F5344CB8AC3E}">
        <p14:creationId xmlns:p14="http://schemas.microsoft.com/office/powerpoint/2010/main" val="393346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 – pobieranie obecnego stanu sklepów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solidFill>
                  <a:schemeClr val="accent1"/>
                </a:solidFill>
              </a:rPr>
              <a:t>Zdarzenie inicjujące: </a:t>
            </a:r>
            <a:r>
              <a:rPr lang="pl-PL" dirty="0"/>
              <a:t>wybranie z menu „sklepy” – Pobranie stanu obecnego sklepów</a:t>
            </a:r>
          </a:p>
          <a:p>
            <a:r>
              <a:rPr lang="pl-PL" dirty="0">
                <a:solidFill>
                  <a:schemeClr val="accent1"/>
                </a:solidFill>
              </a:rPr>
              <a:t>Stan początkowy: </a:t>
            </a:r>
            <a:r>
              <a:rPr lang="pl-PL" dirty="0"/>
              <a:t>otwarte okno „Pobranie danych ze sklepów”</a:t>
            </a:r>
          </a:p>
          <a:p>
            <a:r>
              <a:rPr lang="pl-PL" dirty="0">
                <a:solidFill>
                  <a:schemeClr val="accent1"/>
                </a:solidFill>
              </a:rPr>
              <a:t>Opis: </a:t>
            </a:r>
            <a:r>
              <a:rPr lang="pl-PL" dirty="0"/>
              <a:t>Wybór aktualizacji produktów wybranego sklepu lub wszystkich. Następnie uruchamiane są skrypty </a:t>
            </a:r>
            <a:r>
              <a:rPr lang="pl-PL" dirty="0" err="1"/>
              <a:t>scrapujące</a:t>
            </a:r>
            <a:r>
              <a:rPr lang="pl-PL" dirty="0"/>
              <a:t> strony internetowe poszczególnych sklepów. Zapisanie wyników w plikach </a:t>
            </a:r>
            <a:r>
              <a:rPr lang="pl-PL" dirty="0" err="1"/>
              <a:t>xml</a:t>
            </a:r>
            <a:r>
              <a:rPr lang="pl-PL" dirty="0"/>
              <a:t>.</a:t>
            </a:r>
          </a:p>
          <a:p>
            <a:r>
              <a:rPr lang="pl-PL" dirty="0">
                <a:solidFill>
                  <a:schemeClr val="accent1"/>
                </a:solidFill>
              </a:rPr>
              <a:t>Sytuacje wyjątkowe: </a:t>
            </a:r>
          </a:p>
          <a:p>
            <a:pPr lvl="1"/>
            <a:r>
              <a:rPr lang="pl-PL" dirty="0"/>
              <a:t>Strona internetowa niedostępna – przeskoczenie do następnego sklepu</a:t>
            </a:r>
          </a:p>
          <a:p>
            <a:pPr lvl="1"/>
            <a:r>
              <a:rPr lang="pl-PL" dirty="0"/>
              <a:t>Przerwanie aktualizacji przez użytkownika – zatrzymanie skryptów i skasowanie danych w plikach </a:t>
            </a:r>
            <a:r>
              <a:rPr lang="pl-PL" dirty="0" err="1"/>
              <a:t>xml</a:t>
            </a:r>
            <a:endParaRPr lang="pl-PL" dirty="0"/>
          </a:p>
          <a:p>
            <a:r>
              <a:rPr lang="pl-PL" dirty="0">
                <a:solidFill>
                  <a:schemeClr val="accent1"/>
                </a:solidFill>
              </a:rPr>
              <a:t>Stan końcowy: </a:t>
            </a:r>
            <a:r>
              <a:rPr lang="pl-PL" dirty="0"/>
              <a:t>Pliki </a:t>
            </a:r>
            <a:r>
              <a:rPr lang="pl-PL" dirty="0" err="1"/>
              <a:t>xml</a:t>
            </a:r>
            <a:r>
              <a:rPr lang="pl-PL" dirty="0"/>
              <a:t>, możliwość przejścia do procesu aktualizacji bazy danych</a:t>
            </a:r>
          </a:p>
        </p:txBody>
      </p:sp>
    </p:spTree>
    <p:extLst>
      <p:ext uri="{BB962C8B-B14F-4D97-AF65-F5344CB8AC3E}">
        <p14:creationId xmlns:p14="http://schemas.microsoft.com/office/powerpoint/2010/main" val="396740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Scenariusz – aktualizowanie bazy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/>
                </a:solidFill>
              </a:rPr>
              <a:t>Zdarzenie inicjujące: </a:t>
            </a:r>
            <a:r>
              <a:rPr lang="pl-PL" dirty="0"/>
              <a:t>Potwierdzenie chęci przejścia po „Pobraniu obecnego stanu sklepów” lub wybranie z menu „sklepy” – aktualizacja bazy danych</a:t>
            </a:r>
          </a:p>
          <a:p>
            <a:r>
              <a:rPr lang="pl-PL" dirty="0">
                <a:solidFill>
                  <a:schemeClr val="accent1"/>
                </a:solidFill>
              </a:rPr>
              <a:t>Stan początkowy: </a:t>
            </a:r>
            <a:r>
              <a:rPr lang="pl-PL" dirty="0"/>
              <a:t>istniejące pliki </a:t>
            </a:r>
            <a:r>
              <a:rPr lang="pl-PL" dirty="0" err="1"/>
              <a:t>xml</a:t>
            </a:r>
            <a:r>
              <a:rPr lang="pl-PL" dirty="0"/>
              <a:t> z bazami poszczególnych sklepów</a:t>
            </a:r>
          </a:p>
          <a:p>
            <a:r>
              <a:rPr lang="pl-PL" dirty="0">
                <a:solidFill>
                  <a:schemeClr val="accent1"/>
                </a:solidFill>
              </a:rPr>
              <a:t>Opis: </a:t>
            </a:r>
            <a:r>
              <a:rPr lang="pl-PL" dirty="0"/>
              <a:t>Wybór konkretnego sklepu lub wszystkich. Program rozpoczyna analizowanie pliku </a:t>
            </a:r>
            <a:r>
              <a:rPr lang="pl-PL" dirty="0" err="1"/>
              <a:t>xml</a:t>
            </a:r>
            <a:r>
              <a:rPr lang="pl-PL" dirty="0"/>
              <a:t> i porównuje z istniejąca bazą. Jeżeli produkt istnieje zostanie dodany odnośnik do sklepu. Jeśli nie ma produktu w bazie – zostanie on stworzony, razem z odnośnikiem (docelowo nowe produkty zostaną wyświetlone w postaci tabeli).</a:t>
            </a:r>
          </a:p>
          <a:p>
            <a:r>
              <a:rPr lang="pl-PL" dirty="0">
                <a:solidFill>
                  <a:schemeClr val="accent1"/>
                </a:solidFill>
              </a:rPr>
              <a:t>Sytuacje wyjątkowe: </a:t>
            </a:r>
          </a:p>
          <a:p>
            <a:pPr lvl="1"/>
            <a:r>
              <a:rPr lang="pl-PL" dirty="0"/>
              <a:t>Brak pliku </a:t>
            </a:r>
            <a:r>
              <a:rPr lang="pl-PL" dirty="0" err="1"/>
              <a:t>xml</a:t>
            </a:r>
            <a:r>
              <a:rPr lang="pl-PL" dirty="0"/>
              <a:t> – wyświetlenie komunikatu</a:t>
            </a:r>
          </a:p>
          <a:p>
            <a:r>
              <a:rPr lang="pl-PL" dirty="0">
                <a:solidFill>
                  <a:schemeClr val="accent1"/>
                </a:solidFill>
              </a:rPr>
              <a:t>Stan końcowy: </a:t>
            </a:r>
            <a:r>
              <a:rPr lang="pl-PL" dirty="0"/>
              <a:t>tabela przefiltrowana, zidentyfikowano pasujące produkty</a:t>
            </a:r>
          </a:p>
        </p:txBody>
      </p:sp>
    </p:spTree>
    <p:extLst>
      <p:ext uri="{BB962C8B-B14F-4D97-AF65-F5344CB8AC3E}">
        <p14:creationId xmlns:p14="http://schemas.microsoft.com/office/powerpoint/2010/main" val="99644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9487148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1447</TotalTime>
  <Words>378</Words>
  <Application>Microsoft Office PowerPoint</Application>
  <PresentationFormat>Panoramiczny</PresentationFormat>
  <Paragraphs>41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Para</vt:lpstr>
      <vt:lpstr>Zarządzanie i pobieranie bazy półfabrykatów do Tworzenia biżuterii</vt:lpstr>
      <vt:lpstr>Opis  problemu</vt:lpstr>
      <vt:lpstr>Wymagania niefunkcjonalne</vt:lpstr>
      <vt:lpstr>Wymagania funkcjonalne</vt:lpstr>
      <vt:lpstr>Scenariusze</vt:lpstr>
      <vt:lpstr>Scenariusz - filtrowanie</vt:lpstr>
      <vt:lpstr>Scenariusz – pobieranie obecnego stanu sklepów</vt:lpstr>
      <vt:lpstr>Scenariusz – aktualizowanie bazy danych</vt:lpstr>
      <vt:lpstr>Aplikacja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Zarządzanie i pobieranie bazy półfabrykatów do Tworzenia biżuterii</dc:title>
  <dc:creator>Marta Ptak</dc:creator>
  <cp:lastModifiedBy>Marta Ptak</cp:lastModifiedBy>
  <cp:revision>34</cp:revision>
  <dcterms:created xsi:type="dcterms:W3CDTF">2016-05-19T10:27:25Z</dcterms:created>
  <dcterms:modified xsi:type="dcterms:W3CDTF">2019-11-11T21:45:27Z</dcterms:modified>
</cp:coreProperties>
</file>