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7F8A4CFF-9BAA-452B-82E7-3E305BAE453D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E13E3-51BD-4F84-8027-F91B24411B8E}" type="doc">
      <dgm:prSet loTypeId="urn:microsoft.com/office/officeart/2005/8/layout/h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856D1787-6508-42EF-B159-DD6521A1AB35}">
      <dgm:prSet phldrT="[Текст]"/>
      <dgm:spPr/>
      <dgm:t>
        <a:bodyPr/>
        <a:lstStyle/>
        <a:p>
          <a:r>
            <a:rPr lang="uk-UA" dirty="0"/>
            <a:t>Святослав Вакарчук</a:t>
          </a:r>
        </a:p>
      </dgm:t>
    </dgm:pt>
    <dgm:pt modelId="{5D8B00BC-816A-48AB-AFD6-A71848752F17}" type="parTrans" cxnId="{CFF5B5AA-2401-4C1A-9128-05D60EEDFD01}">
      <dgm:prSet/>
      <dgm:spPr/>
      <dgm:t>
        <a:bodyPr/>
        <a:lstStyle/>
        <a:p>
          <a:endParaRPr lang="uk-UA"/>
        </a:p>
      </dgm:t>
    </dgm:pt>
    <dgm:pt modelId="{D69CDF26-CB7E-4D18-89A4-D7E46C712E9C}" type="sibTrans" cxnId="{CFF5B5AA-2401-4C1A-9128-05D60EEDFD01}">
      <dgm:prSet/>
      <dgm:spPr/>
      <dgm:t>
        <a:bodyPr/>
        <a:lstStyle/>
        <a:p>
          <a:endParaRPr lang="uk-UA"/>
        </a:p>
      </dgm:t>
    </dgm:pt>
    <dgm:pt modelId="{4C5708CE-19AD-4A5D-A595-AFDD9B3A7040}">
      <dgm:prSet phldrT="[Текст]"/>
      <dgm:spPr/>
      <dgm:t>
        <a:bodyPr/>
        <a:lstStyle/>
        <a:p>
          <a:r>
            <a:rPr lang="uk-UA" dirty="0"/>
            <a:t>Вокал</a:t>
          </a:r>
        </a:p>
      </dgm:t>
    </dgm:pt>
    <dgm:pt modelId="{67CBADE2-2972-43CE-8852-30C90B997670}" type="parTrans" cxnId="{4BE7D4C2-9BA0-4681-B441-9635433943FF}">
      <dgm:prSet/>
      <dgm:spPr/>
      <dgm:t>
        <a:bodyPr/>
        <a:lstStyle/>
        <a:p>
          <a:endParaRPr lang="uk-UA"/>
        </a:p>
      </dgm:t>
    </dgm:pt>
    <dgm:pt modelId="{A20C3083-4B84-4607-9D9E-B257335A6B15}" type="sibTrans" cxnId="{4BE7D4C2-9BA0-4681-B441-9635433943FF}">
      <dgm:prSet/>
      <dgm:spPr/>
      <dgm:t>
        <a:bodyPr/>
        <a:lstStyle/>
        <a:p>
          <a:endParaRPr lang="uk-UA"/>
        </a:p>
      </dgm:t>
    </dgm:pt>
    <dgm:pt modelId="{0F669E38-625E-461A-B0E0-E31A02F6E7DB}">
      <dgm:prSet phldrT="[Текст]"/>
      <dgm:spPr/>
      <dgm:t>
        <a:bodyPr/>
        <a:lstStyle/>
        <a:p>
          <a:r>
            <a:rPr lang="uk-UA" dirty="0"/>
            <a:t>Автор Музики і Слів</a:t>
          </a:r>
        </a:p>
      </dgm:t>
    </dgm:pt>
    <dgm:pt modelId="{A9D853AB-4449-48E1-89CC-4AB1A3DFA926}" type="parTrans" cxnId="{4100360D-CB3D-4652-8C31-CFA80B74F811}">
      <dgm:prSet/>
      <dgm:spPr/>
      <dgm:t>
        <a:bodyPr/>
        <a:lstStyle/>
        <a:p>
          <a:endParaRPr lang="uk-UA"/>
        </a:p>
      </dgm:t>
    </dgm:pt>
    <dgm:pt modelId="{DF6B0E9E-04FD-4A43-8DF4-6911CE7ACE51}" type="sibTrans" cxnId="{4100360D-CB3D-4652-8C31-CFA80B74F811}">
      <dgm:prSet/>
      <dgm:spPr/>
      <dgm:t>
        <a:bodyPr/>
        <a:lstStyle/>
        <a:p>
          <a:endParaRPr lang="uk-UA"/>
        </a:p>
      </dgm:t>
    </dgm:pt>
    <dgm:pt modelId="{8AF7B2A1-B6E7-4C7F-9310-542D28AE497A}">
      <dgm:prSet phldrT="[Текст]"/>
      <dgm:spPr/>
      <dgm:t>
        <a:bodyPr/>
        <a:lstStyle/>
        <a:p>
          <a:r>
            <a:rPr lang="uk-UA" dirty="0"/>
            <a:t> Денис </a:t>
          </a:r>
          <a:r>
            <a:rPr lang="uk-UA" dirty="0" err="1"/>
            <a:t>Глінін</a:t>
          </a:r>
          <a:r>
            <a:rPr lang="uk-UA" dirty="0"/>
            <a:t>  </a:t>
          </a:r>
        </a:p>
      </dgm:t>
    </dgm:pt>
    <dgm:pt modelId="{AEFEA876-F073-4B70-96DD-21F9FC32CDAC}" type="parTrans" cxnId="{1BBF6BA9-B47E-43AF-A227-44DEAA9C9B05}">
      <dgm:prSet/>
      <dgm:spPr/>
      <dgm:t>
        <a:bodyPr/>
        <a:lstStyle/>
        <a:p>
          <a:endParaRPr lang="uk-UA"/>
        </a:p>
      </dgm:t>
    </dgm:pt>
    <dgm:pt modelId="{8BF7C2DB-B15A-4048-AEC8-9A0590DBF88F}" type="sibTrans" cxnId="{1BBF6BA9-B47E-43AF-A227-44DEAA9C9B05}">
      <dgm:prSet/>
      <dgm:spPr/>
      <dgm:t>
        <a:bodyPr/>
        <a:lstStyle/>
        <a:p>
          <a:endParaRPr lang="uk-UA"/>
        </a:p>
      </dgm:t>
    </dgm:pt>
    <dgm:pt modelId="{A5652136-08BD-4ECA-A6A3-51329D0F69EA}">
      <dgm:prSet phldrT="[Текст]"/>
      <dgm:spPr/>
      <dgm:t>
        <a:bodyPr/>
        <a:lstStyle/>
        <a:p>
          <a:r>
            <a:rPr lang="uk-UA" dirty="0"/>
            <a:t>Ударні</a:t>
          </a:r>
        </a:p>
      </dgm:t>
    </dgm:pt>
    <dgm:pt modelId="{3FFF49BF-981A-473F-B93F-6D880DAE8B0D}" type="parTrans" cxnId="{1600A303-1CD0-4B8F-833A-15268CDFB8F9}">
      <dgm:prSet/>
      <dgm:spPr/>
      <dgm:t>
        <a:bodyPr/>
        <a:lstStyle/>
        <a:p>
          <a:endParaRPr lang="uk-UA"/>
        </a:p>
      </dgm:t>
    </dgm:pt>
    <dgm:pt modelId="{D0FCB896-A7C6-4467-B21F-EFB149441035}" type="sibTrans" cxnId="{1600A303-1CD0-4B8F-833A-15268CDFB8F9}">
      <dgm:prSet/>
      <dgm:spPr/>
      <dgm:t>
        <a:bodyPr/>
        <a:lstStyle/>
        <a:p>
          <a:endParaRPr lang="uk-UA"/>
        </a:p>
      </dgm:t>
    </dgm:pt>
    <dgm:pt modelId="{97B587A6-85C1-4A53-870E-FB3C04A225B8}">
      <dgm:prSet phldrT="[Текст]"/>
      <dgm:spPr/>
      <dgm:t>
        <a:bodyPr/>
        <a:lstStyle/>
        <a:p>
          <a:r>
            <a:rPr lang="uk-UA" dirty="0"/>
            <a:t>Денис Дудко</a:t>
          </a:r>
        </a:p>
      </dgm:t>
    </dgm:pt>
    <dgm:pt modelId="{486F5598-90D4-4CF0-8B14-BED7E40D3836}" type="parTrans" cxnId="{D7539875-C97B-44BF-BEBC-4359F7F8934F}">
      <dgm:prSet/>
      <dgm:spPr/>
      <dgm:t>
        <a:bodyPr/>
        <a:lstStyle/>
        <a:p>
          <a:endParaRPr lang="uk-UA"/>
        </a:p>
      </dgm:t>
    </dgm:pt>
    <dgm:pt modelId="{1F418575-2E9B-4F46-94F5-E76C1EA81A5E}" type="sibTrans" cxnId="{D7539875-C97B-44BF-BEBC-4359F7F8934F}">
      <dgm:prSet/>
      <dgm:spPr/>
      <dgm:t>
        <a:bodyPr/>
        <a:lstStyle/>
        <a:p>
          <a:endParaRPr lang="uk-UA"/>
        </a:p>
      </dgm:t>
    </dgm:pt>
    <dgm:pt modelId="{EC4159E7-2EEE-498B-9822-8315E6398D9D}">
      <dgm:prSet phldrT="[Текст]"/>
      <dgm:spPr/>
      <dgm:t>
        <a:bodyPr/>
        <a:lstStyle/>
        <a:p>
          <a:r>
            <a:rPr lang="uk-UA" dirty="0"/>
            <a:t>Мілош </a:t>
          </a:r>
          <a:r>
            <a:rPr lang="uk-UA" dirty="0" err="1"/>
            <a:t>Єліч</a:t>
          </a:r>
          <a:endParaRPr lang="uk-UA" dirty="0"/>
        </a:p>
      </dgm:t>
    </dgm:pt>
    <dgm:pt modelId="{CE3915D2-4A39-45A8-A30A-3F197495FA77}" type="parTrans" cxnId="{B6723EA7-BC26-4D9D-8AD2-042972A461DB}">
      <dgm:prSet/>
      <dgm:spPr/>
      <dgm:t>
        <a:bodyPr/>
        <a:lstStyle/>
        <a:p>
          <a:endParaRPr lang="uk-UA"/>
        </a:p>
      </dgm:t>
    </dgm:pt>
    <dgm:pt modelId="{2A7D45B0-2590-4BB2-8C0F-16E188D202FC}" type="sibTrans" cxnId="{B6723EA7-BC26-4D9D-8AD2-042972A461DB}">
      <dgm:prSet/>
      <dgm:spPr/>
      <dgm:t>
        <a:bodyPr/>
        <a:lstStyle/>
        <a:p>
          <a:endParaRPr lang="uk-UA"/>
        </a:p>
      </dgm:t>
    </dgm:pt>
    <dgm:pt modelId="{FD4EA888-AF3E-4AE3-814C-0CA5AEB78734}">
      <dgm:prSet phldrT="[Текст]"/>
      <dgm:spPr/>
      <dgm:t>
        <a:bodyPr/>
        <a:lstStyle/>
        <a:p>
          <a:r>
            <a:rPr lang="uk-UA" dirty="0"/>
            <a:t>Клавішні</a:t>
          </a:r>
        </a:p>
      </dgm:t>
    </dgm:pt>
    <dgm:pt modelId="{F1921EFD-7C99-434B-9667-D822563C7368}" type="parTrans" cxnId="{D2A7202D-61B6-486D-9644-CD45895E5171}">
      <dgm:prSet/>
      <dgm:spPr/>
      <dgm:t>
        <a:bodyPr/>
        <a:lstStyle/>
        <a:p>
          <a:endParaRPr lang="uk-UA"/>
        </a:p>
      </dgm:t>
    </dgm:pt>
    <dgm:pt modelId="{B5ED633A-B1D7-45C8-9B10-E6422343225F}" type="sibTrans" cxnId="{D2A7202D-61B6-486D-9644-CD45895E5171}">
      <dgm:prSet/>
      <dgm:spPr/>
      <dgm:t>
        <a:bodyPr/>
        <a:lstStyle/>
        <a:p>
          <a:endParaRPr lang="uk-UA"/>
        </a:p>
      </dgm:t>
    </dgm:pt>
    <dgm:pt modelId="{5564BEEC-BF62-4055-9151-659C1DAF3A16}">
      <dgm:prSet phldrT="[Текст]"/>
      <dgm:spPr/>
      <dgm:t>
        <a:bodyPr/>
        <a:lstStyle/>
        <a:p>
          <a:r>
            <a:rPr lang="uk-UA" dirty="0"/>
            <a:t>Аранжування</a:t>
          </a:r>
        </a:p>
      </dgm:t>
    </dgm:pt>
    <dgm:pt modelId="{3C44D8F0-3BE4-47AD-91A1-CB92E0D148DD}" type="parTrans" cxnId="{42EE5480-158D-4C02-BF35-BD8FB95DC249}">
      <dgm:prSet/>
      <dgm:spPr/>
      <dgm:t>
        <a:bodyPr/>
        <a:lstStyle/>
        <a:p>
          <a:endParaRPr lang="uk-UA"/>
        </a:p>
      </dgm:t>
    </dgm:pt>
    <dgm:pt modelId="{24ACB796-1F07-4EFF-AC4D-321D64E8C63B}" type="sibTrans" cxnId="{42EE5480-158D-4C02-BF35-BD8FB95DC249}">
      <dgm:prSet/>
      <dgm:spPr/>
      <dgm:t>
        <a:bodyPr/>
        <a:lstStyle/>
        <a:p>
          <a:endParaRPr lang="uk-UA"/>
        </a:p>
      </dgm:t>
    </dgm:pt>
    <dgm:pt modelId="{22AA7043-F39C-454A-9842-07DD977C6D5F}">
      <dgm:prSet/>
      <dgm:spPr/>
      <dgm:t>
        <a:bodyPr/>
        <a:lstStyle/>
        <a:p>
          <a:r>
            <a:rPr lang="uk-UA" dirty="0"/>
            <a:t>Бас-Гітара</a:t>
          </a:r>
        </a:p>
      </dgm:t>
    </dgm:pt>
    <dgm:pt modelId="{B522BF4D-9CB4-4F73-9886-ED4E6D6A5EC7}" type="parTrans" cxnId="{63275ED7-A2F5-48B0-93F3-C0BA15794403}">
      <dgm:prSet/>
      <dgm:spPr/>
      <dgm:t>
        <a:bodyPr/>
        <a:lstStyle/>
        <a:p>
          <a:endParaRPr lang="uk-UA"/>
        </a:p>
      </dgm:t>
    </dgm:pt>
    <dgm:pt modelId="{DFC4BC02-FB83-4EE7-B190-2B0CB4386168}" type="sibTrans" cxnId="{63275ED7-A2F5-48B0-93F3-C0BA15794403}">
      <dgm:prSet/>
      <dgm:spPr/>
      <dgm:t>
        <a:bodyPr/>
        <a:lstStyle/>
        <a:p>
          <a:endParaRPr lang="uk-UA"/>
        </a:p>
      </dgm:t>
    </dgm:pt>
    <dgm:pt modelId="{98B5590C-D18A-45D0-82B9-CF722112F08B}" type="pres">
      <dgm:prSet presAssocID="{EE1E13E3-51BD-4F84-8027-F91B24411B8E}" presName="linearFlow" presStyleCnt="0">
        <dgm:presLayoutVars>
          <dgm:dir/>
          <dgm:animLvl val="lvl"/>
          <dgm:resizeHandles/>
        </dgm:presLayoutVars>
      </dgm:prSet>
      <dgm:spPr/>
    </dgm:pt>
    <dgm:pt modelId="{D4C2FE1B-4759-4993-92BC-E1A7CBEA5A8A}" type="pres">
      <dgm:prSet presAssocID="{856D1787-6508-42EF-B159-DD6521A1AB35}" presName="compositeNode" presStyleCnt="0">
        <dgm:presLayoutVars>
          <dgm:bulletEnabled val="1"/>
        </dgm:presLayoutVars>
      </dgm:prSet>
      <dgm:spPr/>
    </dgm:pt>
    <dgm:pt modelId="{DD54036D-35AB-4DA7-8EDF-CE2BD32799A1}" type="pres">
      <dgm:prSet presAssocID="{856D1787-6508-42EF-B159-DD6521A1AB35}" presName="imag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7E956681-9A5B-4C4B-BD51-5F3D8648E76B}" type="pres">
      <dgm:prSet presAssocID="{856D1787-6508-42EF-B159-DD6521A1AB35}" presName="childNode" presStyleLbl="node1" presStyleIdx="0" presStyleCnt="4">
        <dgm:presLayoutVars>
          <dgm:bulletEnabled val="1"/>
        </dgm:presLayoutVars>
      </dgm:prSet>
      <dgm:spPr/>
    </dgm:pt>
    <dgm:pt modelId="{27742F70-C5FB-45C1-A015-DEAEBA64A061}" type="pres">
      <dgm:prSet presAssocID="{856D1787-6508-42EF-B159-DD6521A1AB35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4550B6E-1BBD-4BCF-9303-D0204D087BE6}" type="pres">
      <dgm:prSet presAssocID="{D69CDF26-CB7E-4D18-89A4-D7E46C712E9C}" presName="sibTrans" presStyleCnt="0"/>
      <dgm:spPr/>
    </dgm:pt>
    <dgm:pt modelId="{DB438C74-B0A9-4D1E-888D-146834689F87}" type="pres">
      <dgm:prSet presAssocID="{8AF7B2A1-B6E7-4C7F-9310-542D28AE497A}" presName="compositeNode" presStyleCnt="0">
        <dgm:presLayoutVars>
          <dgm:bulletEnabled val="1"/>
        </dgm:presLayoutVars>
      </dgm:prSet>
      <dgm:spPr/>
    </dgm:pt>
    <dgm:pt modelId="{233FC8A2-660F-4270-AFB3-F8026CB62AAE}" type="pres">
      <dgm:prSet presAssocID="{8AF7B2A1-B6E7-4C7F-9310-542D28AE497A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E31E88A0-5BED-4CB9-AC13-3AF6BF5AA45B}" type="pres">
      <dgm:prSet presAssocID="{8AF7B2A1-B6E7-4C7F-9310-542D28AE497A}" presName="childNode" presStyleLbl="node1" presStyleIdx="1" presStyleCnt="4">
        <dgm:presLayoutVars>
          <dgm:bulletEnabled val="1"/>
        </dgm:presLayoutVars>
      </dgm:prSet>
      <dgm:spPr/>
    </dgm:pt>
    <dgm:pt modelId="{3F4C1BBE-4460-43A2-8D99-704AF107B7F2}" type="pres">
      <dgm:prSet presAssocID="{8AF7B2A1-B6E7-4C7F-9310-542D28AE497A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0A99CAAC-F8E1-44BB-B3F3-391FFFA6D336}" type="pres">
      <dgm:prSet presAssocID="{8BF7C2DB-B15A-4048-AEC8-9A0590DBF88F}" presName="sibTrans" presStyleCnt="0"/>
      <dgm:spPr/>
    </dgm:pt>
    <dgm:pt modelId="{70576C1E-54E1-4434-8F72-1D44DF78B6BA}" type="pres">
      <dgm:prSet presAssocID="{97B587A6-85C1-4A53-870E-FB3C04A225B8}" presName="compositeNode" presStyleCnt="0">
        <dgm:presLayoutVars>
          <dgm:bulletEnabled val="1"/>
        </dgm:presLayoutVars>
      </dgm:prSet>
      <dgm:spPr/>
    </dgm:pt>
    <dgm:pt modelId="{51447E40-D2D1-41A5-92B8-1D84FAA1ADE4}" type="pres">
      <dgm:prSet presAssocID="{97B587A6-85C1-4A53-870E-FB3C04A225B8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1125671C-86B1-4570-BAC1-6F1162224E4D}" type="pres">
      <dgm:prSet presAssocID="{97B587A6-85C1-4A53-870E-FB3C04A225B8}" presName="childNode" presStyleLbl="node1" presStyleIdx="2" presStyleCnt="4">
        <dgm:presLayoutVars>
          <dgm:bulletEnabled val="1"/>
        </dgm:presLayoutVars>
      </dgm:prSet>
      <dgm:spPr/>
    </dgm:pt>
    <dgm:pt modelId="{907EF9B6-CF1C-42E5-A979-DCA109A63838}" type="pres">
      <dgm:prSet presAssocID="{97B587A6-85C1-4A53-870E-FB3C04A225B8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3070031B-1A55-4ACB-83D7-D38F8A05E8CB}" type="pres">
      <dgm:prSet presAssocID="{1F418575-2E9B-4F46-94F5-E76C1EA81A5E}" presName="sibTrans" presStyleCnt="0"/>
      <dgm:spPr/>
    </dgm:pt>
    <dgm:pt modelId="{420A4E1B-DF6E-4B48-9BEA-C91572BC4518}" type="pres">
      <dgm:prSet presAssocID="{EC4159E7-2EEE-498B-9822-8315E6398D9D}" presName="compositeNode" presStyleCnt="0">
        <dgm:presLayoutVars>
          <dgm:bulletEnabled val="1"/>
        </dgm:presLayoutVars>
      </dgm:prSet>
      <dgm:spPr/>
    </dgm:pt>
    <dgm:pt modelId="{CC769E06-F5BE-41B4-8956-EA93A1330C52}" type="pres">
      <dgm:prSet presAssocID="{EC4159E7-2EEE-498B-9822-8315E6398D9D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F7DB8B97-2A7B-49B2-9D68-04D1B2D4216B}" type="pres">
      <dgm:prSet presAssocID="{EC4159E7-2EEE-498B-9822-8315E6398D9D}" presName="childNode" presStyleLbl="node1" presStyleIdx="3" presStyleCnt="4">
        <dgm:presLayoutVars>
          <dgm:bulletEnabled val="1"/>
        </dgm:presLayoutVars>
      </dgm:prSet>
      <dgm:spPr/>
    </dgm:pt>
    <dgm:pt modelId="{13341F2E-B4AE-49A2-85AD-0844565CFDEF}" type="pres">
      <dgm:prSet presAssocID="{EC4159E7-2EEE-498B-9822-8315E6398D9D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1600A303-1CD0-4B8F-833A-15268CDFB8F9}" srcId="{8AF7B2A1-B6E7-4C7F-9310-542D28AE497A}" destId="{A5652136-08BD-4ECA-A6A3-51329D0F69EA}" srcOrd="0" destOrd="0" parTransId="{3FFF49BF-981A-473F-B93F-6D880DAE8B0D}" sibTransId="{D0FCB896-A7C6-4467-B21F-EFB149441035}"/>
    <dgm:cxn modelId="{D73A0B09-3069-4321-BDCE-CD6AD3BDB83D}" type="presOf" srcId="{FD4EA888-AF3E-4AE3-814C-0CA5AEB78734}" destId="{F7DB8B97-2A7B-49B2-9D68-04D1B2D4216B}" srcOrd="0" destOrd="0" presId="urn:microsoft.com/office/officeart/2005/8/layout/hList2"/>
    <dgm:cxn modelId="{4100360D-CB3D-4652-8C31-CFA80B74F811}" srcId="{856D1787-6508-42EF-B159-DD6521A1AB35}" destId="{0F669E38-625E-461A-B0E0-E31A02F6E7DB}" srcOrd="1" destOrd="0" parTransId="{A9D853AB-4449-48E1-89CC-4AB1A3DFA926}" sibTransId="{DF6B0E9E-04FD-4A43-8DF4-6911CE7ACE51}"/>
    <dgm:cxn modelId="{A9CE9510-406A-4B69-AE6F-36505733AE34}" type="presOf" srcId="{EE1E13E3-51BD-4F84-8027-F91B24411B8E}" destId="{98B5590C-D18A-45D0-82B9-CF722112F08B}" srcOrd="0" destOrd="0" presId="urn:microsoft.com/office/officeart/2005/8/layout/hList2"/>
    <dgm:cxn modelId="{F5913419-84A4-48B9-8075-72A7587205A3}" type="presOf" srcId="{0F669E38-625E-461A-B0E0-E31A02F6E7DB}" destId="{7E956681-9A5B-4C4B-BD51-5F3D8648E76B}" srcOrd="0" destOrd="1" presId="urn:microsoft.com/office/officeart/2005/8/layout/hList2"/>
    <dgm:cxn modelId="{D2A7202D-61B6-486D-9644-CD45895E5171}" srcId="{EC4159E7-2EEE-498B-9822-8315E6398D9D}" destId="{FD4EA888-AF3E-4AE3-814C-0CA5AEB78734}" srcOrd="0" destOrd="0" parTransId="{F1921EFD-7C99-434B-9667-D822563C7368}" sibTransId="{B5ED633A-B1D7-45C8-9B10-E6422343225F}"/>
    <dgm:cxn modelId="{C9A5FB6C-D347-42A9-9C26-62AB77EFC524}" type="presOf" srcId="{A5652136-08BD-4ECA-A6A3-51329D0F69EA}" destId="{E31E88A0-5BED-4CB9-AC13-3AF6BF5AA45B}" srcOrd="0" destOrd="0" presId="urn:microsoft.com/office/officeart/2005/8/layout/hList2"/>
    <dgm:cxn modelId="{D7539875-C97B-44BF-BEBC-4359F7F8934F}" srcId="{EE1E13E3-51BD-4F84-8027-F91B24411B8E}" destId="{97B587A6-85C1-4A53-870E-FB3C04A225B8}" srcOrd="2" destOrd="0" parTransId="{486F5598-90D4-4CF0-8B14-BED7E40D3836}" sibTransId="{1F418575-2E9B-4F46-94F5-E76C1EA81A5E}"/>
    <dgm:cxn modelId="{3BADFB79-745A-4B4E-9880-B26524C43477}" type="presOf" srcId="{856D1787-6508-42EF-B159-DD6521A1AB35}" destId="{27742F70-C5FB-45C1-A015-DEAEBA64A061}" srcOrd="0" destOrd="0" presId="urn:microsoft.com/office/officeart/2005/8/layout/hList2"/>
    <dgm:cxn modelId="{42EE5480-158D-4C02-BF35-BD8FB95DC249}" srcId="{EC4159E7-2EEE-498B-9822-8315E6398D9D}" destId="{5564BEEC-BF62-4055-9151-659C1DAF3A16}" srcOrd="1" destOrd="0" parTransId="{3C44D8F0-3BE4-47AD-91A1-CB92E0D148DD}" sibTransId="{24ACB796-1F07-4EFF-AC4D-321D64E8C63B}"/>
    <dgm:cxn modelId="{54D7F493-02D5-4D76-BBB8-88706A2C19AD}" type="presOf" srcId="{22AA7043-F39C-454A-9842-07DD977C6D5F}" destId="{1125671C-86B1-4570-BAC1-6F1162224E4D}" srcOrd="0" destOrd="0" presId="urn:microsoft.com/office/officeart/2005/8/layout/hList2"/>
    <dgm:cxn modelId="{5EDFBC95-C981-4F6A-8FFF-5FA1140411D1}" type="presOf" srcId="{97B587A6-85C1-4A53-870E-FB3C04A225B8}" destId="{907EF9B6-CF1C-42E5-A979-DCA109A63838}" srcOrd="0" destOrd="0" presId="urn:microsoft.com/office/officeart/2005/8/layout/hList2"/>
    <dgm:cxn modelId="{6BB2809E-90FA-413A-A82C-5E7EDB533F42}" type="presOf" srcId="{8AF7B2A1-B6E7-4C7F-9310-542D28AE497A}" destId="{3F4C1BBE-4460-43A2-8D99-704AF107B7F2}" srcOrd="0" destOrd="0" presId="urn:microsoft.com/office/officeart/2005/8/layout/hList2"/>
    <dgm:cxn modelId="{B6723EA7-BC26-4D9D-8AD2-042972A461DB}" srcId="{EE1E13E3-51BD-4F84-8027-F91B24411B8E}" destId="{EC4159E7-2EEE-498B-9822-8315E6398D9D}" srcOrd="3" destOrd="0" parTransId="{CE3915D2-4A39-45A8-A30A-3F197495FA77}" sibTransId="{2A7D45B0-2590-4BB2-8C0F-16E188D202FC}"/>
    <dgm:cxn modelId="{1BBF6BA9-B47E-43AF-A227-44DEAA9C9B05}" srcId="{EE1E13E3-51BD-4F84-8027-F91B24411B8E}" destId="{8AF7B2A1-B6E7-4C7F-9310-542D28AE497A}" srcOrd="1" destOrd="0" parTransId="{AEFEA876-F073-4B70-96DD-21F9FC32CDAC}" sibTransId="{8BF7C2DB-B15A-4048-AEC8-9A0590DBF88F}"/>
    <dgm:cxn modelId="{CFF5B5AA-2401-4C1A-9128-05D60EEDFD01}" srcId="{EE1E13E3-51BD-4F84-8027-F91B24411B8E}" destId="{856D1787-6508-42EF-B159-DD6521A1AB35}" srcOrd="0" destOrd="0" parTransId="{5D8B00BC-816A-48AB-AFD6-A71848752F17}" sibTransId="{D69CDF26-CB7E-4D18-89A4-D7E46C712E9C}"/>
    <dgm:cxn modelId="{C14D94AB-468F-4702-84AB-E75937187C62}" type="presOf" srcId="{EC4159E7-2EEE-498B-9822-8315E6398D9D}" destId="{13341F2E-B4AE-49A2-85AD-0844565CFDEF}" srcOrd="0" destOrd="0" presId="urn:microsoft.com/office/officeart/2005/8/layout/hList2"/>
    <dgm:cxn modelId="{03F77FC1-35EA-4897-8901-40A24DB13D17}" type="presOf" srcId="{5564BEEC-BF62-4055-9151-659C1DAF3A16}" destId="{F7DB8B97-2A7B-49B2-9D68-04D1B2D4216B}" srcOrd="0" destOrd="1" presId="urn:microsoft.com/office/officeart/2005/8/layout/hList2"/>
    <dgm:cxn modelId="{4BE7D4C2-9BA0-4681-B441-9635433943FF}" srcId="{856D1787-6508-42EF-B159-DD6521A1AB35}" destId="{4C5708CE-19AD-4A5D-A595-AFDD9B3A7040}" srcOrd="0" destOrd="0" parTransId="{67CBADE2-2972-43CE-8852-30C90B997670}" sibTransId="{A20C3083-4B84-4607-9D9E-B257335A6B15}"/>
    <dgm:cxn modelId="{63275ED7-A2F5-48B0-93F3-C0BA15794403}" srcId="{97B587A6-85C1-4A53-870E-FB3C04A225B8}" destId="{22AA7043-F39C-454A-9842-07DD977C6D5F}" srcOrd="0" destOrd="0" parTransId="{B522BF4D-9CB4-4F73-9886-ED4E6D6A5EC7}" sibTransId="{DFC4BC02-FB83-4EE7-B190-2B0CB4386168}"/>
    <dgm:cxn modelId="{BD1CDFEA-AF3E-4301-B9A5-126165F90224}" type="presOf" srcId="{4C5708CE-19AD-4A5D-A595-AFDD9B3A7040}" destId="{7E956681-9A5B-4C4B-BD51-5F3D8648E76B}" srcOrd="0" destOrd="0" presId="urn:microsoft.com/office/officeart/2005/8/layout/hList2"/>
    <dgm:cxn modelId="{722B95F2-A19D-4BBC-9E26-24B0CA8ECC2C}" type="presParOf" srcId="{98B5590C-D18A-45D0-82B9-CF722112F08B}" destId="{D4C2FE1B-4759-4993-92BC-E1A7CBEA5A8A}" srcOrd="0" destOrd="0" presId="urn:microsoft.com/office/officeart/2005/8/layout/hList2"/>
    <dgm:cxn modelId="{97150399-8C66-4101-B77E-71675EC1ABCF}" type="presParOf" srcId="{D4C2FE1B-4759-4993-92BC-E1A7CBEA5A8A}" destId="{DD54036D-35AB-4DA7-8EDF-CE2BD32799A1}" srcOrd="0" destOrd="0" presId="urn:microsoft.com/office/officeart/2005/8/layout/hList2"/>
    <dgm:cxn modelId="{B6BB4F86-1C52-4556-BEBE-842B23881789}" type="presParOf" srcId="{D4C2FE1B-4759-4993-92BC-E1A7CBEA5A8A}" destId="{7E956681-9A5B-4C4B-BD51-5F3D8648E76B}" srcOrd="1" destOrd="0" presId="urn:microsoft.com/office/officeart/2005/8/layout/hList2"/>
    <dgm:cxn modelId="{0CB6EC76-D716-41EF-80F4-9AD8533C883C}" type="presParOf" srcId="{D4C2FE1B-4759-4993-92BC-E1A7CBEA5A8A}" destId="{27742F70-C5FB-45C1-A015-DEAEBA64A061}" srcOrd="2" destOrd="0" presId="urn:microsoft.com/office/officeart/2005/8/layout/hList2"/>
    <dgm:cxn modelId="{851329D2-EC44-4A03-A957-88CE469D3858}" type="presParOf" srcId="{98B5590C-D18A-45D0-82B9-CF722112F08B}" destId="{24550B6E-1BBD-4BCF-9303-D0204D087BE6}" srcOrd="1" destOrd="0" presId="urn:microsoft.com/office/officeart/2005/8/layout/hList2"/>
    <dgm:cxn modelId="{E1B04E43-3CB3-4C27-BF0C-0BB3EDF93D19}" type="presParOf" srcId="{98B5590C-D18A-45D0-82B9-CF722112F08B}" destId="{DB438C74-B0A9-4D1E-888D-146834689F87}" srcOrd="2" destOrd="0" presId="urn:microsoft.com/office/officeart/2005/8/layout/hList2"/>
    <dgm:cxn modelId="{0BA5D177-BBF1-4804-95BA-B3617DEE7B28}" type="presParOf" srcId="{DB438C74-B0A9-4D1E-888D-146834689F87}" destId="{233FC8A2-660F-4270-AFB3-F8026CB62AAE}" srcOrd="0" destOrd="0" presId="urn:microsoft.com/office/officeart/2005/8/layout/hList2"/>
    <dgm:cxn modelId="{26B2D275-1A40-44F5-B307-2E3DE7ACF10A}" type="presParOf" srcId="{DB438C74-B0A9-4D1E-888D-146834689F87}" destId="{E31E88A0-5BED-4CB9-AC13-3AF6BF5AA45B}" srcOrd="1" destOrd="0" presId="urn:microsoft.com/office/officeart/2005/8/layout/hList2"/>
    <dgm:cxn modelId="{0D97E904-7A01-4B76-A718-D37B36FEC333}" type="presParOf" srcId="{DB438C74-B0A9-4D1E-888D-146834689F87}" destId="{3F4C1BBE-4460-43A2-8D99-704AF107B7F2}" srcOrd="2" destOrd="0" presId="urn:microsoft.com/office/officeart/2005/8/layout/hList2"/>
    <dgm:cxn modelId="{4572FE7B-D368-448F-95D4-8A77CCC457F0}" type="presParOf" srcId="{98B5590C-D18A-45D0-82B9-CF722112F08B}" destId="{0A99CAAC-F8E1-44BB-B3F3-391FFFA6D336}" srcOrd="3" destOrd="0" presId="urn:microsoft.com/office/officeart/2005/8/layout/hList2"/>
    <dgm:cxn modelId="{AC11CC40-21C1-4F73-A08C-71604966950C}" type="presParOf" srcId="{98B5590C-D18A-45D0-82B9-CF722112F08B}" destId="{70576C1E-54E1-4434-8F72-1D44DF78B6BA}" srcOrd="4" destOrd="0" presId="urn:microsoft.com/office/officeart/2005/8/layout/hList2"/>
    <dgm:cxn modelId="{79FF0100-892C-4267-A678-8084F842FCD3}" type="presParOf" srcId="{70576C1E-54E1-4434-8F72-1D44DF78B6BA}" destId="{51447E40-D2D1-41A5-92B8-1D84FAA1ADE4}" srcOrd="0" destOrd="0" presId="urn:microsoft.com/office/officeart/2005/8/layout/hList2"/>
    <dgm:cxn modelId="{6267D331-78D8-4B0D-B2D0-3C0078776B71}" type="presParOf" srcId="{70576C1E-54E1-4434-8F72-1D44DF78B6BA}" destId="{1125671C-86B1-4570-BAC1-6F1162224E4D}" srcOrd="1" destOrd="0" presId="urn:microsoft.com/office/officeart/2005/8/layout/hList2"/>
    <dgm:cxn modelId="{CEB7E323-10EF-41A1-B0FD-0B71258192CB}" type="presParOf" srcId="{70576C1E-54E1-4434-8F72-1D44DF78B6BA}" destId="{907EF9B6-CF1C-42E5-A979-DCA109A63838}" srcOrd="2" destOrd="0" presId="urn:microsoft.com/office/officeart/2005/8/layout/hList2"/>
    <dgm:cxn modelId="{C0E93F49-5855-4986-8A8A-835D20FD1E84}" type="presParOf" srcId="{98B5590C-D18A-45D0-82B9-CF722112F08B}" destId="{3070031B-1A55-4ACB-83D7-D38F8A05E8CB}" srcOrd="5" destOrd="0" presId="urn:microsoft.com/office/officeart/2005/8/layout/hList2"/>
    <dgm:cxn modelId="{8600AD24-FD6C-4B15-BC1F-F6E3CB5CC36F}" type="presParOf" srcId="{98B5590C-D18A-45D0-82B9-CF722112F08B}" destId="{420A4E1B-DF6E-4B48-9BEA-C91572BC4518}" srcOrd="6" destOrd="0" presId="urn:microsoft.com/office/officeart/2005/8/layout/hList2"/>
    <dgm:cxn modelId="{87090C73-88FD-4C46-907C-98B3B6F052BA}" type="presParOf" srcId="{420A4E1B-DF6E-4B48-9BEA-C91572BC4518}" destId="{CC769E06-F5BE-41B4-8956-EA93A1330C52}" srcOrd="0" destOrd="0" presId="urn:microsoft.com/office/officeart/2005/8/layout/hList2"/>
    <dgm:cxn modelId="{4E434B23-55C0-41FC-B10F-0CB021319D10}" type="presParOf" srcId="{420A4E1B-DF6E-4B48-9BEA-C91572BC4518}" destId="{F7DB8B97-2A7B-49B2-9D68-04D1B2D4216B}" srcOrd="1" destOrd="0" presId="urn:microsoft.com/office/officeart/2005/8/layout/hList2"/>
    <dgm:cxn modelId="{D2355979-8D38-4198-A3DC-DBC2A76B114E}" type="presParOf" srcId="{420A4E1B-DF6E-4B48-9BEA-C91572BC4518}" destId="{13341F2E-B4AE-49A2-85AD-0844565CFDE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42F70-C5FB-45C1-A015-DEAEBA64A061}">
      <dsp:nvSpPr>
        <dsp:cNvPr id="0" name=""/>
        <dsp:cNvSpPr/>
      </dsp:nvSpPr>
      <dsp:spPr>
        <a:xfrm rot="16200000">
          <a:off x="-1866495" y="2768279"/>
          <a:ext cx="4226560" cy="36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92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Святослав Вакарчук</a:t>
          </a:r>
        </a:p>
      </dsp:txBody>
      <dsp:txXfrm>
        <a:off x="-1866495" y="2768279"/>
        <a:ext cx="4226560" cy="368412"/>
      </dsp:txXfrm>
    </dsp:sp>
    <dsp:sp modelId="{7E956681-9A5B-4C4B-BD51-5F3D8648E76B}">
      <dsp:nvSpPr>
        <dsp:cNvPr id="0" name=""/>
        <dsp:cNvSpPr/>
      </dsp:nvSpPr>
      <dsp:spPr>
        <a:xfrm>
          <a:off x="430991" y="839205"/>
          <a:ext cx="183508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24920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500" kern="1200" dirty="0"/>
            <a:t>Вокал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500" kern="1200" dirty="0"/>
            <a:t>Автор Музики і Слів</a:t>
          </a:r>
        </a:p>
      </dsp:txBody>
      <dsp:txXfrm>
        <a:off x="430991" y="839205"/>
        <a:ext cx="1835086" cy="4226560"/>
      </dsp:txXfrm>
    </dsp:sp>
    <dsp:sp modelId="{DD54036D-35AB-4DA7-8EDF-CE2BD32799A1}">
      <dsp:nvSpPr>
        <dsp:cNvPr id="0" name=""/>
        <dsp:cNvSpPr/>
      </dsp:nvSpPr>
      <dsp:spPr>
        <a:xfrm>
          <a:off x="62578" y="352900"/>
          <a:ext cx="736825" cy="736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C1BBE-4460-43A2-8D99-704AF107B7F2}">
      <dsp:nvSpPr>
        <dsp:cNvPr id="0" name=""/>
        <dsp:cNvSpPr/>
      </dsp:nvSpPr>
      <dsp:spPr>
        <a:xfrm rot="16200000">
          <a:off x="813988" y="2768279"/>
          <a:ext cx="4226560" cy="36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92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 Денис </a:t>
          </a:r>
          <a:r>
            <a:rPr lang="uk-UA" sz="2600" kern="1200" dirty="0" err="1"/>
            <a:t>Глінін</a:t>
          </a:r>
          <a:r>
            <a:rPr lang="uk-UA" sz="2600" kern="1200" dirty="0"/>
            <a:t>  </a:t>
          </a:r>
        </a:p>
      </dsp:txBody>
      <dsp:txXfrm>
        <a:off x="813988" y="2768279"/>
        <a:ext cx="4226560" cy="368412"/>
      </dsp:txXfrm>
    </dsp:sp>
    <dsp:sp modelId="{E31E88A0-5BED-4CB9-AC13-3AF6BF5AA45B}">
      <dsp:nvSpPr>
        <dsp:cNvPr id="0" name=""/>
        <dsp:cNvSpPr/>
      </dsp:nvSpPr>
      <dsp:spPr>
        <a:xfrm>
          <a:off x="3111474" y="839205"/>
          <a:ext cx="183508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24920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500" kern="1200" dirty="0"/>
            <a:t>Ударні</a:t>
          </a:r>
        </a:p>
      </dsp:txBody>
      <dsp:txXfrm>
        <a:off x="3111474" y="839205"/>
        <a:ext cx="1835086" cy="4226560"/>
      </dsp:txXfrm>
    </dsp:sp>
    <dsp:sp modelId="{233FC8A2-660F-4270-AFB3-F8026CB62AAE}">
      <dsp:nvSpPr>
        <dsp:cNvPr id="0" name=""/>
        <dsp:cNvSpPr/>
      </dsp:nvSpPr>
      <dsp:spPr>
        <a:xfrm>
          <a:off x="2743061" y="352900"/>
          <a:ext cx="736825" cy="73682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EF9B6-CF1C-42E5-A979-DCA109A63838}">
      <dsp:nvSpPr>
        <dsp:cNvPr id="0" name=""/>
        <dsp:cNvSpPr/>
      </dsp:nvSpPr>
      <dsp:spPr>
        <a:xfrm rot="16200000">
          <a:off x="3494471" y="2768279"/>
          <a:ext cx="4226560" cy="36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92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Денис Дудко</a:t>
          </a:r>
        </a:p>
      </dsp:txBody>
      <dsp:txXfrm>
        <a:off x="3494471" y="2768279"/>
        <a:ext cx="4226560" cy="368412"/>
      </dsp:txXfrm>
    </dsp:sp>
    <dsp:sp modelId="{1125671C-86B1-4570-BAC1-6F1162224E4D}">
      <dsp:nvSpPr>
        <dsp:cNvPr id="0" name=""/>
        <dsp:cNvSpPr/>
      </dsp:nvSpPr>
      <dsp:spPr>
        <a:xfrm>
          <a:off x="5791957" y="839205"/>
          <a:ext cx="183508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24920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500" kern="1200" dirty="0"/>
            <a:t>Бас-Гітара</a:t>
          </a:r>
        </a:p>
      </dsp:txBody>
      <dsp:txXfrm>
        <a:off x="5791957" y="839205"/>
        <a:ext cx="1835086" cy="4226560"/>
      </dsp:txXfrm>
    </dsp:sp>
    <dsp:sp modelId="{51447E40-D2D1-41A5-92B8-1D84FAA1ADE4}">
      <dsp:nvSpPr>
        <dsp:cNvPr id="0" name=""/>
        <dsp:cNvSpPr/>
      </dsp:nvSpPr>
      <dsp:spPr>
        <a:xfrm>
          <a:off x="5423545" y="352900"/>
          <a:ext cx="736825" cy="736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41F2E-B4AE-49A2-85AD-0844565CFDEF}">
      <dsp:nvSpPr>
        <dsp:cNvPr id="0" name=""/>
        <dsp:cNvSpPr/>
      </dsp:nvSpPr>
      <dsp:spPr>
        <a:xfrm rot="16200000">
          <a:off x="6174954" y="2768279"/>
          <a:ext cx="4226560" cy="36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92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Мілош </a:t>
          </a:r>
          <a:r>
            <a:rPr lang="uk-UA" sz="2600" kern="1200" dirty="0" err="1"/>
            <a:t>Єліч</a:t>
          </a:r>
          <a:endParaRPr lang="uk-UA" sz="2600" kern="1200" dirty="0"/>
        </a:p>
      </dsp:txBody>
      <dsp:txXfrm>
        <a:off x="6174954" y="2768279"/>
        <a:ext cx="4226560" cy="368412"/>
      </dsp:txXfrm>
    </dsp:sp>
    <dsp:sp modelId="{F7DB8B97-2A7B-49B2-9D68-04D1B2D4216B}">
      <dsp:nvSpPr>
        <dsp:cNvPr id="0" name=""/>
        <dsp:cNvSpPr/>
      </dsp:nvSpPr>
      <dsp:spPr>
        <a:xfrm>
          <a:off x="8472441" y="839205"/>
          <a:ext cx="183508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24920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500" kern="1200" dirty="0"/>
            <a:t>Клавішні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500" kern="1200" dirty="0"/>
            <a:t>Аранжування</a:t>
          </a:r>
        </a:p>
      </dsp:txBody>
      <dsp:txXfrm>
        <a:off x="8472441" y="839205"/>
        <a:ext cx="1835086" cy="4226560"/>
      </dsp:txXfrm>
    </dsp:sp>
    <dsp:sp modelId="{CC769E06-F5BE-41B4-8956-EA93A1330C52}">
      <dsp:nvSpPr>
        <dsp:cNvPr id="0" name=""/>
        <dsp:cNvSpPr/>
      </dsp:nvSpPr>
      <dsp:spPr>
        <a:xfrm>
          <a:off x="8104028" y="352900"/>
          <a:ext cx="736825" cy="7368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652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928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970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775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9250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6256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945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342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168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241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564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171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422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814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821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839B9-25B4-4949-B37F-26259658E150}" type="datetimeFigureOut">
              <a:rPr lang="uk-UA" smtClean="0"/>
              <a:t>13.05.2024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3776BD-1E2A-4EFA-B6E6-CB8DC7AC79A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143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Moon_Records" TargetMode="External"/><Relationship Id="rId3" Type="http://schemas.openxmlformats.org/officeDocument/2006/relationships/hyperlink" Target="https://uk.wikipedia.org/wiki/%D0%A1%D1%82%D1%83%D0%B4%D1%96%D0%B9%D0%BD%D0%B8%D0%B9_%D0%B0%D0%BB%D1%8C%D0%B1%D0%BE%D0%BC" TargetMode="External"/><Relationship Id="rId7" Type="http://schemas.openxmlformats.org/officeDocument/2006/relationships/hyperlink" Target="https://uk.wikipedia.org/wiki/%D0%9B%D0%B5%D0%B9%D0%B1%D0%BB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k.wikipedia.org/wiki/2007" TargetMode="External"/><Relationship Id="rId5" Type="http://schemas.openxmlformats.org/officeDocument/2006/relationships/hyperlink" Target="https://uk.wikipedia.org/wiki/25_%D0%BA%D0%B2%D1%96%D1%82%D0%BD%D1%8F" TargetMode="External"/><Relationship Id="rId10" Type="http://schemas.openxmlformats.org/officeDocument/2006/relationships/hyperlink" Target="https://uk.wikipedia.org/wiki/%D0%97%D0%B5%D0%BB%D0%B5%D0%BD%D1%96_%D0%BE%D1%87%D1%96" TargetMode="External"/><Relationship Id="rId4" Type="http://schemas.openxmlformats.org/officeDocument/2006/relationships/hyperlink" Target="https://uk.wikipedia.org/wiki/%D0%9E%D0%BA%D0%B5%D0%B0%D0%BD_%D0%95%D0%BB%D1%8C%D0%B7%D0%B8" TargetMode="External"/><Relationship Id="rId9" Type="http://schemas.openxmlformats.org/officeDocument/2006/relationships/hyperlink" Target="https://uk.wikipedia.org/wiki/%D0%92%D1%81%D0%B5_%D0%B1%D1%83%D0%B4%D0%B5_%D0%B4%D0%BE%D0%B1%D1%80%D0%B5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4%D0%B5%D0%BD%D0%B8%D1%81_%D0%93%D0%BB%D1%96%D0%BD%D1%96%D0%BD" TargetMode="External"/><Relationship Id="rId3" Type="http://schemas.openxmlformats.org/officeDocument/2006/relationships/hyperlink" Target="https://uk.wikipedia.org/wiki/%D0%9E%D0%BA%D0%B5%D0%B0%D0%BD_%D0%95%D0%BB%D1%8C%D0%B7%D0%B8" TargetMode="External"/><Relationship Id="rId7" Type="http://schemas.openxmlformats.org/officeDocument/2006/relationships/hyperlink" Target="https://uk.wikipedia.org/wiki/%D0%A1%D0%B2%D1%8F%D1%82%D0%BE%D1%81%D0%BB%D0%B0%D0%B2_%D0%92%D0%B0%D0%BA%D0%B0%D1%80%D1%87%D1%83%D0%BA" TargetMode="External"/><Relationship Id="rId12" Type="http://schemas.openxmlformats.org/officeDocument/2006/relationships/image" Target="../media/image8.jpeg"/><Relationship Id="rId2" Type="http://schemas.openxmlformats.org/officeDocument/2006/relationships/hyperlink" Target="https://uk.wikipedia.org/wiki/%D0%A1%D1%82%D1%83%D0%B4%D1%96%D0%B9%D0%BD%D0%B8%D0%B9_%D0%B0%D0%BB%D1%8C%D0%B1%D0%BE%D0%B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k.wikipedia.org/wiki/Lavina_music" TargetMode="External"/><Relationship Id="rId11" Type="http://schemas.openxmlformats.org/officeDocument/2006/relationships/hyperlink" Target="https://uk.wikipedia.org/wiki/%D0%9F%D0%B5%D1%82%D1%80%D0%BE_%D0%A7%D0%B5%D1%80%D0%BD%D1%8F%D0%B2%D1%81%D1%8C%D0%BA%D0%B8%D0%B9" TargetMode="External"/><Relationship Id="rId5" Type="http://schemas.openxmlformats.org/officeDocument/2006/relationships/hyperlink" Target="https://uk.wikipedia.org/wiki/%D0%9B%D0%B5%D0%B9%D0%B1%D0%BB" TargetMode="External"/><Relationship Id="rId10" Type="http://schemas.openxmlformats.org/officeDocument/2006/relationships/hyperlink" Target="https://uk.wikipedia.org/wiki/%D0%94%D0%B5%D0%BD%D0%B8%D1%81_%D0%94%D1%83%D0%B4%D0%BA%D0%BE" TargetMode="External"/><Relationship Id="rId4" Type="http://schemas.openxmlformats.org/officeDocument/2006/relationships/hyperlink" Target="https://uk.wikipedia.org/wiki/2005" TargetMode="External"/><Relationship Id="rId9" Type="http://schemas.openxmlformats.org/officeDocument/2006/relationships/hyperlink" Target="https://uk.wikipedia.org/wiki/%D0%9C%D1%96%D0%BB%D0%BE%D1%88_%D0%84%D0%BB%D1%96%D1%8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08901-4FEE-4178-966C-53130B9F5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uk-UA" dirty="0"/>
            </a:b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E8DE79A-62F4-489A-861B-64971DE3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085474" cy="1655762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A0AACF-3255-401F-A7A9-D1165464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34" y="-25588"/>
            <a:ext cx="3917531" cy="3970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9106D743-D49C-449B-9BB9-EEE5208277AD}"/>
              </a:ext>
            </a:extLst>
          </p:cNvPr>
          <p:cNvSpPr/>
          <p:nvPr/>
        </p:nvSpPr>
        <p:spPr>
          <a:xfrm>
            <a:off x="1987124" y="4196249"/>
            <a:ext cx="82177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Культовий рок-гурт України</a:t>
            </a:r>
          </a:p>
          <a:p>
            <a:pPr algn="ctr"/>
            <a: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«Океан Ельзи»</a:t>
            </a:r>
            <a:endParaRPr lang="uk-UA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593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F2378A0A-33C8-47CF-BE7A-F9E81A174BDD}"/>
              </a:ext>
            </a:extLst>
          </p:cNvPr>
          <p:cNvSpPr/>
          <p:nvPr/>
        </p:nvSpPr>
        <p:spPr>
          <a:xfrm>
            <a:off x="1203154" y="0"/>
            <a:ext cx="9785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Музиканти гурту «Океан Ельзи»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DA99D9DD-B742-454F-B579-20F4F8014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995732"/>
              </p:ext>
            </p:extLst>
          </p:nvPr>
        </p:nvGraphicFramePr>
        <p:xfrm>
          <a:off x="618740" y="923330"/>
          <a:ext cx="1037010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1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Історія гурту Океан Ельзи, альбом &quot;Янанебібув&quot; – Суспільне Культура,  Антологія — Cуспільне Культура">
            <a:extLst>
              <a:ext uri="{FF2B5EF4-FFF2-40B4-BE49-F238E27FC236}">
                <a16:creationId xmlns:a16="http://schemas.microsoft.com/office/drawing/2014/main" id="{BE8AB53F-1F80-4C5E-AAA6-04B44BF8D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81" y="0"/>
            <a:ext cx="5715000" cy="3209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FFF84-7EFA-45A4-88FF-C8AB5F9CAAA6}"/>
              </a:ext>
            </a:extLst>
          </p:cNvPr>
          <p:cNvSpPr txBox="1"/>
          <p:nvPr/>
        </p:nvSpPr>
        <p:spPr>
          <a:xfrm>
            <a:off x="2716567" y="3364637"/>
            <a:ext cx="6006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2008-го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океанівці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«не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бачать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білого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дня»: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працюють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над альбомом «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Вночі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».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Музичний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проект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Слави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Вакарчука,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об’єднав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усіх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учасників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О.Е.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ще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зо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два десятки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запрошених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музикантів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зі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світу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джазу, фолку,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класичної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музики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…</a:t>
            </a:r>
          </a:p>
          <a:p>
            <a:pPr algn="l"/>
            <a:b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</a:br>
            <a:endParaRPr lang="ru-RU" b="0" i="0" dirty="0">
              <a:solidFill>
                <a:srgbClr val="222222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ru-RU" b="1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4 листопада</a:t>
            </a:r>
            <a:endParaRPr lang="ru-RU" b="0" i="0" dirty="0">
              <a:solidFill>
                <a:srgbClr val="222222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Національному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академічному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драматичному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театрі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імені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Івана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Франка проходить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прем’єра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музичного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 проекту Святослава Вакарчука «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Вночі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B0604020202020204" pitchFamily="2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5490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C4D7E6C-664E-423F-A74B-A040CCCB5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0"/>
            <a:ext cx="2381250" cy="2381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CBC464-6C5C-416F-8042-BA1964918F79}"/>
              </a:ext>
            </a:extLst>
          </p:cNvPr>
          <p:cNvSpPr txBox="1"/>
          <p:nvPr/>
        </p:nvSpPr>
        <p:spPr>
          <a:xfrm>
            <a:off x="2467992" y="3124940"/>
            <a:ext cx="8043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b="1" i="1" dirty="0" err="1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Мі́ра</a:t>
            </a:r>
            <a:r>
              <a:rPr lang="uk-UA" b="0" i="1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— шостий </a:t>
            </a:r>
            <a:r>
              <a:rPr lang="uk-UA" b="0" i="1" u="none" strike="noStrike" dirty="0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3" tooltip="Студійний альбом"/>
              </a:rPr>
              <a:t>студійний альбом</a:t>
            </a:r>
            <a:r>
              <a:rPr lang="uk-UA" b="0" i="1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українського гурту </a:t>
            </a:r>
            <a:r>
              <a:rPr lang="uk-UA" b="0" i="1" u="none" strike="noStrike" dirty="0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4" tooltip="Океан Ельзи"/>
              </a:rPr>
              <a:t>«Океан Ельзи»</a:t>
            </a:r>
            <a:r>
              <a:rPr lang="uk-UA" b="0" i="1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, випущений </a:t>
            </a:r>
            <a:r>
              <a:rPr lang="uk-UA" b="0" i="1" u="none" strike="noStrike" dirty="0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5" tooltip="25 квітня"/>
              </a:rPr>
              <a:t>25 квітня</a:t>
            </a:r>
            <a:r>
              <a:rPr lang="uk-UA" b="0" i="1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</a:t>
            </a:r>
            <a:r>
              <a:rPr lang="uk-UA" b="0" i="1" u="none" strike="noStrike" dirty="0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6" tooltip="2007"/>
              </a:rPr>
              <a:t>2007</a:t>
            </a:r>
            <a:r>
              <a:rPr lang="uk-UA" b="0" i="1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року </a:t>
            </a:r>
            <a:r>
              <a:rPr lang="uk-UA" b="0" i="1" u="none" strike="noStrike" dirty="0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7" tooltip="Лейбл"/>
              </a:rPr>
              <a:t>лейблом</a:t>
            </a:r>
            <a:r>
              <a:rPr lang="uk-UA" b="0" i="1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</a:t>
            </a:r>
            <a:r>
              <a:rPr lang="en-US" b="0" i="1" u="none" strike="noStrike" dirty="0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8" tooltip="Moon Records"/>
              </a:rPr>
              <a:t>Moon Records</a:t>
            </a:r>
            <a:r>
              <a:rPr lang="en-US" b="0" i="1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uk-UA" b="0" i="1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Платівка розійшлася накладом 170 000 примірників.</a:t>
            </a:r>
          </a:p>
          <a:p>
            <a:pPr algn="l"/>
            <a:r>
              <a:rPr lang="uk-UA" b="0" i="1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На пісні </a:t>
            </a:r>
            <a:r>
              <a:rPr lang="uk-UA" b="0" i="1" u="none" strike="noStrike" dirty="0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9" tooltip="Все буде добре"/>
              </a:rPr>
              <a:t>«Все буде добре»</a:t>
            </a:r>
            <a:r>
              <a:rPr lang="uk-UA" b="0" i="1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і </a:t>
            </a:r>
            <a:r>
              <a:rPr lang="uk-UA" b="0" i="1" u="none" strike="noStrike" dirty="0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10" tooltip="Зелені очі"/>
              </a:rPr>
              <a:t>«Зелені очі»</a:t>
            </a:r>
            <a:r>
              <a:rPr lang="uk-UA" b="0" i="1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в </a:t>
            </a:r>
            <a:r>
              <a:rPr lang="uk-UA" b="0" i="1" u="none" strike="noStrike" dirty="0">
                <a:solidFill>
                  <a:srgbClr val="0645AD"/>
                </a:solidFill>
                <a:effectLst/>
                <a:latin typeface="Bahnschrift" panose="020B0502040204020203" pitchFamily="34" charset="0"/>
                <a:hlinkClick r:id="rId6" tooltip="2007"/>
              </a:rPr>
              <a:t>2007</a:t>
            </a:r>
            <a:r>
              <a:rPr lang="uk-UA" b="0" i="1" dirty="0">
                <a:solidFill>
                  <a:srgbClr val="202122"/>
                </a:solidFill>
                <a:effectLst/>
                <a:latin typeface="Bahnschrift" panose="020B0502040204020203" pitchFamily="34" charset="0"/>
              </a:rPr>
              <a:t> року було знято відеокліпи.</a:t>
            </a:r>
          </a:p>
          <a:p>
            <a:endParaRPr lang="uk-UA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9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BF392-155B-4C74-A29B-28D1686D523B}"/>
              </a:ext>
            </a:extLst>
          </p:cNvPr>
          <p:cNvSpPr txBox="1"/>
          <p:nvPr/>
        </p:nvSpPr>
        <p:spPr>
          <a:xfrm>
            <a:off x="2618913" y="3133817"/>
            <a:ext cx="7190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«Gloria»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п'ятий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Студійний альбом"/>
              </a:rPr>
              <a:t>студійний альбом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українського гурту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Океан Ельзи"/>
              </a:rPr>
              <a:t>Океан Ельзи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виданий у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2005"/>
              </a:rPr>
              <a:t>2005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році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Лейбл"/>
              </a:rPr>
              <a:t>лейблом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Lavina music"/>
              </a:rPr>
              <a:t>Lavina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Lavina music"/>
              </a:rPr>
              <a:t> Music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Платівка розійшлася </a:t>
            </a:r>
            <a:r>
              <a:rPr lang="uk-UA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тиражем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 понад 105000 екземплярів. «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Gloria» 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став першим альбомом Океану Ельзи у «новому» складі: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Святослав Вакарчук"/>
              </a:rPr>
              <a:t>Святослав Вакарчук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Денис Глінін"/>
              </a:rPr>
              <a:t>Денис </a:t>
            </a:r>
            <a:r>
              <a:rPr lang="uk-UA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Денис Глінін"/>
              </a:rPr>
              <a:t>Глінін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(лише ці двоє залишилися з початкового складу гурту),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Мілош Єліч"/>
              </a:rPr>
              <a:t>Мілош </a:t>
            </a:r>
            <a:r>
              <a:rPr lang="uk-UA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Мілош Єліч"/>
              </a:rPr>
              <a:t>Єліч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Денис Дудко"/>
              </a:rPr>
              <a:t>Денис Дудко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Петро Чернявський"/>
              </a:rPr>
              <a:t>Петро Чернявський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uk-U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59612B-57F2-41B3-B9B0-25BA4E20F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860" y="0"/>
            <a:ext cx="2812279" cy="28122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14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5FF13-1E04-4DFF-A600-2792F5CB5331}"/>
              </a:ext>
            </a:extLst>
          </p:cNvPr>
          <p:cNvSpPr txBox="1"/>
          <p:nvPr/>
        </p:nvSpPr>
        <p:spPr>
          <a:xfrm>
            <a:off x="1130423" y="3630967"/>
            <a:ext cx="9676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Океан Ельзи багаторазово визнані публікою й критиками як краща рок-група і краща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live-</a:t>
            </a:r>
            <a:r>
              <a:rPr lang="uk-UA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група СНД і Східної Європи. Океан Ельзи - це експресивний, самовідданий концертний драйв, унікальне поєднання справжньої слов'янської мелодійності з потужною роковою енергетикою. Платівки групи завжди резонансні й стають гучною подією. Сольні концерти Океан Ельзи, головною умовою яких є живий звук, незмінно викликають великий інтерес</a:t>
            </a:r>
            <a:endParaRPr lang="uk-U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8EE762-3DB7-47DF-BF82-2D4FBA47E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128" y="0"/>
            <a:ext cx="4667250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79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5BE24-13ED-43F0-998C-E5D1A3405BA5}"/>
              </a:ext>
            </a:extLst>
          </p:cNvPr>
          <p:cNvSpPr txBox="1"/>
          <p:nvPr/>
        </p:nvSpPr>
        <p:spPr>
          <a:xfrm>
            <a:off x="3716044" y="3013501"/>
            <a:ext cx="4759911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4800" i="1" dirty="0">
                <a:latin typeface="Bahnschrift" panose="020B0502040204020203" pitchFamily="34" charset="0"/>
              </a:rPr>
              <a:t>До Побачення!</a:t>
            </a:r>
          </a:p>
        </p:txBody>
      </p:sp>
    </p:spTree>
    <p:extLst>
      <p:ext uri="{BB962C8B-B14F-4D97-AF65-F5344CB8AC3E}">
        <p14:creationId xmlns:p14="http://schemas.microsoft.com/office/powerpoint/2010/main" val="2234561017"/>
      </p:ext>
    </p:extLst>
  </p:cSld>
  <p:clrMapOvr>
    <a:masterClrMapping/>
  </p:clrMapOvr>
</p:sld>
</file>

<file path=ppt/theme/theme1.xml><?xml version="1.0" encoding="utf-8"?>
<a:theme xmlns:a="http://schemas.openxmlformats.org/drawingml/2006/main" name="Віхоть">
  <a:themeElements>
    <a:clrScheme name="Віхоть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Віхоть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іхоть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273</Words>
  <Application>Microsoft Office PowerPoint</Application>
  <PresentationFormat>Широкий екран</PresentationFormat>
  <Paragraphs>23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Century Gothic</vt:lpstr>
      <vt:lpstr>Roboto</vt:lpstr>
      <vt:lpstr>Wingdings 3</vt:lpstr>
      <vt:lpstr>Віхоть</vt:lpstr>
      <vt:lpstr>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roboy20 TLH</dc:creator>
  <cp:lastModifiedBy>roboy20 TLH</cp:lastModifiedBy>
  <cp:revision>1</cp:revision>
  <dcterms:created xsi:type="dcterms:W3CDTF">2024-05-13T13:47:39Z</dcterms:created>
  <dcterms:modified xsi:type="dcterms:W3CDTF">2024-05-13T14:29:17Z</dcterms:modified>
</cp:coreProperties>
</file>