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7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227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55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092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090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956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55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9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3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8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8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1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204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6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8AEF-73DA-5044-930A-CCC90DF11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259" y="1254868"/>
            <a:ext cx="8925481" cy="2310799"/>
          </a:xfrm>
        </p:spPr>
        <p:txBody>
          <a:bodyPr>
            <a:normAutofit fontScale="90000"/>
          </a:bodyPr>
          <a:lstStyle/>
          <a:p>
            <a:pPr algn="ctr"/>
            <a:r>
              <a:rPr lang="en-CA" sz="5400" dirty="0"/>
              <a:t>How Does a Bike-Share Navigate Speedy Success?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A56A6-3D24-694D-A8BB-D8DC4662E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829" y="4854102"/>
            <a:ext cx="3782792" cy="749030"/>
          </a:xfrm>
        </p:spPr>
        <p:txBody>
          <a:bodyPr>
            <a:noAutofit/>
          </a:bodyPr>
          <a:lstStyle/>
          <a:p>
            <a:pPr algn="l"/>
            <a:r>
              <a:rPr lang="en-CA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Cyclistic, Chicago 2019-2020</a:t>
            </a:r>
          </a:p>
          <a:p>
            <a:pPr algn="l"/>
            <a:r>
              <a:rPr lang="en-CA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Prepared by Marta Tofan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FA80-CC07-2541-9D5B-F9474919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22506"/>
            <a:ext cx="9601200" cy="72471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Main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AF1C-A80D-DC4E-8357-7F246FE7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61098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How do annual members and casual riders use Cyclistic bikes differently? 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Why would casual riders buy Cyclistic annual memberships? 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How can Cyclistic use digital media to influence casual riders to become members?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29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B087-A2AC-1543-81B1-9950DE93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59" y="934757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How do annual members and casual riders use Cyclistic bikes differently?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F518-FE77-4641-B159-A97064B3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059" y="2983961"/>
            <a:ext cx="9601200" cy="1702340"/>
          </a:xfrm>
        </p:spPr>
        <p:txBody>
          <a:bodyPr>
            <a:normAutofit/>
          </a:bodyPr>
          <a:lstStyle/>
          <a:p>
            <a:r>
              <a:rPr lang="en-US" dirty="0"/>
              <a:t>Annual members VS casual riders – </a:t>
            </a:r>
            <a:r>
              <a:rPr lang="en-US" b="1" dirty="0"/>
              <a:t>average duration time per ride in a week day</a:t>
            </a:r>
          </a:p>
          <a:p>
            <a:endParaRPr lang="en-US" b="1" dirty="0"/>
          </a:p>
          <a:p>
            <a:r>
              <a:rPr lang="en-US" dirty="0"/>
              <a:t>Annual members VS casual riders – </a:t>
            </a:r>
            <a:r>
              <a:rPr lang="en-US" b="1" dirty="0"/>
              <a:t>number of rides in a week day</a:t>
            </a:r>
          </a:p>
        </p:txBody>
      </p:sp>
    </p:spTree>
    <p:extLst>
      <p:ext uri="{BB962C8B-B14F-4D97-AF65-F5344CB8AC3E}">
        <p14:creationId xmlns:p14="http://schemas.microsoft.com/office/powerpoint/2010/main" val="5305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266A-141E-B94A-B0BA-FAB0F002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56058"/>
            <a:ext cx="9601200" cy="14859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Annual members VS casual riders – </a:t>
            </a:r>
            <a:br>
              <a:rPr lang="en-US" sz="2800" dirty="0"/>
            </a:br>
            <a:r>
              <a:rPr lang="en-US" sz="2800" b="1" dirty="0"/>
              <a:t>average duration time per ride in a week day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6A568-C684-ED40-8FA7-F122C7508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052" y="2690537"/>
            <a:ext cx="5113895" cy="3851012"/>
          </a:xfrm>
        </p:spPr>
      </p:pic>
    </p:spTree>
    <p:extLst>
      <p:ext uri="{BB962C8B-B14F-4D97-AF65-F5344CB8AC3E}">
        <p14:creationId xmlns:p14="http://schemas.microsoft.com/office/powerpoint/2010/main" val="17757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D170-3AC4-2248-867D-B9FCDBF5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44166"/>
            <a:ext cx="9601200" cy="14859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Annual members VS casual riders – </a:t>
            </a:r>
            <a:br>
              <a:rPr lang="en-US" sz="3600" dirty="0"/>
            </a:br>
            <a:r>
              <a:rPr lang="en-US" sz="3600" b="1" dirty="0"/>
              <a:t>number of rides in a week day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BC66F-FB87-7649-B6D6-26ED813F7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686" y="2658476"/>
            <a:ext cx="5230627" cy="3938917"/>
          </a:xfrm>
        </p:spPr>
      </p:pic>
    </p:spTree>
    <p:extLst>
      <p:ext uri="{BB962C8B-B14F-4D97-AF65-F5344CB8AC3E}">
        <p14:creationId xmlns:p14="http://schemas.microsoft.com/office/powerpoint/2010/main" val="422764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3969-5AAA-434B-9B3C-FF54346F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226587"/>
            <a:ext cx="8761413" cy="70696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CA" sz="3100" dirty="0"/>
              <a:t>Why would casual riders buy Cyclistic annual memberships? 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BD38-D886-4D46-B05B-54150CC0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TO SPEND LESS – 3 types of packages:</a:t>
            </a:r>
          </a:p>
          <a:p>
            <a:pPr marL="0" indent="0">
              <a:buNone/>
            </a:pPr>
            <a:endParaRPr lang="en-US" sz="2800" b="1" u="sng" dirty="0"/>
          </a:p>
          <a:p>
            <a:pPr>
              <a:lnSpc>
                <a:spcPct val="150000"/>
              </a:lnSpc>
            </a:pPr>
            <a:r>
              <a:rPr lang="en-US" sz="2400" dirty="0"/>
              <a:t>Promotion for current casual members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Annual for all family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Annual for weekends</a:t>
            </a:r>
          </a:p>
        </p:txBody>
      </p:sp>
    </p:spTree>
    <p:extLst>
      <p:ext uri="{BB962C8B-B14F-4D97-AF65-F5344CB8AC3E}">
        <p14:creationId xmlns:p14="http://schemas.microsoft.com/office/powerpoint/2010/main" val="314550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51A7-7782-FA40-B43F-C219535E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92806"/>
            <a:ext cx="9601200" cy="14859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CA" sz="3600" dirty="0"/>
              <a:t>How can Cyclistic use digital media to influence casual riders to become members?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3D61-172D-2E41-8DD6-01CE5AAB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62365"/>
            <a:ext cx="9601200" cy="1896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Promote TOP 3 packages for casual riders</a:t>
            </a:r>
          </a:p>
          <a:p>
            <a:pPr>
              <a:lnSpc>
                <a:spcPct val="150000"/>
              </a:lnSpc>
            </a:pPr>
            <a:r>
              <a:rPr lang="en-US" dirty="0"/>
              <a:t>Organize an family or corporates events</a:t>
            </a:r>
          </a:p>
          <a:p>
            <a:pPr>
              <a:lnSpc>
                <a:spcPct val="150000"/>
              </a:lnSpc>
            </a:pPr>
            <a:r>
              <a:rPr lang="en-US" dirty="0"/>
              <a:t>Giveaway free bicycle equipment to the most active annual  members </a:t>
            </a:r>
          </a:p>
        </p:txBody>
      </p:sp>
    </p:spTree>
    <p:extLst>
      <p:ext uri="{BB962C8B-B14F-4D97-AF65-F5344CB8AC3E}">
        <p14:creationId xmlns:p14="http://schemas.microsoft.com/office/powerpoint/2010/main" val="259096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BC27-6587-FB4D-9BCA-B737A614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095" y="3900791"/>
            <a:ext cx="6233809" cy="389106"/>
          </a:xfrm>
        </p:spPr>
        <p:txBody>
          <a:bodyPr>
            <a:noAutofit/>
          </a:bodyPr>
          <a:lstStyle/>
          <a:p>
            <a:r>
              <a:rPr lang="en-US" sz="2400" dirty="0"/>
              <a:t>Thank you for your attention and time.</a:t>
            </a:r>
          </a:p>
        </p:txBody>
      </p:sp>
    </p:spTree>
    <p:extLst>
      <p:ext uri="{BB962C8B-B14F-4D97-AF65-F5344CB8AC3E}">
        <p14:creationId xmlns:p14="http://schemas.microsoft.com/office/powerpoint/2010/main" val="2337790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{4FF19B4B-8453-7D46-AB9E-EAA1024858B3}tf10001076</Template>
  <TotalTime>46</TotalTime>
  <Words>202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How Does a Bike-Share Navigate Speedy Success?</vt:lpstr>
      <vt:lpstr>Main problems</vt:lpstr>
      <vt:lpstr>How do annual members and casual riders use Cyclistic bikes differently?</vt:lpstr>
      <vt:lpstr>Annual members VS casual riders –  average duration time per ride in a week day </vt:lpstr>
      <vt:lpstr>Annual members VS casual riders –  number of rides in a week day </vt:lpstr>
      <vt:lpstr>Why would casual riders buy Cyclistic annual memberships?  </vt:lpstr>
      <vt:lpstr>How can Cyclistic use digital media to influence casual riders to become members?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</dc:title>
  <dc:creator>Marta Tofan</dc:creator>
  <cp:lastModifiedBy>Marta Tofan</cp:lastModifiedBy>
  <cp:revision>8</cp:revision>
  <dcterms:created xsi:type="dcterms:W3CDTF">2021-06-28T14:12:20Z</dcterms:created>
  <dcterms:modified xsi:type="dcterms:W3CDTF">2021-07-01T12:42:51Z</dcterms:modified>
</cp:coreProperties>
</file>