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F457E-E95A-42D6-AEAB-EEA70E6AC85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4C2E-45A9-48E9-91A4-A1885F34D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5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4C2E-45A9-48E9-91A4-A1885F34D3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23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168F6-3951-4070-A0D3-667D4CCE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FBC14-D0F0-4AC5-A376-E09C05BE8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A76B3-E3AF-4047-ACDE-B3A91D4B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6238E-2A2C-4248-A39C-A9C7F6BE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809C59-7A2B-45D3-B066-392F94A8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60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60715-3A47-470A-A303-584FE9F1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09E6E6-E9AD-45A0-95C0-86463DE2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24F5EC-A936-4029-B007-656F466A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5918F-E980-4410-B1D5-03DF52D6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39D97-651C-4DA3-96EB-D656451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25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886742-A220-49BF-9EB4-56B005ED0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F0B710-0D2C-4053-AB5C-4EBEB3392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07836-10AE-44DA-9373-8532764F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AFDCF-CCA9-4077-B3F2-817A6FA9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54C57-682A-4ACA-A534-84F0F754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A14C6-DAB7-46A0-B854-A614812A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BFA13-4BBD-4EAA-B0A3-76C41BC4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5B8C9E-5C5D-47C0-987E-7B60177A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F8E74-8A25-42C4-9199-B47CBCD6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9A62E-D9FA-47DE-ADBA-CBA59201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6C471-2EE9-4BF8-99B6-863C8BC2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C628F-EE5C-4F8A-ABDE-F2750896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970DC-7F31-4C3E-8247-7925C376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2D898-144F-4A7D-B057-F8682F23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1CD57F-A0B6-4079-B224-AE313B27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0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F787A-A55F-486E-82DC-D662378B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4549C-1959-4DBB-B373-D6263F891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F0E672-589E-4E57-AD5B-1BBA30EA1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481A9-F304-45BE-ACA8-F4C4B628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3BDE9-DF9D-49E9-A1EA-856DFDDB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17D03D-15A6-4D87-9B66-6830BDA1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5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7ABED-D132-4972-85EB-60815990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A29867-26CC-4159-98E8-9EEBC3932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45153-B471-4D94-9F3C-17C3254F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2D0139-9296-4A32-99F8-2A3C59319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A091DD-183A-4990-8B9F-E8AC16A83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297981-5284-4A53-81C7-5492EB49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DEB40B-4FF6-4E04-B9F4-0A398AEC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1FF334-DFCC-42A0-ABEE-FD567BF7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934C1-2E4C-48C3-B151-B0D3426D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2884A6-C8E3-4E7E-8F4B-D16D6162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2F13E0-950C-4CC3-9087-2F16BF6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BF2397-8208-494D-B821-A9531887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2C5F66-58C9-47CF-AB9F-98B4E424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98839D-A0C3-4A0F-BD1E-CDA6ABA0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A67756-E692-4686-8C88-08C8FD03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2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66818-7695-4CC1-BDEF-07C03BAB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5E34D-B2DF-4E51-BC5E-7083BBE3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D2FB3B-758D-4BB6-B048-3CB3AE913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D8903-C8F4-4C1B-9183-7A566E91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FA93F8-599E-46B6-A13A-923DD8FF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4CDC3-3930-44E3-8861-647138D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5C274-E5CF-44DA-8DE9-382A01FF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9FA572-69F1-4C7C-8762-45C2DD038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52C1DD-91F0-4831-8620-9E1553826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91BED1-7F6D-47E5-A9CE-1DE4E6D4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03A4E-D5C3-4535-93A6-7BB0128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FADF59-DAFE-45F4-8D9E-8845CCCE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385D67-1DE3-4715-8A5C-B3099D23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3758AD-C1B1-45D8-B2DF-1062DB8F5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3F7D4-DDC2-48CD-A692-9DE43D90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91B7-47F7-4618-8344-8C146D470045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A8A21-EA4E-4615-9F32-8CD634D19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2F13C-B0B0-40D0-9888-7095FAC4D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6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74123-7953-449F-8426-6E117E83E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Barcelona – Palau Reial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81AA83-2092-44D5-B1D5-34EE2C385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2014 - 2023</a:t>
            </a:r>
          </a:p>
        </p:txBody>
      </p:sp>
    </p:spTree>
    <p:extLst>
      <p:ext uri="{BB962C8B-B14F-4D97-AF65-F5344CB8AC3E}">
        <p14:creationId xmlns:p14="http://schemas.microsoft.com/office/powerpoint/2010/main" val="38226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61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MEAN AND MEAN CYCLES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C601F9-8115-4016-A4B4-85C869C3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735" y="659876"/>
            <a:ext cx="2358415" cy="21116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0EB2CB-EC43-451D-BD07-0BC9D957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66" y="659876"/>
            <a:ext cx="8165950" cy="61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2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YEARLY STRUCTURE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079049-9E75-499D-A28C-E7B146B4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471"/>
            <a:ext cx="9244444" cy="3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3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YEARLY STRUCTURE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8CC733-86B3-4C3A-940A-52476EC4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0330"/>
            <a:ext cx="12192000" cy="126291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273BF23-4C31-456D-BC76-FD20D410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6" y="783321"/>
            <a:ext cx="6069841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8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MONTHLY STRUCTURE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9AAFDC-1983-47B9-9E5C-71C7B16C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6" y="1051556"/>
            <a:ext cx="4977353" cy="314606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18D5B0B-1DB0-4CA0-B33E-52D381016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69" y="1051556"/>
            <a:ext cx="7061264" cy="31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9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SEASONAL STRUCTURE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D481D4-55C4-409F-8199-842EA8A4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474" y="1503468"/>
            <a:ext cx="4045526" cy="29939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5FE79A-0CBA-42F4-A6B7-DF6E3527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800"/>
            <a:ext cx="7580952" cy="29608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EDDB80F-DC30-4224-861C-A85A5175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6679"/>
            <a:ext cx="7580951" cy="2960879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FBF686D-AEFE-4C11-BA4B-BB9DFC7F4068}"/>
              </a:ext>
            </a:extLst>
          </p:cNvPr>
          <p:cNvCxnSpPr/>
          <p:nvPr/>
        </p:nvCxnSpPr>
        <p:spPr>
          <a:xfrm>
            <a:off x="3583709" y="4350327"/>
            <a:ext cx="1191491" cy="6927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D55A66C-7A29-4647-BA7F-62B3D524A444}"/>
              </a:ext>
            </a:extLst>
          </p:cNvPr>
          <p:cNvCxnSpPr>
            <a:cxnSpLocks/>
          </p:cNvCxnSpPr>
          <p:nvPr/>
        </p:nvCxnSpPr>
        <p:spPr>
          <a:xfrm>
            <a:off x="480291" y="4845890"/>
            <a:ext cx="960582" cy="197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00D0384-4398-414C-B6AA-DFE5A28486F3}"/>
              </a:ext>
            </a:extLst>
          </p:cNvPr>
          <p:cNvCxnSpPr>
            <a:cxnSpLocks/>
          </p:cNvCxnSpPr>
          <p:nvPr/>
        </p:nvCxnSpPr>
        <p:spPr>
          <a:xfrm flipV="1">
            <a:off x="1390599" y="4696691"/>
            <a:ext cx="530565" cy="4617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208C60C-977F-4E9E-A0FE-D00B120CFDA4}"/>
              </a:ext>
            </a:extLst>
          </p:cNvPr>
          <p:cNvCxnSpPr>
            <a:cxnSpLocks/>
          </p:cNvCxnSpPr>
          <p:nvPr/>
        </p:nvCxnSpPr>
        <p:spPr>
          <a:xfrm>
            <a:off x="2730573" y="4832414"/>
            <a:ext cx="395644" cy="4212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623CDDA-B592-4191-9468-D12B5F3A4DA2}"/>
              </a:ext>
            </a:extLst>
          </p:cNvPr>
          <p:cNvCxnSpPr>
            <a:cxnSpLocks/>
          </p:cNvCxnSpPr>
          <p:nvPr/>
        </p:nvCxnSpPr>
        <p:spPr>
          <a:xfrm>
            <a:off x="5856790" y="4832414"/>
            <a:ext cx="528870" cy="371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0D17101-3E82-4C67-B79D-00707481C07B}"/>
              </a:ext>
            </a:extLst>
          </p:cNvPr>
          <p:cNvCxnSpPr>
            <a:cxnSpLocks/>
          </p:cNvCxnSpPr>
          <p:nvPr/>
        </p:nvCxnSpPr>
        <p:spPr>
          <a:xfrm flipV="1">
            <a:off x="6359617" y="4251685"/>
            <a:ext cx="52085" cy="580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3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IONS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SEASONAL STRUCTURE </a:t>
            </a:r>
          </a:p>
        </p:txBody>
      </p:sp>
    </p:spTree>
    <p:extLst>
      <p:ext uri="{BB962C8B-B14F-4D97-AF65-F5344CB8AC3E}">
        <p14:creationId xmlns:p14="http://schemas.microsoft.com/office/powerpoint/2010/main" val="393420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9FE8FA8-4EA1-4D18-AB7D-240455B6CF81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A2DE10-D0B0-4F4D-981D-F7F06D194B49}"/>
              </a:ext>
            </a:extLst>
          </p:cNvPr>
          <p:cNvSpPr txBox="1"/>
          <p:nvPr/>
        </p:nvSpPr>
        <p:spPr>
          <a:xfrm>
            <a:off x="216816" y="475760"/>
            <a:ext cx="271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Filtered upon DL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857BFFE1-9F95-4276-B557-91955DD0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4568"/>
            <a:ext cx="10280073" cy="309343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D1CEB76-C732-4D7C-BE9F-FA629D81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092"/>
            <a:ext cx="121920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1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B4127B21-4C17-4CC1-8FCA-C792DB4D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5" y="760582"/>
            <a:ext cx="7733333" cy="35174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712454E-1621-4448-905E-34CA20305D29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A6CE1D0E-79E9-4906-A213-C2B747832C25}"/>
              </a:ext>
            </a:extLst>
          </p:cNvPr>
          <p:cNvSpPr/>
          <p:nvPr/>
        </p:nvSpPr>
        <p:spPr>
          <a:xfrm rot="16200000">
            <a:off x="5247587" y="1135259"/>
            <a:ext cx="287517" cy="1409307"/>
          </a:xfrm>
          <a:prstGeom prst="rightBrace">
            <a:avLst>
              <a:gd name="adj1" fmla="val 54235"/>
              <a:gd name="adj2" fmla="val 459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9312BC-2143-4217-80D0-4DEBCF3A424F}"/>
              </a:ext>
            </a:extLst>
          </p:cNvPr>
          <p:cNvSpPr txBox="1"/>
          <p:nvPr/>
        </p:nvSpPr>
        <p:spPr>
          <a:xfrm>
            <a:off x="4686693" y="1315040"/>
            <a:ext cx="140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COVID?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E69E12-36C4-45AB-AC41-60BAEC95FC94}"/>
              </a:ext>
            </a:extLst>
          </p:cNvPr>
          <p:cNvSpPr txBox="1"/>
          <p:nvPr/>
        </p:nvSpPr>
        <p:spPr>
          <a:xfrm>
            <a:off x="5410986" y="122548"/>
            <a:ext cx="253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YEARLY STRUCTURE</a:t>
            </a:r>
          </a:p>
        </p:txBody>
      </p:sp>
    </p:spTree>
    <p:extLst>
      <p:ext uri="{BB962C8B-B14F-4D97-AF65-F5344CB8AC3E}">
        <p14:creationId xmlns:p14="http://schemas.microsoft.com/office/powerpoint/2010/main" val="27324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EE631B-D59F-4432-AC61-CBA827990790}"/>
              </a:ext>
            </a:extLst>
          </p:cNvPr>
          <p:cNvSpPr txBox="1"/>
          <p:nvPr/>
        </p:nvSpPr>
        <p:spPr>
          <a:xfrm>
            <a:off x="5410986" y="12254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YEARLY STRUCTURE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99F526E-86B1-4665-90C0-03B6BD88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122" y="1127087"/>
            <a:ext cx="3030334" cy="223612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5C6DC33B-F1AF-4C95-86A2-E34B3FB3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85" y="3887584"/>
            <a:ext cx="3026769" cy="234696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6D8B3F8-3FF1-4490-A52D-E5DF11E95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85" y="1127087"/>
            <a:ext cx="3030334" cy="223612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F4FF98E-905C-416A-82CF-20BBEBFF0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714" y="1127087"/>
            <a:ext cx="2883829" cy="223612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9AD8CB3E-5EBD-4A5A-9BEC-9E502E3A5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303" y="3998420"/>
            <a:ext cx="2968649" cy="2236125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1B524141-A63B-4280-A270-53AD4FDDC3D2}"/>
              </a:ext>
            </a:extLst>
          </p:cNvPr>
          <p:cNvSpPr txBox="1"/>
          <p:nvPr/>
        </p:nvSpPr>
        <p:spPr>
          <a:xfrm>
            <a:off x="4506303" y="3392417"/>
            <a:ext cx="3340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Reduced, during covid, high on 2022, episodes on 2023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47D9580-CEEC-4924-A788-3840C6FA25B4}"/>
              </a:ext>
            </a:extLst>
          </p:cNvPr>
          <p:cNvSpPr txBox="1"/>
          <p:nvPr/>
        </p:nvSpPr>
        <p:spPr>
          <a:xfrm>
            <a:off x="4506303" y="6292954"/>
            <a:ext cx="3340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Clear decrease during covid, stable otherwise.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221016E-ED2B-4501-93C6-F7A1541EDBF0}"/>
              </a:ext>
            </a:extLst>
          </p:cNvPr>
          <p:cNvSpPr txBox="1"/>
          <p:nvPr/>
        </p:nvSpPr>
        <p:spPr>
          <a:xfrm>
            <a:off x="595157" y="6270884"/>
            <a:ext cx="2957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Slight decrease during covid, clear increase during 2023.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552D689-E9F9-4878-B989-A5FA22BAA770}"/>
              </a:ext>
            </a:extLst>
          </p:cNvPr>
          <p:cNvSpPr txBox="1"/>
          <p:nvPr/>
        </p:nvSpPr>
        <p:spPr>
          <a:xfrm>
            <a:off x="595157" y="3399552"/>
            <a:ext cx="3340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Clear decrease during covid, stable otherwise. </a:t>
            </a:r>
          </a:p>
        </p:txBody>
      </p:sp>
    </p:spTree>
    <p:extLst>
      <p:ext uri="{BB962C8B-B14F-4D97-AF65-F5344CB8AC3E}">
        <p14:creationId xmlns:p14="http://schemas.microsoft.com/office/powerpoint/2010/main" val="190449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EE631B-D59F-4432-AC61-CBA827990790}"/>
              </a:ext>
            </a:extLst>
          </p:cNvPr>
          <p:cNvSpPr txBox="1"/>
          <p:nvPr/>
        </p:nvSpPr>
        <p:spPr>
          <a:xfrm>
            <a:off x="5410986" y="12254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SEASONAL STRUCTURE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DE5827-4A0C-4FD4-B57B-16C07445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69" y="1034148"/>
            <a:ext cx="2843366" cy="2833211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C58FDC7C-7140-4185-AA04-62C9B2AE00DB}"/>
              </a:ext>
            </a:extLst>
          </p:cNvPr>
          <p:cNvGrpSpPr/>
          <p:nvPr/>
        </p:nvGrpSpPr>
        <p:grpSpPr>
          <a:xfrm>
            <a:off x="433208" y="1034148"/>
            <a:ext cx="4977778" cy="4050793"/>
            <a:chOff x="433208" y="1034148"/>
            <a:chExt cx="4977778" cy="405079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D7FAA49-D581-4719-BFE4-4C015C034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08" y="1034148"/>
              <a:ext cx="4977778" cy="4050793"/>
            </a:xfrm>
            <a:prstGeom prst="rect">
              <a:avLst/>
            </a:prstGeom>
          </p:spPr>
        </p:pic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F46753BA-2294-42F9-89CD-2162E4B9AE90}"/>
                </a:ext>
              </a:extLst>
            </p:cNvPr>
            <p:cNvCxnSpPr/>
            <p:nvPr/>
          </p:nvCxnSpPr>
          <p:spPr>
            <a:xfrm flipV="1">
              <a:off x="1671782" y="1136073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D2DEE4D-F2A5-49B7-AB08-B8534E73B011}"/>
                </a:ext>
              </a:extLst>
            </p:cNvPr>
            <p:cNvCxnSpPr/>
            <p:nvPr/>
          </p:nvCxnSpPr>
          <p:spPr>
            <a:xfrm flipV="1">
              <a:off x="1990435" y="1136073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482AADA-9F11-4084-9FB2-3598315F4F66}"/>
                </a:ext>
              </a:extLst>
            </p:cNvPr>
            <p:cNvCxnSpPr/>
            <p:nvPr/>
          </p:nvCxnSpPr>
          <p:spPr>
            <a:xfrm flipV="1">
              <a:off x="2281381" y="1136073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0D2A5AE-574B-4547-92FC-6F17DB720B7B}"/>
                </a:ext>
              </a:extLst>
            </p:cNvPr>
            <p:cNvCxnSpPr/>
            <p:nvPr/>
          </p:nvCxnSpPr>
          <p:spPr>
            <a:xfrm flipV="1">
              <a:off x="2903625" y="1136073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7D70399-C43D-47AD-ABDB-FD11D19FE224}"/>
                </a:ext>
              </a:extLst>
            </p:cNvPr>
            <p:cNvCxnSpPr/>
            <p:nvPr/>
          </p:nvCxnSpPr>
          <p:spPr>
            <a:xfrm flipV="1">
              <a:off x="3351588" y="1136073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84EF2E6-FC65-4424-B5F6-2DDD0A77408C}"/>
                </a:ext>
              </a:extLst>
            </p:cNvPr>
            <p:cNvCxnSpPr/>
            <p:nvPr/>
          </p:nvCxnSpPr>
          <p:spPr>
            <a:xfrm flipV="1">
              <a:off x="3818025" y="1145309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BBE9D8F5-FF47-4207-98E0-E34F52962EA2}"/>
                </a:ext>
              </a:extLst>
            </p:cNvPr>
            <p:cNvCxnSpPr/>
            <p:nvPr/>
          </p:nvCxnSpPr>
          <p:spPr>
            <a:xfrm flipV="1">
              <a:off x="4404534" y="1145309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02E2014D-C78E-4308-AFD8-AB044A4EFAA4}"/>
                </a:ext>
              </a:extLst>
            </p:cNvPr>
            <p:cNvCxnSpPr/>
            <p:nvPr/>
          </p:nvCxnSpPr>
          <p:spPr>
            <a:xfrm flipV="1">
              <a:off x="4718571" y="1154545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E35C0F2-A74B-4BC3-AF8A-8422194CFFF2}"/>
              </a:ext>
            </a:extLst>
          </p:cNvPr>
          <p:cNvSpPr txBox="1"/>
          <p:nvPr/>
        </p:nvSpPr>
        <p:spPr>
          <a:xfrm>
            <a:off x="1366982" y="5403273"/>
            <a:ext cx="292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 </a:t>
            </a:r>
            <a:r>
              <a:rPr lang="en-GB" dirty="0" err="1"/>
              <a:t>amb</a:t>
            </a:r>
            <a:r>
              <a:rPr lang="en-GB" dirty="0"/>
              <a:t> </a:t>
            </a:r>
            <a:r>
              <a:rPr lang="en-GB" dirty="0" err="1"/>
              <a:t>els</a:t>
            </a:r>
            <a:r>
              <a:rPr lang="en-GB" dirty="0"/>
              <a:t> gaps </a:t>
            </a:r>
            <a:r>
              <a:rPr lang="en-GB" dirty="0" err="1"/>
              <a:t>pertinents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310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EFF960A9-66EA-4E4E-8049-F4476BDA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8205"/>
            <a:ext cx="7418210" cy="223225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CB29A80-CD9F-4D7D-97BE-9FF52D28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98" y="746003"/>
            <a:ext cx="7949206" cy="391111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87D047E-FC17-4A80-A6C2-081B35106E6A}"/>
              </a:ext>
            </a:extLst>
          </p:cNvPr>
          <p:cNvSpPr/>
          <p:nvPr/>
        </p:nvSpPr>
        <p:spPr>
          <a:xfrm>
            <a:off x="2676112" y="1680192"/>
            <a:ext cx="179109" cy="265068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A8C5FD-4163-454B-A7A5-017D666688C2}"/>
              </a:ext>
            </a:extLst>
          </p:cNvPr>
          <p:cNvSpPr/>
          <p:nvPr/>
        </p:nvSpPr>
        <p:spPr>
          <a:xfrm>
            <a:off x="3337777" y="1427211"/>
            <a:ext cx="179109" cy="289823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180E87-1CB4-4557-BE6E-806770E36B3C}"/>
              </a:ext>
            </a:extLst>
          </p:cNvPr>
          <p:cNvSpPr/>
          <p:nvPr/>
        </p:nvSpPr>
        <p:spPr>
          <a:xfrm>
            <a:off x="3897032" y="1241730"/>
            <a:ext cx="179109" cy="30762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8A88C0-7AEB-4164-8417-122556C15630}"/>
              </a:ext>
            </a:extLst>
          </p:cNvPr>
          <p:cNvSpPr/>
          <p:nvPr/>
        </p:nvSpPr>
        <p:spPr>
          <a:xfrm>
            <a:off x="6404637" y="899062"/>
            <a:ext cx="389642" cy="3487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67623CD-C892-4456-8D85-E03F6724BA7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765667" y="4330881"/>
            <a:ext cx="266957" cy="27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A29FF96-B8BE-4D93-88A1-79F3D5741C68}"/>
              </a:ext>
            </a:extLst>
          </p:cNvPr>
          <p:cNvSpPr/>
          <p:nvPr/>
        </p:nvSpPr>
        <p:spPr>
          <a:xfrm>
            <a:off x="3019192" y="4647990"/>
            <a:ext cx="126550" cy="203499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B616A4-E063-4922-9587-034186EF873A}"/>
              </a:ext>
            </a:extLst>
          </p:cNvPr>
          <p:cNvSpPr/>
          <p:nvPr/>
        </p:nvSpPr>
        <p:spPr>
          <a:xfrm>
            <a:off x="3323757" y="4607799"/>
            <a:ext cx="126550" cy="203499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2538BDA-50F4-4B67-9180-F8DA6EC34370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3387032" y="4325446"/>
            <a:ext cx="40300" cy="28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8B9CBD-3A26-4B74-ABC3-7C24340C9734}"/>
              </a:ext>
            </a:extLst>
          </p:cNvPr>
          <p:cNvSpPr/>
          <p:nvPr/>
        </p:nvSpPr>
        <p:spPr>
          <a:xfrm>
            <a:off x="3724440" y="4616522"/>
            <a:ext cx="179109" cy="203499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7D0523A-28E3-4962-BFD3-B7FA9DFF506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813995" y="4287281"/>
            <a:ext cx="160164" cy="32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C275337-C2C2-44AF-A10A-8D05B277A394}"/>
              </a:ext>
            </a:extLst>
          </p:cNvPr>
          <p:cNvSpPr/>
          <p:nvPr/>
        </p:nvSpPr>
        <p:spPr>
          <a:xfrm>
            <a:off x="6282245" y="4638205"/>
            <a:ext cx="179109" cy="203499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AC602E9-57B3-4AEC-ADB0-3C8B3655DA23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6371800" y="4386378"/>
            <a:ext cx="227658" cy="25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EE631B-D59F-4432-AC61-CBA827990790}"/>
              </a:ext>
            </a:extLst>
          </p:cNvPr>
          <p:cNvSpPr txBox="1"/>
          <p:nvPr/>
        </p:nvSpPr>
        <p:spPr>
          <a:xfrm>
            <a:off x="5410986" y="12254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MONTHLY STRUCTURE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7303165-594F-4A29-A879-D35E9F4163C8}"/>
              </a:ext>
            </a:extLst>
          </p:cNvPr>
          <p:cNvSpPr/>
          <p:nvPr/>
        </p:nvSpPr>
        <p:spPr>
          <a:xfrm>
            <a:off x="6923973" y="4742435"/>
            <a:ext cx="179109" cy="180484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182B9D7-1386-4EAA-A979-B6BF4A326FA7}"/>
              </a:ext>
            </a:extLst>
          </p:cNvPr>
          <p:cNvSpPr/>
          <p:nvPr/>
        </p:nvSpPr>
        <p:spPr>
          <a:xfrm>
            <a:off x="7454726" y="979306"/>
            <a:ext cx="389642" cy="3487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3198C51-8190-4034-9784-D930B48F6C0C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013528" y="4490608"/>
            <a:ext cx="643462" cy="25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EE631B-D59F-4432-AC61-CBA827990790}"/>
              </a:ext>
            </a:extLst>
          </p:cNvPr>
          <p:cNvSpPr txBox="1"/>
          <p:nvPr/>
        </p:nvSpPr>
        <p:spPr>
          <a:xfrm>
            <a:off x="5410986" y="12254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MONTHLY STRUCTURE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AC4ED75-B6CF-49DE-BB49-247C9B520D52}"/>
              </a:ext>
            </a:extLst>
          </p:cNvPr>
          <p:cNvSpPr txBox="1"/>
          <p:nvPr/>
        </p:nvSpPr>
        <p:spPr>
          <a:xfrm>
            <a:off x="269916" y="3125682"/>
            <a:ext cx="310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Little trend, higher in winter generally. </a:t>
            </a:r>
            <a:endParaRPr lang="en-GB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5BA9FFA-8369-4F74-B1ED-20838B756BE6}"/>
              </a:ext>
            </a:extLst>
          </p:cNvPr>
          <p:cNvSpPr txBox="1"/>
          <p:nvPr/>
        </p:nvSpPr>
        <p:spPr>
          <a:xfrm>
            <a:off x="4389737" y="3125681"/>
            <a:ext cx="310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Clear decrease on summer</a:t>
            </a:r>
            <a:endParaRPr lang="en-GB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47DDBEA-9594-4A81-BB46-E881CAF3B93B}"/>
              </a:ext>
            </a:extLst>
          </p:cNvPr>
          <p:cNvSpPr txBox="1"/>
          <p:nvPr/>
        </p:nvSpPr>
        <p:spPr>
          <a:xfrm>
            <a:off x="4335039" y="6195976"/>
            <a:ext cx="310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Slight decrease on summer</a:t>
            </a:r>
            <a:endParaRPr lang="en-GB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9376335-B8A9-4456-83A0-A93717E75081}"/>
              </a:ext>
            </a:extLst>
          </p:cNvPr>
          <p:cNvSpPr txBox="1"/>
          <p:nvPr/>
        </p:nvSpPr>
        <p:spPr>
          <a:xfrm>
            <a:off x="269915" y="6194276"/>
            <a:ext cx="310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Increase on summer</a:t>
            </a:r>
            <a:endParaRPr lang="en-GB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262306-7893-4DDC-B290-F4B734190035}"/>
              </a:ext>
            </a:extLst>
          </p:cNvPr>
          <p:cNvSpPr txBox="1"/>
          <p:nvPr/>
        </p:nvSpPr>
        <p:spPr>
          <a:xfrm>
            <a:off x="8024755" y="3125680"/>
            <a:ext cx="310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Clear decrease on summer</a:t>
            </a:r>
            <a:endParaRPr lang="en-GB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6AC8C3BF-DD0C-4F41-A3EA-82545C20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5" y="776830"/>
            <a:ext cx="3109959" cy="228949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8E905B1-F6C2-4FEC-8855-D05EFABE7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988" y="776830"/>
            <a:ext cx="3039634" cy="228949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2702B97C-5B78-4BC9-ABBB-DC4C46526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201" y="747019"/>
            <a:ext cx="3039634" cy="231930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A54F894E-4964-41F1-918F-9021148F8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16" y="3764361"/>
            <a:ext cx="3109960" cy="242991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ECABD7DE-275F-4716-B79C-0914178A5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201" y="3764361"/>
            <a:ext cx="3109960" cy="24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19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SUPERATIONS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2D948BE-6357-4E44-A758-5376F779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850" y="5119939"/>
            <a:ext cx="2167823" cy="14032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5D41D5B-E589-4659-8F72-E86D4930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0063"/>
            <a:ext cx="2367229" cy="217860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00483A4-3EA8-4BF5-AB3C-121FB9FEC797}"/>
              </a:ext>
            </a:extLst>
          </p:cNvPr>
          <p:cNvSpPr txBox="1"/>
          <p:nvPr/>
        </p:nvSpPr>
        <p:spPr>
          <a:xfrm>
            <a:off x="9107055" y="5119939"/>
            <a:ext cx="107141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Old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6F5F3FFB-4CFF-4BBD-94E9-CB01A06AF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2" y="710063"/>
            <a:ext cx="5825428" cy="3770723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8AB2A77-EFAC-41EE-8ECA-F8D8DBBD7921}"/>
              </a:ext>
            </a:extLst>
          </p:cNvPr>
          <p:cNvSpPr txBox="1"/>
          <p:nvPr/>
        </p:nvSpPr>
        <p:spPr>
          <a:xfrm>
            <a:off x="332509" y="4658274"/>
            <a:ext cx="33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a shaded column if there is no data</a:t>
            </a:r>
          </a:p>
        </p:txBody>
      </p:sp>
    </p:spTree>
    <p:extLst>
      <p:ext uri="{BB962C8B-B14F-4D97-AF65-F5344CB8AC3E}">
        <p14:creationId xmlns:p14="http://schemas.microsoft.com/office/powerpoint/2010/main" val="270452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19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MEAN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C601F9-8115-4016-A4B4-85C869C3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597" y="837121"/>
            <a:ext cx="1956587" cy="17518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2425AC-61D8-4A2E-9D3A-7C8E66E9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9" y="2741335"/>
            <a:ext cx="12053871" cy="26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7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130</Words>
  <Application>Microsoft Office PowerPoint</Application>
  <PresentationFormat>Panorámica</PresentationFormat>
  <Paragraphs>44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Barcelona – Palau Reial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Barcelona – Palau Reial</dc:title>
  <dc:creator>Marta Via Gonzalez</dc:creator>
  <cp:lastModifiedBy>Marta Via Gonzalez</cp:lastModifiedBy>
  <cp:revision>46</cp:revision>
  <dcterms:created xsi:type="dcterms:W3CDTF">2024-01-08T09:32:45Z</dcterms:created>
  <dcterms:modified xsi:type="dcterms:W3CDTF">2024-01-11T14:47:14Z</dcterms:modified>
</cp:coreProperties>
</file>