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BFBFBF"/>
    <a:srgbClr val="FFE699"/>
    <a:srgbClr val="FFF2CC"/>
    <a:srgbClr val="D9D9D9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856" autoAdjust="0"/>
  </p:normalViewPr>
  <p:slideViewPr>
    <p:cSldViewPr snapToGrid="0">
      <p:cViewPr varScale="1">
        <p:scale>
          <a:sx n="81" d="100"/>
          <a:sy n="81" d="100"/>
        </p:scale>
        <p:origin x="1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9C237-D564-4526-9895-C5D581C27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F116D0-0153-408C-AB20-BD6811C43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E7517E-B1C5-40EA-AF35-AA01A063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A46F-E196-4EA9-9AB5-5F63AA80B1CA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0CB279-478D-49B7-B2A2-627BFF35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9E0DFC-FF8E-4540-8BA2-02022936D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FC3-4172-4854-8EEB-CDB2CDCEE0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369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C8836-6EB8-4A94-A974-EC9930A6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F35CAE-A0F5-4F7A-BBF3-864A76ADC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52D078-C6AB-43FC-B6FC-937BA825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A46F-E196-4EA9-9AB5-5F63AA80B1CA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647E80-10D1-4F87-9D32-86687C21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AEEDBB-72AB-44BE-A573-E06E5A0B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FC3-4172-4854-8EEB-CDB2CDCEE0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839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3D8C02-7669-4567-8E60-8E77D911A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40BA18-2541-4452-B37C-224AB6F87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0C4362-CB1E-4F1B-8F06-060B931C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A46F-E196-4EA9-9AB5-5F63AA80B1CA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59771C-E353-4EA7-8B36-73579DCD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356FD4-D007-4DC7-ABA3-4431F32F6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FC3-4172-4854-8EEB-CDB2CDCEE0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54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92EAD-0A23-4789-A140-9DBCEBE15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5AB129-ED38-467D-A9E4-CDF9807EC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C416B5-6FED-446C-A333-8AE503C3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A46F-E196-4EA9-9AB5-5F63AA80B1CA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832AD-8098-4B74-AB9F-2624F8A5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DA560B-44B8-47CE-8D60-0E0F4858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FC3-4172-4854-8EEB-CDB2CDCEE0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141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A128D-DEB2-4C53-89CF-43FEAA82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D1990F-FB50-40AD-B7D9-83CEDE930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8FF2FA-5DF4-4F3A-AEFD-38120AD3B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A46F-E196-4EA9-9AB5-5F63AA80B1CA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D41F97-DF5C-428B-A717-668FD0C3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190FE9-554E-4F70-BCEC-95FFB170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FC3-4172-4854-8EEB-CDB2CDCEE0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35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93DA0-FF29-4E68-AB4F-0F358BC3C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6B3E10-FB6C-4142-9145-61B13BFD48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5DA00C-8E22-42DA-8034-5799AB46D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7BA786-0EC6-48E8-BFE7-804206AF7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A46F-E196-4EA9-9AB5-5F63AA80B1CA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387FB0-4CC9-48AB-9FC5-B3F1E244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79A5CC-3D3D-489E-A563-CBA481FB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FC3-4172-4854-8EEB-CDB2CDCEE0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22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7E8F1-3FF0-462A-951E-DCB0B77B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96D973-DEBD-4455-8CF6-217BC4C2B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A4AE71-45F3-4DC7-97A8-D7F290443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43C0DC-6935-461F-8AAE-3F9131B04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64A66B-47CF-4952-B020-055478286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6A2D2C-97A7-463A-95C0-EED81E8D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A46F-E196-4EA9-9AB5-5F63AA80B1CA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137E43-F2A2-4891-888C-9CAF895B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4705465-A8BC-4B25-BFF9-48BD2659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FC3-4172-4854-8EEB-CDB2CDCEE0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98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95FD3-E98E-4A8B-B701-E0C0204A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B84830-B672-452C-A734-D9B286A9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A46F-E196-4EA9-9AB5-5F63AA80B1CA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BD7059-4AC2-4608-9BEA-DA65349C6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72EBA0F-9665-4B36-968E-AE9FA948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FC3-4172-4854-8EEB-CDB2CDCEE0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70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ECF86C9-86CD-41C7-B59B-7DD86A69C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A46F-E196-4EA9-9AB5-5F63AA80B1CA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A015F6-87A9-4C59-AFDB-506AF423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6B2FF4-6D67-4271-B71F-35F389EF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FC3-4172-4854-8EEB-CDB2CDCEE0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0923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6DEF5-30D6-40D9-90BD-46AE2DBF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5E1DBE-A9D9-4E55-A907-64A6F79A7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CA0E9E-091D-456F-818F-92A6C83C2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4DF0A5-562B-4CED-B162-A5C76E86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A46F-E196-4EA9-9AB5-5F63AA80B1CA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A652D0-8EA5-477E-B676-62F3F9CD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CAF99E-0877-4B85-95D5-50986E8D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FC3-4172-4854-8EEB-CDB2CDCEE0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736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92CD5-7159-458D-B6AE-C2FDA9DF7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EC6C802-E054-4E80-9530-9A8BCEE5F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95CE72-2053-4413-825C-64315EF87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8CCC3D-3AC7-4A9A-B950-D5290C40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A46F-E196-4EA9-9AB5-5F63AA80B1CA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043F7C-0AF1-4EEF-9BEF-542D39AD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3544D7-A99B-4968-929C-F7022598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25FC3-4172-4854-8EEB-CDB2CDCEE0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714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A9348ED-A143-472D-9596-A2C98748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E4D80C-4090-4079-9FC6-29F17F39E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4C6E87-1BC5-448A-8A1F-266DC05A4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A46F-E196-4EA9-9AB5-5F63AA80B1CA}" type="datetimeFigureOut">
              <a:rPr lang="es-ES" smtClean="0"/>
              <a:t>20/05/2023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9416F6-89C7-4351-AF63-24A317306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C62704-E68E-4E49-837B-6951AACE7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25FC3-4172-4854-8EEB-CDB2CDCEE0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14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Imagen 72">
            <a:extLst>
              <a:ext uri="{FF2B5EF4-FFF2-40B4-BE49-F238E27FC236}">
                <a16:creationId xmlns:a16="http://schemas.microsoft.com/office/drawing/2014/main" id="{81F0C6C1-5ADB-40D0-BEFA-5D5720ACD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900" y="818419"/>
            <a:ext cx="2182557" cy="219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6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5AA74C3-4D90-497F-9918-9924E7156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204" y="2445641"/>
            <a:ext cx="2182557" cy="2194750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93F9301C-891D-4B0A-890C-89C6B7CD9A26}"/>
              </a:ext>
            </a:extLst>
          </p:cNvPr>
          <p:cNvGrpSpPr/>
          <p:nvPr/>
        </p:nvGrpSpPr>
        <p:grpSpPr>
          <a:xfrm flipV="1">
            <a:off x="5571942" y="5204551"/>
            <a:ext cx="372242" cy="440886"/>
            <a:chOff x="3548808" y="763233"/>
            <a:chExt cx="372242" cy="440886"/>
          </a:xfrm>
        </p:grpSpPr>
        <p:sp>
          <p:nvSpPr>
            <p:cNvPr id="6" name="Triángulo isósceles 5">
              <a:extLst>
                <a:ext uri="{FF2B5EF4-FFF2-40B4-BE49-F238E27FC236}">
                  <a16:creationId xmlns:a16="http://schemas.microsoft.com/office/drawing/2014/main" id="{EBDF74BD-627A-493B-A5EE-509B1390053F}"/>
                </a:ext>
              </a:extLst>
            </p:cNvPr>
            <p:cNvSpPr/>
            <p:nvPr/>
          </p:nvSpPr>
          <p:spPr>
            <a:xfrm>
              <a:off x="3563094" y="864672"/>
              <a:ext cx="346050" cy="248722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ED221176-E0D5-4A11-BC79-A6996686BE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8808" y="857529"/>
              <a:ext cx="3722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361052CF-5091-4187-83A0-26E518CADA63}"/>
                </a:ext>
              </a:extLst>
            </p:cNvPr>
            <p:cNvCxnSpPr>
              <a:stCxn id="6" idx="3"/>
            </p:cNvCxnSpPr>
            <p:nvPr/>
          </p:nvCxnSpPr>
          <p:spPr>
            <a:xfrm flipH="1">
              <a:off x="3734929" y="1113394"/>
              <a:ext cx="1190" cy="90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53B0986F-405C-47EE-BD08-D038DFCC9EB4}"/>
                </a:ext>
              </a:extLst>
            </p:cNvPr>
            <p:cNvCxnSpPr/>
            <p:nvPr/>
          </p:nvCxnSpPr>
          <p:spPr>
            <a:xfrm flipH="1">
              <a:off x="3736715" y="763233"/>
              <a:ext cx="1190" cy="90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B0E9492A-1A66-4F3C-A8A1-17A34F3B7E12}"/>
              </a:ext>
            </a:extLst>
          </p:cNvPr>
          <p:cNvGrpSpPr/>
          <p:nvPr/>
        </p:nvGrpSpPr>
        <p:grpSpPr>
          <a:xfrm>
            <a:off x="7307820" y="4804683"/>
            <a:ext cx="154496" cy="115350"/>
            <a:chOff x="2480502" y="1113394"/>
            <a:chExt cx="154496" cy="115350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41F8D31-11A5-4560-9DD8-CB5B98B8E552}"/>
                </a:ext>
              </a:extLst>
            </p:cNvPr>
            <p:cNvSpPr/>
            <p:nvPr/>
          </p:nvSpPr>
          <p:spPr>
            <a:xfrm>
              <a:off x="2519648" y="1113394"/>
              <a:ext cx="115350" cy="1153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637B51A3-B0CD-485F-A039-DBB0C883F6FA}"/>
                </a:ext>
              </a:extLst>
            </p:cNvPr>
            <p:cNvCxnSpPr/>
            <p:nvPr/>
          </p:nvCxnSpPr>
          <p:spPr>
            <a:xfrm>
              <a:off x="2480502" y="1171069"/>
              <a:ext cx="39146" cy="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8968CCF-C90C-44DA-8ECA-32C12FF9C89E}"/>
              </a:ext>
            </a:extLst>
          </p:cNvPr>
          <p:cNvGrpSpPr/>
          <p:nvPr/>
        </p:nvGrpSpPr>
        <p:grpSpPr>
          <a:xfrm>
            <a:off x="7167969" y="5970793"/>
            <a:ext cx="314516" cy="115350"/>
            <a:chOff x="2480502" y="1113394"/>
            <a:chExt cx="314516" cy="11535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C114EB9E-B2E5-41E7-95C9-33062A65BEB8}"/>
                </a:ext>
              </a:extLst>
            </p:cNvPr>
            <p:cNvSpPr/>
            <p:nvPr/>
          </p:nvSpPr>
          <p:spPr>
            <a:xfrm>
              <a:off x="2679668" y="1113394"/>
              <a:ext cx="115350" cy="1153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B6603456-C7F9-4C0E-9558-B8B4B58C4697}"/>
                </a:ext>
              </a:extLst>
            </p:cNvPr>
            <p:cNvCxnSpPr/>
            <p:nvPr/>
          </p:nvCxnSpPr>
          <p:spPr>
            <a:xfrm>
              <a:off x="2480502" y="1171069"/>
              <a:ext cx="39146" cy="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A3E5422B-DBD7-4395-8446-E24F3E988A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65794" y="4862826"/>
            <a:ext cx="1512495" cy="189226"/>
          </a:xfrm>
          <a:prstGeom prst="bentConnector3">
            <a:avLst>
              <a:gd name="adj1" fmla="val 10006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82382944-F00B-4796-9626-3AD8E55C02AA}"/>
              </a:ext>
            </a:extLst>
          </p:cNvPr>
          <p:cNvCxnSpPr>
            <a:cxnSpLocks/>
          </p:cNvCxnSpPr>
          <p:nvPr/>
        </p:nvCxnSpPr>
        <p:spPr>
          <a:xfrm rot="10800000">
            <a:off x="4965787" y="5797940"/>
            <a:ext cx="2401348" cy="230529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8ABD2DBD-7637-494B-9E6D-A6BFABF10A11}"/>
              </a:ext>
            </a:extLst>
          </p:cNvPr>
          <p:cNvCxnSpPr>
            <a:cxnSpLocks/>
          </p:cNvCxnSpPr>
          <p:nvPr/>
        </p:nvCxnSpPr>
        <p:spPr>
          <a:xfrm flipV="1">
            <a:off x="5759968" y="4862358"/>
            <a:ext cx="0" cy="3875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D09FAC0-9D43-4B2C-B846-278EF6A13363}"/>
              </a:ext>
            </a:extLst>
          </p:cNvPr>
          <p:cNvCxnSpPr>
            <a:cxnSpLocks/>
          </p:cNvCxnSpPr>
          <p:nvPr/>
        </p:nvCxnSpPr>
        <p:spPr>
          <a:xfrm flipV="1">
            <a:off x="5763619" y="5601838"/>
            <a:ext cx="0" cy="42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06664BD-0045-47ED-80C8-5D6B279B9B15}"/>
              </a:ext>
            </a:extLst>
          </p:cNvPr>
          <p:cNvSpPr txBox="1"/>
          <p:nvPr/>
        </p:nvSpPr>
        <p:spPr>
          <a:xfrm>
            <a:off x="4562855" y="5630411"/>
            <a:ext cx="339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/>
              <a:t>I</a:t>
            </a:r>
            <a:r>
              <a:rPr lang="es-ES" sz="2000" b="1" baseline="-25000" dirty="0"/>
              <a:t>L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D53592E-0BF4-4F75-9AB9-ACEE2502E659}"/>
              </a:ext>
            </a:extLst>
          </p:cNvPr>
          <p:cNvSpPr txBox="1"/>
          <p:nvPr/>
        </p:nvSpPr>
        <p:spPr>
          <a:xfrm>
            <a:off x="5373473" y="4913417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/>
              <a:t>I</a:t>
            </a:r>
            <a:r>
              <a:rPr lang="es-ES" sz="2000" b="1" baseline="-25000" dirty="0"/>
              <a:t>D2</a:t>
            </a: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6A60403E-65F0-4367-934F-F4F59F926B7E}"/>
              </a:ext>
            </a:extLst>
          </p:cNvPr>
          <p:cNvGrpSpPr/>
          <p:nvPr/>
        </p:nvGrpSpPr>
        <p:grpSpPr>
          <a:xfrm>
            <a:off x="6461289" y="4766815"/>
            <a:ext cx="711293" cy="195797"/>
            <a:chOff x="1940422" y="1907804"/>
            <a:chExt cx="925371" cy="249382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C2D52DA4-8651-4B82-A3A7-80F0A306C9CD}"/>
                </a:ext>
              </a:extLst>
            </p:cNvPr>
            <p:cNvGrpSpPr/>
            <p:nvPr/>
          </p:nvGrpSpPr>
          <p:grpSpPr>
            <a:xfrm>
              <a:off x="2000573" y="1907804"/>
              <a:ext cx="807450" cy="249382"/>
              <a:chOff x="2600119" y="1577604"/>
              <a:chExt cx="1745674" cy="249382"/>
            </a:xfrm>
          </p:grpSpPr>
          <p:cxnSp>
            <p:nvCxnSpPr>
              <p:cNvPr id="33" name="Conector recto 32">
                <a:extLst>
                  <a:ext uri="{FF2B5EF4-FFF2-40B4-BE49-F238E27FC236}">
                    <a16:creationId xmlns:a16="http://schemas.microsoft.com/office/drawing/2014/main" id="{4AB7D773-CDE7-4D45-A859-AAB242D03DEC}"/>
                  </a:ext>
                </a:extLst>
              </p:cNvPr>
              <p:cNvCxnSpPr/>
              <p:nvPr/>
            </p:nvCxnSpPr>
            <p:spPr>
              <a:xfrm>
                <a:off x="2600119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>
                <a:extLst>
                  <a:ext uri="{FF2B5EF4-FFF2-40B4-BE49-F238E27FC236}">
                    <a16:creationId xmlns:a16="http://schemas.microsoft.com/office/drawing/2014/main" id="{C35F493F-A5BD-4166-861C-CFDC2C767126}"/>
                  </a:ext>
                </a:extLst>
              </p:cNvPr>
              <p:cNvCxnSpPr/>
              <p:nvPr/>
            </p:nvCxnSpPr>
            <p:spPr>
              <a:xfrm flipV="1">
                <a:off x="272481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>
                <a:extLst>
                  <a:ext uri="{FF2B5EF4-FFF2-40B4-BE49-F238E27FC236}">
                    <a16:creationId xmlns:a16="http://schemas.microsoft.com/office/drawing/2014/main" id="{05BA8921-AC9A-4CE8-BF12-068C0139225F}"/>
                  </a:ext>
                </a:extLst>
              </p:cNvPr>
              <p:cNvCxnSpPr/>
              <p:nvPr/>
            </p:nvCxnSpPr>
            <p:spPr>
              <a:xfrm>
                <a:off x="2974192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>
                <a:extLst>
                  <a:ext uri="{FF2B5EF4-FFF2-40B4-BE49-F238E27FC236}">
                    <a16:creationId xmlns:a16="http://schemas.microsoft.com/office/drawing/2014/main" id="{76014C1C-637E-4BB1-9E80-7074603A6339}"/>
                  </a:ext>
                </a:extLst>
              </p:cNvPr>
              <p:cNvCxnSpPr/>
              <p:nvPr/>
            </p:nvCxnSpPr>
            <p:spPr>
              <a:xfrm flipV="1">
                <a:off x="3223574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2F8F81D8-CF62-48F4-BB52-C61FB787D64D}"/>
                  </a:ext>
                </a:extLst>
              </p:cNvPr>
              <p:cNvCxnSpPr/>
              <p:nvPr/>
            </p:nvCxnSpPr>
            <p:spPr>
              <a:xfrm>
                <a:off x="3472956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35892439-3B69-418A-BDCC-D92206D2AF98}"/>
                  </a:ext>
                </a:extLst>
              </p:cNvPr>
              <p:cNvCxnSpPr/>
              <p:nvPr/>
            </p:nvCxnSpPr>
            <p:spPr>
              <a:xfrm flipV="1">
                <a:off x="3722338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FDB71882-10C8-492A-99A0-A308CB958616}"/>
                  </a:ext>
                </a:extLst>
              </p:cNvPr>
              <p:cNvCxnSpPr/>
              <p:nvPr/>
            </p:nvCxnSpPr>
            <p:spPr>
              <a:xfrm>
                <a:off x="397172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39">
                <a:extLst>
                  <a:ext uri="{FF2B5EF4-FFF2-40B4-BE49-F238E27FC236}">
                    <a16:creationId xmlns:a16="http://schemas.microsoft.com/office/drawing/2014/main" id="{81B6B785-5C91-49EA-A9BD-6A401A9A5AA2}"/>
                  </a:ext>
                </a:extLst>
              </p:cNvPr>
              <p:cNvCxnSpPr/>
              <p:nvPr/>
            </p:nvCxnSpPr>
            <p:spPr>
              <a:xfrm flipV="1">
                <a:off x="4221102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F57A4958-05B8-4546-B334-6034D233D799}"/>
                </a:ext>
              </a:extLst>
            </p:cNvPr>
            <p:cNvCxnSpPr/>
            <p:nvPr/>
          </p:nvCxnSpPr>
          <p:spPr>
            <a:xfrm>
              <a:off x="2803261" y="2034876"/>
              <a:ext cx="625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54CAD5BD-CB93-4E29-838F-1C699925F0A4}"/>
                </a:ext>
              </a:extLst>
            </p:cNvPr>
            <p:cNvCxnSpPr/>
            <p:nvPr/>
          </p:nvCxnSpPr>
          <p:spPr>
            <a:xfrm>
              <a:off x="1940422" y="2036165"/>
              <a:ext cx="625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D6F4BFFB-CFF6-46EF-B75C-6A1AB8CB4E0E}"/>
              </a:ext>
            </a:extLst>
          </p:cNvPr>
          <p:cNvCxnSpPr>
            <a:cxnSpLocks/>
          </p:cNvCxnSpPr>
          <p:nvPr/>
        </p:nvCxnSpPr>
        <p:spPr>
          <a:xfrm>
            <a:off x="7124516" y="4864713"/>
            <a:ext cx="1833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o 55">
            <a:extLst>
              <a:ext uri="{FF2B5EF4-FFF2-40B4-BE49-F238E27FC236}">
                <a16:creationId xmlns:a16="http://schemas.microsoft.com/office/drawing/2014/main" id="{ED0015CA-2BDE-4467-A7E2-95B6D74774D6}"/>
              </a:ext>
            </a:extLst>
          </p:cNvPr>
          <p:cNvGrpSpPr/>
          <p:nvPr/>
        </p:nvGrpSpPr>
        <p:grpSpPr>
          <a:xfrm rot="16200000">
            <a:off x="5909369" y="5347671"/>
            <a:ext cx="711293" cy="195797"/>
            <a:chOff x="1940422" y="1907804"/>
            <a:chExt cx="925371" cy="249382"/>
          </a:xfrm>
        </p:grpSpPr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948D246E-D6B2-46C9-9F11-5FBB4E203886}"/>
                </a:ext>
              </a:extLst>
            </p:cNvPr>
            <p:cNvGrpSpPr/>
            <p:nvPr/>
          </p:nvGrpSpPr>
          <p:grpSpPr>
            <a:xfrm>
              <a:off x="2000573" y="1907804"/>
              <a:ext cx="807450" cy="249382"/>
              <a:chOff x="2600119" y="1577604"/>
              <a:chExt cx="1745674" cy="249382"/>
            </a:xfrm>
          </p:grpSpPr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78CB3AC1-85BC-448D-BA09-AA3322E4D634}"/>
                  </a:ext>
                </a:extLst>
              </p:cNvPr>
              <p:cNvCxnSpPr/>
              <p:nvPr/>
            </p:nvCxnSpPr>
            <p:spPr>
              <a:xfrm>
                <a:off x="2600119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>
                <a:extLst>
                  <a:ext uri="{FF2B5EF4-FFF2-40B4-BE49-F238E27FC236}">
                    <a16:creationId xmlns:a16="http://schemas.microsoft.com/office/drawing/2014/main" id="{EAEEF93E-F7CF-4D99-A1AD-C2B86919F4EF}"/>
                  </a:ext>
                </a:extLst>
              </p:cNvPr>
              <p:cNvCxnSpPr/>
              <p:nvPr/>
            </p:nvCxnSpPr>
            <p:spPr>
              <a:xfrm flipV="1">
                <a:off x="272481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>
                <a:extLst>
                  <a:ext uri="{FF2B5EF4-FFF2-40B4-BE49-F238E27FC236}">
                    <a16:creationId xmlns:a16="http://schemas.microsoft.com/office/drawing/2014/main" id="{CF3575AE-3F31-4ADB-855E-DDED528FE73F}"/>
                  </a:ext>
                </a:extLst>
              </p:cNvPr>
              <p:cNvCxnSpPr/>
              <p:nvPr/>
            </p:nvCxnSpPr>
            <p:spPr>
              <a:xfrm>
                <a:off x="2974192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62">
                <a:extLst>
                  <a:ext uri="{FF2B5EF4-FFF2-40B4-BE49-F238E27FC236}">
                    <a16:creationId xmlns:a16="http://schemas.microsoft.com/office/drawing/2014/main" id="{43132728-BE15-4947-AD02-4FCE1C5613C8}"/>
                  </a:ext>
                </a:extLst>
              </p:cNvPr>
              <p:cNvCxnSpPr/>
              <p:nvPr/>
            </p:nvCxnSpPr>
            <p:spPr>
              <a:xfrm flipV="1">
                <a:off x="3223574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63">
                <a:extLst>
                  <a:ext uri="{FF2B5EF4-FFF2-40B4-BE49-F238E27FC236}">
                    <a16:creationId xmlns:a16="http://schemas.microsoft.com/office/drawing/2014/main" id="{7B3FE2C1-660B-4E81-82BB-6AB456E60B04}"/>
                  </a:ext>
                </a:extLst>
              </p:cNvPr>
              <p:cNvCxnSpPr/>
              <p:nvPr/>
            </p:nvCxnSpPr>
            <p:spPr>
              <a:xfrm>
                <a:off x="3472956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64">
                <a:extLst>
                  <a:ext uri="{FF2B5EF4-FFF2-40B4-BE49-F238E27FC236}">
                    <a16:creationId xmlns:a16="http://schemas.microsoft.com/office/drawing/2014/main" id="{38B78EFB-10B9-4EE3-9EF2-DFFAD1B5C6F1}"/>
                  </a:ext>
                </a:extLst>
              </p:cNvPr>
              <p:cNvCxnSpPr/>
              <p:nvPr/>
            </p:nvCxnSpPr>
            <p:spPr>
              <a:xfrm flipV="1">
                <a:off x="3722338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65">
                <a:extLst>
                  <a:ext uri="{FF2B5EF4-FFF2-40B4-BE49-F238E27FC236}">
                    <a16:creationId xmlns:a16="http://schemas.microsoft.com/office/drawing/2014/main" id="{25B76FA4-B9F1-4185-8611-EA1CC52CB797}"/>
                  </a:ext>
                </a:extLst>
              </p:cNvPr>
              <p:cNvCxnSpPr/>
              <p:nvPr/>
            </p:nvCxnSpPr>
            <p:spPr>
              <a:xfrm>
                <a:off x="397172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>
                <a:extLst>
                  <a:ext uri="{FF2B5EF4-FFF2-40B4-BE49-F238E27FC236}">
                    <a16:creationId xmlns:a16="http://schemas.microsoft.com/office/drawing/2014/main" id="{7EBAF017-0385-42AE-AAE7-AFEFA44C015C}"/>
                  </a:ext>
                </a:extLst>
              </p:cNvPr>
              <p:cNvCxnSpPr/>
              <p:nvPr/>
            </p:nvCxnSpPr>
            <p:spPr>
              <a:xfrm flipV="1">
                <a:off x="4221102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CE8A7421-D6AF-44FA-823B-2D6C9139CC99}"/>
                </a:ext>
              </a:extLst>
            </p:cNvPr>
            <p:cNvCxnSpPr/>
            <p:nvPr/>
          </p:nvCxnSpPr>
          <p:spPr>
            <a:xfrm>
              <a:off x="2803261" y="2034876"/>
              <a:ext cx="625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BA99D39D-0F66-48DF-BBE7-A2C0D6F2DCFD}"/>
                </a:ext>
              </a:extLst>
            </p:cNvPr>
            <p:cNvCxnSpPr/>
            <p:nvPr/>
          </p:nvCxnSpPr>
          <p:spPr>
            <a:xfrm>
              <a:off x="1940422" y="2036165"/>
              <a:ext cx="625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25AA6F50-537A-4511-9603-95EAB76FEABE}"/>
              </a:ext>
            </a:extLst>
          </p:cNvPr>
          <p:cNvCxnSpPr/>
          <p:nvPr/>
        </p:nvCxnSpPr>
        <p:spPr>
          <a:xfrm flipV="1">
            <a:off x="6269777" y="4864713"/>
            <a:ext cx="0" cy="232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A5642338-8494-41D0-A99D-9AAEFADB27E4}"/>
              </a:ext>
            </a:extLst>
          </p:cNvPr>
          <p:cNvCxnSpPr/>
          <p:nvPr/>
        </p:nvCxnSpPr>
        <p:spPr>
          <a:xfrm flipV="1">
            <a:off x="6272096" y="5791149"/>
            <a:ext cx="0" cy="232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6E8DA157-4097-442D-9FAA-F55DE0D9CEE2}"/>
              </a:ext>
            </a:extLst>
          </p:cNvPr>
          <p:cNvSpPr txBox="1"/>
          <p:nvPr/>
        </p:nvSpPr>
        <p:spPr>
          <a:xfrm>
            <a:off x="6292599" y="5172336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/>
              <a:t>R</a:t>
            </a:r>
            <a:r>
              <a:rPr lang="es-ES" sz="2000" b="1" baseline="-25000" dirty="0"/>
              <a:t>P2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2F3BCCC1-70D0-44A5-93D8-4F9CA4CE88F5}"/>
              </a:ext>
            </a:extLst>
          </p:cNvPr>
          <p:cNvSpPr/>
          <p:nvPr/>
        </p:nvSpPr>
        <p:spPr>
          <a:xfrm>
            <a:off x="4077959" y="2499520"/>
            <a:ext cx="1326677" cy="204352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upo 74">
            <a:extLst>
              <a:ext uri="{FF2B5EF4-FFF2-40B4-BE49-F238E27FC236}">
                <a16:creationId xmlns:a16="http://schemas.microsoft.com/office/drawing/2014/main" id="{B1E87470-1E08-4B0A-8982-03255514723E}"/>
              </a:ext>
            </a:extLst>
          </p:cNvPr>
          <p:cNvGrpSpPr/>
          <p:nvPr/>
        </p:nvGrpSpPr>
        <p:grpSpPr>
          <a:xfrm flipV="1">
            <a:off x="2848830" y="5204550"/>
            <a:ext cx="372242" cy="440886"/>
            <a:chOff x="3548808" y="763233"/>
            <a:chExt cx="372242" cy="440886"/>
          </a:xfrm>
        </p:grpSpPr>
        <p:sp>
          <p:nvSpPr>
            <p:cNvPr id="76" name="Triángulo isósceles 75">
              <a:extLst>
                <a:ext uri="{FF2B5EF4-FFF2-40B4-BE49-F238E27FC236}">
                  <a16:creationId xmlns:a16="http://schemas.microsoft.com/office/drawing/2014/main" id="{31E871F6-D197-4D70-84E1-E56F9B08A216}"/>
                </a:ext>
              </a:extLst>
            </p:cNvPr>
            <p:cNvSpPr/>
            <p:nvPr/>
          </p:nvSpPr>
          <p:spPr>
            <a:xfrm>
              <a:off x="3563094" y="864672"/>
              <a:ext cx="346050" cy="248722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9D60A485-BE44-4789-845E-3DD1997B1B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8808" y="857529"/>
              <a:ext cx="3722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11A9C601-3624-450E-B845-58D08F4136A6}"/>
                </a:ext>
              </a:extLst>
            </p:cNvPr>
            <p:cNvCxnSpPr>
              <a:stCxn id="76" idx="3"/>
            </p:cNvCxnSpPr>
            <p:nvPr/>
          </p:nvCxnSpPr>
          <p:spPr>
            <a:xfrm flipH="1">
              <a:off x="3734929" y="1113394"/>
              <a:ext cx="1190" cy="90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1DBD9658-75E8-4D48-8B7F-3AA772D278F5}"/>
                </a:ext>
              </a:extLst>
            </p:cNvPr>
            <p:cNvCxnSpPr/>
            <p:nvPr/>
          </p:nvCxnSpPr>
          <p:spPr>
            <a:xfrm flipH="1">
              <a:off x="3736715" y="763233"/>
              <a:ext cx="1190" cy="90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44385C2C-7CF2-44BD-94D2-0DEC34B679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16456" y="4862823"/>
            <a:ext cx="731109" cy="160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angular 92">
            <a:extLst>
              <a:ext uri="{FF2B5EF4-FFF2-40B4-BE49-F238E27FC236}">
                <a16:creationId xmlns:a16="http://schemas.microsoft.com/office/drawing/2014/main" id="{622C4358-C44F-4C08-ABC4-BFCE8A5C858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24076" y="6028470"/>
            <a:ext cx="2006447" cy="5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F0039082-03CA-4C27-86A2-80FFEFB358D1}"/>
              </a:ext>
            </a:extLst>
          </p:cNvPr>
          <p:cNvCxnSpPr>
            <a:cxnSpLocks/>
          </p:cNvCxnSpPr>
          <p:nvPr/>
        </p:nvCxnSpPr>
        <p:spPr>
          <a:xfrm flipV="1">
            <a:off x="3029236" y="4862357"/>
            <a:ext cx="0" cy="3875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697F0CED-7007-4C26-9C2D-DD702ECE231E}"/>
              </a:ext>
            </a:extLst>
          </p:cNvPr>
          <p:cNvCxnSpPr>
            <a:cxnSpLocks/>
          </p:cNvCxnSpPr>
          <p:nvPr/>
        </p:nvCxnSpPr>
        <p:spPr>
          <a:xfrm flipV="1">
            <a:off x="3040507" y="5601837"/>
            <a:ext cx="0" cy="42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>
            <a:extLst>
              <a:ext uri="{FF2B5EF4-FFF2-40B4-BE49-F238E27FC236}">
                <a16:creationId xmlns:a16="http://schemas.microsoft.com/office/drawing/2014/main" id="{93B6BD85-3032-4540-A92D-3A94C0FEA8BB}"/>
              </a:ext>
            </a:extLst>
          </p:cNvPr>
          <p:cNvSpPr txBox="1"/>
          <p:nvPr/>
        </p:nvSpPr>
        <p:spPr>
          <a:xfrm>
            <a:off x="2655644" y="4907025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/>
              <a:t>I</a:t>
            </a:r>
            <a:r>
              <a:rPr lang="es-ES" sz="2000" b="1" baseline="-25000" dirty="0"/>
              <a:t>D1</a:t>
            </a:r>
          </a:p>
        </p:txBody>
      </p:sp>
      <p:grpSp>
        <p:nvGrpSpPr>
          <p:cNvPr id="98" name="Grupo 97">
            <a:extLst>
              <a:ext uri="{FF2B5EF4-FFF2-40B4-BE49-F238E27FC236}">
                <a16:creationId xmlns:a16="http://schemas.microsoft.com/office/drawing/2014/main" id="{CB5C26BB-967F-455E-AF66-661A27E6F64D}"/>
              </a:ext>
            </a:extLst>
          </p:cNvPr>
          <p:cNvGrpSpPr/>
          <p:nvPr/>
        </p:nvGrpSpPr>
        <p:grpSpPr>
          <a:xfrm>
            <a:off x="3730557" y="4766814"/>
            <a:ext cx="711293" cy="195797"/>
            <a:chOff x="1940422" y="1907804"/>
            <a:chExt cx="925371" cy="249382"/>
          </a:xfrm>
        </p:grpSpPr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60EC697F-C911-4A55-8C83-DF75B4E31D6B}"/>
                </a:ext>
              </a:extLst>
            </p:cNvPr>
            <p:cNvGrpSpPr/>
            <p:nvPr/>
          </p:nvGrpSpPr>
          <p:grpSpPr>
            <a:xfrm>
              <a:off x="2000573" y="1907804"/>
              <a:ext cx="807450" cy="249382"/>
              <a:chOff x="2600119" y="1577604"/>
              <a:chExt cx="1745674" cy="249382"/>
            </a:xfrm>
          </p:grpSpPr>
          <p:cxnSp>
            <p:nvCxnSpPr>
              <p:cNvPr id="102" name="Conector recto 101">
                <a:extLst>
                  <a:ext uri="{FF2B5EF4-FFF2-40B4-BE49-F238E27FC236}">
                    <a16:creationId xmlns:a16="http://schemas.microsoft.com/office/drawing/2014/main" id="{FE862476-0391-429F-BFFA-63603D7575DF}"/>
                  </a:ext>
                </a:extLst>
              </p:cNvPr>
              <p:cNvCxnSpPr/>
              <p:nvPr/>
            </p:nvCxnSpPr>
            <p:spPr>
              <a:xfrm>
                <a:off x="2600119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102">
                <a:extLst>
                  <a:ext uri="{FF2B5EF4-FFF2-40B4-BE49-F238E27FC236}">
                    <a16:creationId xmlns:a16="http://schemas.microsoft.com/office/drawing/2014/main" id="{890E7349-6BB5-401D-BBA0-22E0703A0AE9}"/>
                  </a:ext>
                </a:extLst>
              </p:cNvPr>
              <p:cNvCxnSpPr/>
              <p:nvPr/>
            </p:nvCxnSpPr>
            <p:spPr>
              <a:xfrm flipV="1">
                <a:off x="272481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cto 103">
                <a:extLst>
                  <a:ext uri="{FF2B5EF4-FFF2-40B4-BE49-F238E27FC236}">
                    <a16:creationId xmlns:a16="http://schemas.microsoft.com/office/drawing/2014/main" id="{7384298E-4742-43BF-9C1A-561852B386CC}"/>
                  </a:ext>
                </a:extLst>
              </p:cNvPr>
              <p:cNvCxnSpPr/>
              <p:nvPr/>
            </p:nvCxnSpPr>
            <p:spPr>
              <a:xfrm>
                <a:off x="2974192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104">
                <a:extLst>
                  <a:ext uri="{FF2B5EF4-FFF2-40B4-BE49-F238E27FC236}">
                    <a16:creationId xmlns:a16="http://schemas.microsoft.com/office/drawing/2014/main" id="{4B71D646-72FD-42B4-A30D-9F5866B67EF3}"/>
                  </a:ext>
                </a:extLst>
              </p:cNvPr>
              <p:cNvCxnSpPr/>
              <p:nvPr/>
            </p:nvCxnSpPr>
            <p:spPr>
              <a:xfrm flipV="1">
                <a:off x="3223574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cto 105">
                <a:extLst>
                  <a:ext uri="{FF2B5EF4-FFF2-40B4-BE49-F238E27FC236}">
                    <a16:creationId xmlns:a16="http://schemas.microsoft.com/office/drawing/2014/main" id="{5DD7082B-0F9D-4B8A-9953-3C0935660A33}"/>
                  </a:ext>
                </a:extLst>
              </p:cNvPr>
              <p:cNvCxnSpPr/>
              <p:nvPr/>
            </p:nvCxnSpPr>
            <p:spPr>
              <a:xfrm>
                <a:off x="3472956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cto 106">
                <a:extLst>
                  <a:ext uri="{FF2B5EF4-FFF2-40B4-BE49-F238E27FC236}">
                    <a16:creationId xmlns:a16="http://schemas.microsoft.com/office/drawing/2014/main" id="{6D6972F0-555F-4CC1-98EC-FC49E7B627C7}"/>
                  </a:ext>
                </a:extLst>
              </p:cNvPr>
              <p:cNvCxnSpPr/>
              <p:nvPr/>
            </p:nvCxnSpPr>
            <p:spPr>
              <a:xfrm flipV="1">
                <a:off x="3722338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cto 107">
                <a:extLst>
                  <a:ext uri="{FF2B5EF4-FFF2-40B4-BE49-F238E27FC236}">
                    <a16:creationId xmlns:a16="http://schemas.microsoft.com/office/drawing/2014/main" id="{135EC311-F76C-4FEC-B44C-4E70C34A8527}"/>
                  </a:ext>
                </a:extLst>
              </p:cNvPr>
              <p:cNvCxnSpPr/>
              <p:nvPr/>
            </p:nvCxnSpPr>
            <p:spPr>
              <a:xfrm>
                <a:off x="397172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cto 108">
                <a:extLst>
                  <a:ext uri="{FF2B5EF4-FFF2-40B4-BE49-F238E27FC236}">
                    <a16:creationId xmlns:a16="http://schemas.microsoft.com/office/drawing/2014/main" id="{78D04029-38C4-4876-A58A-728551AEA647}"/>
                  </a:ext>
                </a:extLst>
              </p:cNvPr>
              <p:cNvCxnSpPr/>
              <p:nvPr/>
            </p:nvCxnSpPr>
            <p:spPr>
              <a:xfrm flipV="1">
                <a:off x="4221102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CC02D9A1-1639-443B-B3FB-23D86868F155}"/>
                </a:ext>
              </a:extLst>
            </p:cNvPr>
            <p:cNvCxnSpPr/>
            <p:nvPr/>
          </p:nvCxnSpPr>
          <p:spPr>
            <a:xfrm>
              <a:off x="2803261" y="2034876"/>
              <a:ext cx="625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4D2D0268-4944-4595-AAC6-5ED41E9EF3FE}"/>
                </a:ext>
              </a:extLst>
            </p:cNvPr>
            <p:cNvCxnSpPr/>
            <p:nvPr/>
          </p:nvCxnSpPr>
          <p:spPr>
            <a:xfrm>
              <a:off x="1940422" y="2036165"/>
              <a:ext cx="625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1B3CBA41-C723-4700-8232-04056425983B}"/>
              </a:ext>
            </a:extLst>
          </p:cNvPr>
          <p:cNvCxnSpPr>
            <a:cxnSpLocks/>
          </p:cNvCxnSpPr>
          <p:nvPr/>
        </p:nvCxnSpPr>
        <p:spPr>
          <a:xfrm>
            <a:off x="4441850" y="4864712"/>
            <a:ext cx="5217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6E8F19CA-D1E2-45CC-BB1A-07EB29D3B1EB}"/>
              </a:ext>
            </a:extLst>
          </p:cNvPr>
          <p:cNvGrpSpPr/>
          <p:nvPr/>
        </p:nvGrpSpPr>
        <p:grpSpPr>
          <a:xfrm rot="16200000">
            <a:off x="3178637" y="5347670"/>
            <a:ext cx="711293" cy="195797"/>
            <a:chOff x="1940422" y="1907804"/>
            <a:chExt cx="925371" cy="249382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33104560-E0F2-4D47-8761-01030C983035}"/>
                </a:ext>
              </a:extLst>
            </p:cNvPr>
            <p:cNvGrpSpPr/>
            <p:nvPr/>
          </p:nvGrpSpPr>
          <p:grpSpPr>
            <a:xfrm>
              <a:off x="2000573" y="1907804"/>
              <a:ext cx="807450" cy="249382"/>
              <a:chOff x="2600119" y="1577604"/>
              <a:chExt cx="1745674" cy="249382"/>
            </a:xfrm>
          </p:grpSpPr>
          <p:cxnSp>
            <p:nvCxnSpPr>
              <p:cNvPr id="115" name="Conector recto 114">
                <a:extLst>
                  <a:ext uri="{FF2B5EF4-FFF2-40B4-BE49-F238E27FC236}">
                    <a16:creationId xmlns:a16="http://schemas.microsoft.com/office/drawing/2014/main" id="{CE9F940C-31D9-4ECB-8FE0-125A6781B50C}"/>
                  </a:ext>
                </a:extLst>
              </p:cNvPr>
              <p:cNvCxnSpPr/>
              <p:nvPr/>
            </p:nvCxnSpPr>
            <p:spPr>
              <a:xfrm>
                <a:off x="2600119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cto 115">
                <a:extLst>
                  <a:ext uri="{FF2B5EF4-FFF2-40B4-BE49-F238E27FC236}">
                    <a16:creationId xmlns:a16="http://schemas.microsoft.com/office/drawing/2014/main" id="{CE73EDFB-4711-4BEA-BB74-10EC689C82FA}"/>
                  </a:ext>
                </a:extLst>
              </p:cNvPr>
              <p:cNvCxnSpPr/>
              <p:nvPr/>
            </p:nvCxnSpPr>
            <p:spPr>
              <a:xfrm flipV="1">
                <a:off x="272481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cto 116">
                <a:extLst>
                  <a:ext uri="{FF2B5EF4-FFF2-40B4-BE49-F238E27FC236}">
                    <a16:creationId xmlns:a16="http://schemas.microsoft.com/office/drawing/2014/main" id="{75259486-CA6A-44D1-9507-F7C1853F8A78}"/>
                  </a:ext>
                </a:extLst>
              </p:cNvPr>
              <p:cNvCxnSpPr/>
              <p:nvPr/>
            </p:nvCxnSpPr>
            <p:spPr>
              <a:xfrm>
                <a:off x="2974192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>
                <a:extLst>
                  <a:ext uri="{FF2B5EF4-FFF2-40B4-BE49-F238E27FC236}">
                    <a16:creationId xmlns:a16="http://schemas.microsoft.com/office/drawing/2014/main" id="{BC438C47-CEB9-4E22-8BB7-3E9F9071D5DB}"/>
                  </a:ext>
                </a:extLst>
              </p:cNvPr>
              <p:cNvCxnSpPr/>
              <p:nvPr/>
            </p:nvCxnSpPr>
            <p:spPr>
              <a:xfrm flipV="1">
                <a:off x="3223574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cto 118">
                <a:extLst>
                  <a:ext uri="{FF2B5EF4-FFF2-40B4-BE49-F238E27FC236}">
                    <a16:creationId xmlns:a16="http://schemas.microsoft.com/office/drawing/2014/main" id="{F4068391-804E-4AE2-BCFC-F84799F5E8BB}"/>
                  </a:ext>
                </a:extLst>
              </p:cNvPr>
              <p:cNvCxnSpPr/>
              <p:nvPr/>
            </p:nvCxnSpPr>
            <p:spPr>
              <a:xfrm>
                <a:off x="3472956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ector recto 119">
                <a:extLst>
                  <a:ext uri="{FF2B5EF4-FFF2-40B4-BE49-F238E27FC236}">
                    <a16:creationId xmlns:a16="http://schemas.microsoft.com/office/drawing/2014/main" id="{1CB01983-341D-4C74-A48E-CAA248BD0A61}"/>
                  </a:ext>
                </a:extLst>
              </p:cNvPr>
              <p:cNvCxnSpPr/>
              <p:nvPr/>
            </p:nvCxnSpPr>
            <p:spPr>
              <a:xfrm flipV="1">
                <a:off x="3722338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cto 120">
                <a:extLst>
                  <a:ext uri="{FF2B5EF4-FFF2-40B4-BE49-F238E27FC236}">
                    <a16:creationId xmlns:a16="http://schemas.microsoft.com/office/drawing/2014/main" id="{824DCFE1-5D78-4B88-8C3B-1470E5791552}"/>
                  </a:ext>
                </a:extLst>
              </p:cNvPr>
              <p:cNvCxnSpPr/>
              <p:nvPr/>
            </p:nvCxnSpPr>
            <p:spPr>
              <a:xfrm>
                <a:off x="397172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cto 121">
                <a:extLst>
                  <a:ext uri="{FF2B5EF4-FFF2-40B4-BE49-F238E27FC236}">
                    <a16:creationId xmlns:a16="http://schemas.microsoft.com/office/drawing/2014/main" id="{14D74DB4-3EA6-4F8A-B1B9-E6EF3C15754B}"/>
                  </a:ext>
                </a:extLst>
              </p:cNvPr>
              <p:cNvCxnSpPr/>
              <p:nvPr/>
            </p:nvCxnSpPr>
            <p:spPr>
              <a:xfrm flipV="1">
                <a:off x="4221102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DBFE3A42-F302-4131-BA9D-E7A7233C3B58}"/>
                </a:ext>
              </a:extLst>
            </p:cNvPr>
            <p:cNvCxnSpPr/>
            <p:nvPr/>
          </p:nvCxnSpPr>
          <p:spPr>
            <a:xfrm>
              <a:off x="2803261" y="2034876"/>
              <a:ext cx="625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E12B200C-B2A3-45AF-857F-B0AE6D0198BE}"/>
                </a:ext>
              </a:extLst>
            </p:cNvPr>
            <p:cNvCxnSpPr/>
            <p:nvPr/>
          </p:nvCxnSpPr>
          <p:spPr>
            <a:xfrm>
              <a:off x="1940422" y="2036165"/>
              <a:ext cx="625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530E3D6D-FC36-45CC-9C90-36EA43CC426E}"/>
              </a:ext>
            </a:extLst>
          </p:cNvPr>
          <p:cNvCxnSpPr/>
          <p:nvPr/>
        </p:nvCxnSpPr>
        <p:spPr>
          <a:xfrm flipV="1">
            <a:off x="3539045" y="4864712"/>
            <a:ext cx="0" cy="232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0131A588-99CC-4310-B3F4-27EE6470BEAD}"/>
              </a:ext>
            </a:extLst>
          </p:cNvPr>
          <p:cNvCxnSpPr/>
          <p:nvPr/>
        </p:nvCxnSpPr>
        <p:spPr>
          <a:xfrm flipV="1">
            <a:off x="3541364" y="5791148"/>
            <a:ext cx="0" cy="232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BAD2B467-D098-42E7-B31F-0458D705A647}"/>
              </a:ext>
            </a:extLst>
          </p:cNvPr>
          <p:cNvSpPr txBox="1"/>
          <p:nvPr/>
        </p:nvSpPr>
        <p:spPr>
          <a:xfrm>
            <a:off x="3561867" y="5172335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/>
              <a:t>R</a:t>
            </a:r>
            <a:r>
              <a:rPr lang="es-ES" sz="2000" b="1" baseline="-25000" dirty="0"/>
              <a:t>P1</a:t>
            </a: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2D9A744B-CCDE-40C8-9511-69F5E02609D8}"/>
              </a:ext>
            </a:extLst>
          </p:cNvPr>
          <p:cNvSpPr/>
          <p:nvPr/>
        </p:nvSpPr>
        <p:spPr>
          <a:xfrm>
            <a:off x="2611012" y="4596927"/>
            <a:ext cx="1889103" cy="169545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984060C4-225D-4595-8F2A-023E35E82E7A}"/>
              </a:ext>
            </a:extLst>
          </p:cNvPr>
          <p:cNvSpPr/>
          <p:nvPr/>
        </p:nvSpPr>
        <p:spPr>
          <a:xfrm>
            <a:off x="4591724" y="4596927"/>
            <a:ext cx="2628408" cy="1695450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C4945387-1921-4F74-84DD-68DDF63DDDB4}"/>
              </a:ext>
            </a:extLst>
          </p:cNvPr>
          <p:cNvSpPr txBox="1"/>
          <p:nvPr/>
        </p:nvSpPr>
        <p:spPr>
          <a:xfrm>
            <a:off x="2570172" y="4541510"/>
            <a:ext cx="1823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Shaded</a:t>
            </a:r>
            <a:r>
              <a:rPr lang="es-ES" sz="1600" dirty="0"/>
              <a:t> </a:t>
            </a:r>
            <a:r>
              <a:rPr lang="es-ES" sz="1600" dirty="0" err="1"/>
              <a:t>area</a:t>
            </a:r>
            <a:endParaRPr lang="en-US" sz="1600" dirty="0"/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85A09581-B528-43CD-92F7-E158B11EADE5}"/>
              </a:ext>
            </a:extLst>
          </p:cNvPr>
          <p:cNvSpPr txBox="1"/>
          <p:nvPr/>
        </p:nvSpPr>
        <p:spPr>
          <a:xfrm>
            <a:off x="4534444" y="4547374"/>
            <a:ext cx="1823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 err="1"/>
              <a:t>Illuminated</a:t>
            </a:r>
            <a:r>
              <a:rPr lang="es-ES" sz="1600" dirty="0"/>
              <a:t> </a:t>
            </a:r>
            <a:r>
              <a:rPr lang="es-ES" sz="1600" dirty="0" err="1"/>
              <a:t>area</a:t>
            </a:r>
            <a:endParaRPr lang="en-US" sz="1600" dirty="0"/>
          </a:p>
        </p:txBody>
      </p:sp>
      <p:cxnSp>
        <p:nvCxnSpPr>
          <p:cNvPr id="138" name="Conector recto de flecha 137">
            <a:extLst>
              <a:ext uri="{FF2B5EF4-FFF2-40B4-BE49-F238E27FC236}">
                <a16:creationId xmlns:a16="http://schemas.microsoft.com/office/drawing/2014/main" id="{77320285-2D85-458C-947D-9BB14616A280}"/>
              </a:ext>
            </a:extLst>
          </p:cNvPr>
          <p:cNvCxnSpPr>
            <a:cxnSpLocks/>
          </p:cNvCxnSpPr>
          <p:nvPr/>
        </p:nvCxnSpPr>
        <p:spPr>
          <a:xfrm flipH="1">
            <a:off x="3656265" y="4225356"/>
            <a:ext cx="959200" cy="43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51D47C3B-2646-4357-BB0C-86BAB51E0C57}"/>
              </a:ext>
            </a:extLst>
          </p:cNvPr>
          <p:cNvCxnSpPr>
            <a:cxnSpLocks/>
          </p:cNvCxnSpPr>
          <p:nvPr/>
        </p:nvCxnSpPr>
        <p:spPr>
          <a:xfrm>
            <a:off x="5905928" y="3625850"/>
            <a:ext cx="261189" cy="1056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49BE999A-071C-47FA-BC65-358747B7A1D3}"/>
              </a:ext>
            </a:extLst>
          </p:cNvPr>
          <p:cNvSpPr txBox="1"/>
          <p:nvPr/>
        </p:nvSpPr>
        <p:spPr>
          <a:xfrm>
            <a:off x="3866746" y="4863489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/>
              <a:t>R</a:t>
            </a:r>
            <a:r>
              <a:rPr lang="es-ES" sz="2000" b="1" baseline="-25000" dirty="0"/>
              <a:t>S1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8ADE3EAD-DA30-40B1-AB23-CBB016475220}"/>
              </a:ext>
            </a:extLst>
          </p:cNvPr>
          <p:cNvSpPr txBox="1"/>
          <p:nvPr/>
        </p:nvSpPr>
        <p:spPr>
          <a:xfrm>
            <a:off x="6651715" y="4902722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i="1" dirty="0"/>
              <a:t>R</a:t>
            </a:r>
            <a:r>
              <a:rPr lang="es-ES" sz="2000" b="1" baseline="-25000" dirty="0"/>
              <a:t>S2</a:t>
            </a:r>
          </a:p>
        </p:txBody>
      </p: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4F50C27A-20A4-4AF3-8AC4-1A9CDD83283D}"/>
              </a:ext>
            </a:extLst>
          </p:cNvPr>
          <p:cNvGrpSpPr/>
          <p:nvPr/>
        </p:nvGrpSpPr>
        <p:grpSpPr>
          <a:xfrm flipV="1">
            <a:off x="4678295" y="5060815"/>
            <a:ext cx="571292" cy="735158"/>
            <a:chOff x="864426" y="1516856"/>
            <a:chExt cx="700644" cy="936110"/>
          </a:xfrm>
        </p:grpSpPr>
        <p:grpSp>
          <p:nvGrpSpPr>
            <p:cNvPr id="127" name="Grupo 126">
              <a:extLst>
                <a:ext uri="{FF2B5EF4-FFF2-40B4-BE49-F238E27FC236}">
                  <a16:creationId xmlns:a16="http://schemas.microsoft.com/office/drawing/2014/main" id="{64AB44B4-BAA4-41AA-B8A0-F25720F422B0}"/>
                </a:ext>
              </a:extLst>
            </p:cNvPr>
            <p:cNvGrpSpPr/>
            <p:nvPr/>
          </p:nvGrpSpPr>
          <p:grpSpPr>
            <a:xfrm>
              <a:off x="864426" y="1634589"/>
              <a:ext cx="700644" cy="700644"/>
              <a:chOff x="1662546" y="2339439"/>
              <a:chExt cx="700644" cy="700644"/>
            </a:xfrm>
          </p:grpSpPr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81EFBF20-B492-4841-89E7-1536BFDDEDDC}"/>
                  </a:ext>
                </a:extLst>
              </p:cNvPr>
              <p:cNvSpPr/>
              <p:nvPr/>
            </p:nvSpPr>
            <p:spPr>
              <a:xfrm>
                <a:off x="1662546" y="2339439"/>
                <a:ext cx="700644" cy="70064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cxnSp>
            <p:nvCxnSpPr>
              <p:cNvPr id="131" name="Conector recto de flecha 130">
                <a:extLst>
                  <a:ext uri="{FF2B5EF4-FFF2-40B4-BE49-F238E27FC236}">
                    <a16:creationId xmlns:a16="http://schemas.microsoft.com/office/drawing/2014/main" id="{9C71FA8C-2706-4DB7-92F9-5930511A8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4041" y="2440379"/>
                <a:ext cx="0" cy="498764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48EBB39A-3F6D-40CC-BDFC-78E7FC8A584C}"/>
                </a:ext>
              </a:extLst>
            </p:cNvPr>
            <p:cNvCxnSpPr>
              <a:cxnSpLocks/>
              <a:stCxn id="130" idx="0"/>
            </p:cNvCxnSpPr>
            <p:nvPr/>
          </p:nvCxnSpPr>
          <p:spPr>
            <a:xfrm flipV="1">
              <a:off x="1214748" y="1516856"/>
              <a:ext cx="0" cy="1177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CAC1CD8F-7ADC-44FC-9588-7C0C5D3F4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7129" y="2335233"/>
              <a:ext cx="0" cy="1177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27412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2341</TotalTime>
  <Words>11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71</cp:revision>
  <dcterms:created xsi:type="dcterms:W3CDTF">2021-11-07T22:42:33Z</dcterms:created>
  <dcterms:modified xsi:type="dcterms:W3CDTF">2023-05-20T16:04:23Z</dcterms:modified>
</cp:coreProperties>
</file>