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A1D8"/>
    <a:srgbClr val="BDBDBD"/>
    <a:srgbClr val="EBD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100" d="100"/>
          <a:sy n="100" d="100"/>
        </p:scale>
        <p:origin x="-149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0B5C0-2D53-1368-0124-7F6D62D7E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96F1E2-1432-AAEF-5E2E-C0DB65172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D4FC22-1BC4-5234-E42E-44D3A648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9C00-7CE9-489D-B424-E22BD7F57A52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3FF5B6-9B34-1BCF-5C99-51F69C26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D9CEA5-B9EE-0037-7E57-F018AA5E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EB95-F8C7-4F09-BFC8-8413B01B1B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443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4C75F-4586-A8B0-5815-EFCF0094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82A69B-0489-8D44-8A64-DC3031455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33ACED-2A04-9FEC-8CF5-E4767AF4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9C00-7CE9-489D-B424-E22BD7F57A52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299F72-DF5B-33E3-AC28-D3A93F95D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BAB009-D57B-FB2F-DED8-3098FDC3C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EB95-F8C7-4F09-BFC8-8413B01B1B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341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7E4D3E-2CD8-1D37-ADA4-9D075F9CF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64A289F-4BE9-F4AE-B7DA-5863D2FCA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61C2B0-9045-FD7F-B3CB-80C84F5D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9C00-7CE9-489D-B424-E22BD7F57A52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D82AC1-DEA9-ADF9-7BDB-1110181B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C5142A-C762-C154-307C-5BFD5EE6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EB95-F8C7-4F09-BFC8-8413B01B1B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3679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4D503-9E59-1CD5-4692-480083C4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4EC8DE-8F21-DA65-EB79-17BAF6507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B3EE6F-000D-9BFD-81E5-C59710D1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9C00-7CE9-489D-B424-E22BD7F57A52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3A8F15-6197-64C9-D434-CBA13E9A8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D5001E-3B06-8B82-7652-78C9353D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EB95-F8C7-4F09-BFC8-8413B01B1B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460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66B83-B9C6-21D9-1A93-9E4A7C0F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A4F4D2-C102-58D6-4A04-2951E35B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480A9E-A512-AB75-A667-DB9FE66B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9C00-7CE9-489D-B424-E22BD7F57A52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C2D910-BDA4-1654-1C66-AC863CF3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C5FBE1-2796-349F-1F18-06AA2375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EB95-F8C7-4F09-BFC8-8413B01B1B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6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E8FC5-833B-54DF-DC0D-7AC8D9903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66AE95-AE7C-614E-3B4B-554FBE0CB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0BA807-5F36-032E-F8C8-29E95CCBC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4BECEF-89F3-F12C-E17B-2CC7EE68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9C00-7CE9-489D-B424-E22BD7F57A52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4B751F-C450-5831-5FE1-7EA3844F6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1C29EE-9F20-3FFC-7654-38C9F9665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EB95-F8C7-4F09-BFC8-8413B01B1B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540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B5DA6-A04E-90E2-7F72-C3E324D5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3CF103-BB77-2A7F-8596-3C477D6CE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80501C-0700-29B3-C3A2-3F99C71FD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7DD7AE5-8E45-4802-EA6C-19B6016D5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C39AFF-44C9-0697-702E-C2B013D1B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518F9AC-6649-B732-496A-7CFB58483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9C00-7CE9-489D-B424-E22BD7F57A52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F6192C8-1364-DB3A-4BA4-37EFFF98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7871394-028B-A0FF-D127-96069A80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EB95-F8C7-4F09-BFC8-8413B01B1B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864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671E6-5459-A3F8-6A00-F5298486B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1D8DB4-5AF2-2818-86E6-184E44DE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9C00-7CE9-489D-B424-E22BD7F57A52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29DD65-1266-9448-CF71-0A334E99F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72090C-FDEB-9751-3DF8-E5A885449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EB95-F8C7-4F09-BFC8-8413B01B1B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202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5DDA54-076F-8868-F466-E674CC6D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9C00-7CE9-489D-B424-E22BD7F57A52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03C9EA-80E4-E0CD-61BF-C1FE3DC1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0748AB-3B0A-63AF-06A1-1FC8D070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EB95-F8C7-4F09-BFC8-8413B01B1B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112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1DF90-2A43-EA85-9A29-25D3FFC12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EB0BF-295D-97A4-6748-7EA01320D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2195F2-9510-065C-CA82-02A0E46E9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987D9E-57E7-E23E-B601-C3CA46D2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9C00-7CE9-489D-B424-E22BD7F57A52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DE37B4-5FD4-E7E0-F928-42A9F6C7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EEC48F-54EB-8A1D-19AA-3426D946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EB95-F8C7-4F09-BFC8-8413B01B1B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392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ACFC2-DE6E-E741-3CCE-E1F4669B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17B2525-7493-495D-5903-DFBB30164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A34037-22B5-8CBC-0F74-561075547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DCE49D-3737-C5B6-213C-495576F3D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E9C00-7CE9-489D-B424-E22BD7F57A52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84D24B-D599-B33D-7941-C1A1FB52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C79D82-0EA5-806E-90D9-5B79291F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EB95-F8C7-4F09-BFC8-8413B01B1B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18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0DA806-F47C-03E0-55A3-CFDC7D40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6B49F2-9E17-CF22-9A55-0F6DA3B63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8A4B64-ACDA-1EDB-4D75-80320243F8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E9C00-7CE9-489D-B424-E22BD7F57A52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67447D-51E1-B306-D06A-7B2A02CAB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76052F-96C1-9DFF-7405-E8C8BCEAB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2EB95-F8C7-4F09-BFC8-8413B01B1BF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05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o 3">
            <a:extLst>
              <a:ext uri="{FF2B5EF4-FFF2-40B4-BE49-F238E27FC236}">
                <a16:creationId xmlns:a16="http://schemas.microsoft.com/office/drawing/2014/main" id="{96BA3F4C-1D1D-4345-BA46-68BF223493AB}"/>
              </a:ext>
            </a:extLst>
          </p:cNvPr>
          <p:cNvSpPr/>
          <p:nvPr/>
        </p:nvSpPr>
        <p:spPr>
          <a:xfrm>
            <a:off x="7667137" y="3010078"/>
            <a:ext cx="2806700" cy="1376013"/>
          </a:xfrm>
          <a:prstGeom prst="cube">
            <a:avLst>
              <a:gd name="adj" fmla="val 89631"/>
            </a:avLst>
          </a:prstGeom>
          <a:solidFill>
            <a:srgbClr val="BDBDBD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A22A267D-A8A3-4E6F-92E7-B56DF870CC41}"/>
              </a:ext>
            </a:extLst>
          </p:cNvPr>
          <p:cNvSpPr/>
          <p:nvPr/>
        </p:nvSpPr>
        <p:spPr>
          <a:xfrm>
            <a:off x="7671900" y="1880687"/>
            <a:ext cx="2806700" cy="2362200"/>
          </a:xfrm>
          <a:prstGeom prst="cube">
            <a:avLst>
              <a:gd name="adj" fmla="val 52501"/>
            </a:avLst>
          </a:prstGeom>
          <a:solidFill>
            <a:srgbClr val="EBD74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bo 5">
            <a:extLst>
              <a:ext uri="{FF2B5EF4-FFF2-40B4-BE49-F238E27FC236}">
                <a16:creationId xmlns:a16="http://schemas.microsoft.com/office/drawing/2014/main" id="{00F59A3E-F570-402B-95F9-615553F30E41}"/>
              </a:ext>
            </a:extLst>
          </p:cNvPr>
          <p:cNvSpPr/>
          <p:nvPr/>
        </p:nvSpPr>
        <p:spPr>
          <a:xfrm>
            <a:off x="8540263" y="1766387"/>
            <a:ext cx="1835150" cy="498475"/>
          </a:xfrm>
          <a:prstGeom prst="cube">
            <a:avLst>
              <a:gd name="adj" fmla="val 55943"/>
            </a:avLst>
          </a:prstGeom>
          <a:solidFill>
            <a:srgbClr val="BDBDBD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5" name="Imagen 164">
            <a:extLst>
              <a:ext uri="{FF2B5EF4-FFF2-40B4-BE49-F238E27FC236}">
                <a16:creationId xmlns:a16="http://schemas.microsoft.com/office/drawing/2014/main" id="{90CD6AF6-35E4-4CE9-9C56-903BCDAA0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249" y="3529111"/>
            <a:ext cx="326469" cy="98764"/>
          </a:xfrm>
          <a:prstGeom prst="rect">
            <a:avLst/>
          </a:prstGeom>
        </p:spPr>
      </p:pic>
      <p:pic>
        <p:nvPicPr>
          <p:cNvPr id="167" name="Imagen 166">
            <a:extLst>
              <a:ext uri="{FF2B5EF4-FFF2-40B4-BE49-F238E27FC236}">
                <a16:creationId xmlns:a16="http://schemas.microsoft.com/office/drawing/2014/main" id="{40DDA501-9EAD-4F0A-BE56-86DD3FBDC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690" y="3528580"/>
            <a:ext cx="326469" cy="98764"/>
          </a:xfrm>
          <a:prstGeom prst="rect">
            <a:avLst/>
          </a:prstGeom>
        </p:spPr>
      </p:pic>
      <p:pic>
        <p:nvPicPr>
          <p:cNvPr id="168" name="Imagen 167">
            <a:extLst>
              <a:ext uri="{FF2B5EF4-FFF2-40B4-BE49-F238E27FC236}">
                <a16:creationId xmlns:a16="http://schemas.microsoft.com/office/drawing/2014/main" id="{6610450D-BB61-47EC-8E2A-AD27B6335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017" y="2732113"/>
            <a:ext cx="326469" cy="98764"/>
          </a:xfrm>
          <a:prstGeom prst="rect">
            <a:avLst/>
          </a:prstGeom>
        </p:spPr>
      </p:pic>
      <p:pic>
        <p:nvPicPr>
          <p:cNvPr id="169" name="Imagen 168">
            <a:extLst>
              <a:ext uri="{FF2B5EF4-FFF2-40B4-BE49-F238E27FC236}">
                <a16:creationId xmlns:a16="http://schemas.microsoft.com/office/drawing/2014/main" id="{C408381F-FF89-4354-880B-FBEF32AB0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332" y="2730422"/>
            <a:ext cx="326469" cy="98764"/>
          </a:xfrm>
          <a:prstGeom prst="rect">
            <a:avLst/>
          </a:prstGeom>
        </p:spPr>
      </p:pic>
      <p:pic>
        <p:nvPicPr>
          <p:cNvPr id="170" name="Imagen 169">
            <a:extLst>
              <a:ext uri="{FF2B5EF4-FFF2-40B4-BE49-F238E27FC236}">
                <a16:creationId xmlns:a16="http://schemas.microsoft.com/office/drawing/2014/main" id="{57172063-DC26-4FD5-8B97-B792A29FD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103" y="1942317"/>
            <a:ext cx="326469" cy="98764"/>
          </a:xfrm>
          <a:prstGeom prst="rect">
            <a:avLst/>
          </a:prstGeom>
        </p:spPr>
      </p:pic>
      <p:pic>
        <p:nvPicPr>
          <p:cNvPr id="171" name="Imagen 170">
            <a:extLst>
              <a:ext uri="{FF2B5EF4-FFF2-40B4-BE49-F238E27FC236}">
                <a16:creationId xmlns:a16="http://schemas.microsoft.com/office/drawing/2014/main" id="{093219A9-0AED-4313-B753-36D52A839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244" y="1941308"/>
            <a:ext cx="326469" cy="98764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37A80192-7ED7-41B5-8E86-1EB4B917F719}"/>
              </a:ext>
            </a:extLst>
          </p:cNvPr>
          <p:cNvSpPr txBox="1"/>
          <p:nvPr/>
        </p:nvSpPr>
        <p:spPr>
          <a:xfrm>
            <a:off x="9700725" y="1362034"/>
            <a:ext cx="1175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front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metal </a:t>
            </a: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FC3C0EF-AF5D-43A3-98CF-81FD9896CB7E}"/>
              </a:ext>
            </a:extLst>
          </p:cNvPr>
          <p:cNvCxnSpPr>
            <a:cxnSpLocks/>
          </p:cNvCxnSpPr>
          <p:nvPr/>
        </p:nvCxnSpPr>
        <p:spPr>
          <a:xfrm flipH="1">
            <a:off x="9882359" y="1590905"/>
            <a:ext cx="267954" cy="247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048735F-1865-42BC-AECB-C7926CB2A86B}"/>
              </a:ext>
            </a:extLst>
          </p:cNvPr>
          <p:cNvSpPr txBox="1"/>
          <p:nvPr/>
        </p:nvSpPr>
        <p:spPr>
          <a:xfrm>
            <a:off x="9563091" y="4025392"/>
            <a:ext cx="1175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 metal 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5FA3F4A-698E-49D8-843B-2D02CF142809}"/>
              </a:ext>
            </a:extLst>
          </p:cNvPr>
          <p:cNvCxnSpPr>
            <a:cxnSpLocks/>
          </p:cNvCxnSpPr>
          <p:nvPr/>
        </p:nvCxnSpPr>
        <p:spPr>
          <a:xfrm flipH="1" flipV="1">
            <a:off x="9404438" y="4163947"/>
            <a:ext cx="23605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o 30">
            <a:extLst>
              <a:ext uri="{FF2B5EF4-FFF2-40B4-BE49-F238E27FC236}">
                <a16:creationId xmlns:a16="http://schemas.microsoft.com/office/drawing/2014/main" id="{8508D67E-14CA-4573-BC22-DF0236112AD9}"/>
              </a:ext>
            </a:extLst>
          </p:cNvPr>
          <p:cNvGrpSpPr/>
          <p:nvPr/>
        </p:nvGrpSpPr>
        <p:grpSpPr>
          <a:xfrm>
            <a:off x="2136604" y="2481226"/>
            <a:ext cx="372242" cy="440886"/>
            <a:chOff x="3548808" y="763233"/>
            <a:chExt cx="372242" cy="440886"/>
          </a:xfrm>
        </p:grpSpPr>
        <p:sp>
          <p:nvSpPr>
            <p:cNvPr id="32" name="Triángulo isósceles 31">
              <a:extLst>
                <a:ext uri="{FF2B5EF4-FFF2-40B4-BE49-F238E27FC236}">
                  <a16:creationId xmlns:a16="http://schemas.microsoft.com/office/drawing/2014/main" id="{5C526EF1-70E0-4027-BFF4-B91EDB3B9A01}"/>
                </a:ext>
              </a:extLst>
            </p:cNvPr>
            <p:cNvSpPr/>
            <p:nvPr/>
          </p:nvSpPr>
          <p:spPr>
            <a:xfrm>
              <a:off x="3563094" y="864672"/>
              <a:ext cx="346050" cy="248722"/>
            </a:xfrm>
            <a:prstGeom prst="triangle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15ED1FF0-F859-45F3-BEA1-C273BB7453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8808" y="857529"/>
              <a:ext cx="372242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839CE97C-03B0-479A-8D26-660B86BDD2D6}"/>
                </a:ext>
              </a:extLst>
            </p:cNvPr>
            <p:cNvCxnSpPr>
              <a:stCxn id="32" idx="3"/>
            </p:cNvCxnSpPr>
            <p:nvPr/>
          </p:nvCxnSpPr>
          <p:spPr>
            <a:xfrm flipH="1">
              <a:off x="3734929" y="1113394"/>
              <a:ext cx="1190" cy="90725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6B46C339-C016-4CF6-89EC-BE7F90912F10}"/>
                </a:ext>
              </a:extLst>
            </p:cNvPr>
            <p:cNvCxnSpPr/>
            <p:nvPr/>
          </p:nvCxnSpPr>
          <p:spPr>
            <a:xfrm flipH="1">
              <a:off x="3736715" y="763233"/>
              <a:ext cx="1190" cy="90725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654A89E2-F5DF-4E1C-911D-B0531B0788F2}"/>
              </a:ext>
            </a:extLst>
          </p:cNvPr>
          <p:cNvGrpSpPr/>
          <p:nvPr/>
        </p:nvGrpSpPr>
        <p:grpSpPr>
          <a:xfrm>
            <a:off x="1605858" y="2432289"/>
            <a:ext cx="453823" cy="587814"/>
            <a:chOff x="864426" y="1516856"/>
            <a:chExt cx="700644" cy="936110"/>
          </a:xfrm>
        </p:grpSpPr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9DDCD21A-4C38-45C2-91F5-273A3A82DFFD}"/>
                </a:ext>
              </a:extLst>
            </p:cNvPr>
            <p:cNvGrpSpPr/>
            <p:nvPr/>
          </p:nvGrpSpPr>
          <p:grpSpPr>
            <a:xfrm>
              <a:off x="864426" y="1634589"/>
              <a:ext cx="700644" cy="700644"/>
              <a:chOff x="1662546" y="2339439"/>
              <a:chExt cx="700644" cy="700644"/>
            </a:xfrm>
          </p:grpSpPr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41459527-2CA1-4FF8-ADC1-E4958D0E8483}"/>
                  </a:ext>
                </a:extLst>
              </p:cNvPr>
              <p:cNvSpPr/>
              <p:nvPr/>
            </p:nvSpPr>
            <p:spPr>
              <a:xfrm>
                <a:off x="1662546" y="2339439"/>
                <a:ext cx="700644" cy="700644"/>
              </a:xfrm>
              <a:prstGeom prst="ellipse">
                <a:avLst/>
              </a:prstGeom>
              <a:noFill/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1" name="Conector recto de flecha 40">
                <a:extLst>
                  <a:ext uri="{FF2B5EF4-FFF2-40B4-BE49-F238E27FC236}">
                    <a16:creationId xmlns:a16="http://schemas.microsoft.com/office/drawing/2014/main" id="{7F2208A6-2264-492E-AC9E-C0946879D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4041" y="2440379"/>
                <a:ext cx="0" cy="498764"/>
              </a:xfrm>
              <a:prstGeom prst="straightConnector1">
                <a:avLst/>
              </a:prstGeom>
              <a:ln w="41275">
                <a:solidFill>
                  <a:schemeClr val="accent4">
                    <a:lumMod val="75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D75B1BC2-6ECB-42D2-9E7F-D897578293A6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V="1">
              <a:off x="1214748" y="1516856"/>
              <a:ext cx="0" cy="117733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EECB9AB5-023F-4977-8315-912901315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7129" y="2335233"/>
              <a:ext cx="0" cy="117733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1D50807D-54AC-4E0A-9759-2DD0FB3F59D2}"/>
              </a:ext>
            </a:extLst>
          </p:cNvPr>
          <p:cNvCxnSpPr>
            <a:cxnSpLocks/>
            <a:endCxn id="40" idx="0"/>
          </p:cNvCxnSpPr>
          <p:nvPr/>
        </p:nvCxnSpPr>
        <p:spPr>
          <a:xfrm rot="10800000" flipV="1">
            <a:off x="1832771" y="2148991"/>
            <a:ext cx="1407273" cy="357226"/>
          </a:xfrm>
          <a:prstGeom prst="bentConnector2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3AA23496-D036-4C97-A2E4-07293740FBAD}"/>
              </a:ext>
            </a:extLst>
          </p:cNvPr>
          <p:cNvCxnSpPr>
            <a:cxnSpLocks/>
          </p:cNvCxnSpPr>
          <p:nvPr/>
        </p:nvCxnSpPr>
        <p:spPr>
          <a:xfrm rot="10800000">
            <a:off x="1840791" y="2946175"/>
            <a:ext cx="1386768" cy="358341"/>
          </a:xfrm>
          <a:prstGeom prst="bentConnector2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0DC6E338-3DA9-4CF0-B40D-918E88F7482B}"/>
              </a:ext>
            </a:extLst>
          </p:cNvPr>
          <p:cNvCxnSpPr>
            <a:cxnSpLocks/>
          </p:cNvCxnSpPr>
          <p:nvPr/>
        </p:nvCxnSpPr>
        <p:spPr>
          <a:xfrm flipV="1">
            <a:off x="2324630" y="2139033"/>
            <a:ext cx="0" cy="387555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8DA722C3-CC6A-4B2D-A1CF-2A965460D2B8}"/>
              </a:ext>
            </a:extLst>
          </p:cNvPr>
          <p:cNvCxnSpPr>
            <a:cxnSpLocks/>
          </p:cNvCxnSpPr>
          <p:nvPr/>
        </p:nvCxnSpPr>
        <p:spPr>
          <a:xfrm flipV="1">
            <a:off x="2320661" y="2878513"/>
            <a:ext cx="0" cy="427136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33ED168-61D6-4D41-9AA7-446544A824AF}"/>
              </a:ext>
            </a:extLst>
          </p:cNvPr>
          <p:cNvSpPr txBox="1"/>
          <p:nvPr/>
        </p:nvSpPr>
        <p:spPr>
          <a:xfrm>
            <a:off x="1932824" y="2190093"/>
            <a:ext cx="62688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D1</a:t>
            </a:r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7055C661-D6FC-4ECD-B6D2-15A3D7F3F61D}"/>
              </a:ext>
            </a:extLst>
          </p:cNvPr>
          <p:cNvGrpSpPr/>
          <p:nvPr/>
        </p:nvGrpSpPr>
        <p:grpSpPr>
          <a:xfrm>
            <a:off x="2266774" y="1425638"/>
            <a:ext cx="711293" cy="195797"/>
            <a:chOff x="1940422" y="1907804"/>
            <a:chExt cx="925371" cy="249382"/>
          </a:xfrm>
        </p:grpSpPr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BB243BE5-2C2E-4D5E-AB91-733FA4BA8982}"/>
                </a:ext>
              </a:extLst>
            </p:cNvPr>
            <p:cNvGrpSpPr/>
            <p:nvPr/>
          </p:nvGrpSpPr>
          <p:grpSpPr>
            <a:xfrm>
              <a:off x="2000573" y="1907804"/>
              <a:ext cx="807450" cy="249382"/>
              <a:chOff x="2600119" y="1577604"/>
              <a:chExt cx="1745674" cy="249382"/>
            </a:xfrm>
          </p:grpSpPr>
          <p:cxnSp>
            <p:nvCxnSpPr>
              <p:cNvPr id="51" name="Conector recto 50">
                <a:extLst>
                  <a:ext uri="{FF2B5EF4-FFF2-40B4-BE49-F238E27FC236}">
                    <a16:creationId xmlns:a16="http://schemas.microsoft.com/office/drawing/2014/main" id="{E6903460-6D76-4B00-AD51-592DEE957D3B}"/>
                  </a:ext>
                </a:extLst>
              </p:cNvPr>
              <p:cNvCxnSpPr/>
              <p:nvPr/>
            </p:nvCxnSpPr>
            <p:spPr>
              <a:xfrm>
                <a:off x="2600119" y="1702295"/>
                <a:ext cx="124691" cy="1246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>
                <a:extLst>
                  <a:ext uri="{FF2B5EF4-FFF2-40B4-BE49-F238E27FC236}">
                    <a16:creationId xmlns:a16="http://schemas.microsoft.com/office/drawing/2014/main" id="{58EFB910-C250-4286-BC6B-A669F94A73DB}"/>
                  </a:ext>
                </a:extLst>
              </p:cNvPr>
              <p:cNvCxnSpPr/>
              <p:nvPr/>
            </p:nvCxnSpPr>
            <p:spPr>
              <a:xfrm flipV="1">
                <a:off x="2724810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recto 52">
                <a:extLst>
                  <a:ext uri="{FF2B5EF4-FFF2-40B4-BE49-F238E27FC236}">
                    <a16:creationId xmlns:a16="http://schemas.microsoft.com/office/drawing/2014/main" id="{DBD30854-1D6B-460D-946C-0562E8E38C85}"/>
                  </a:ext>
                </a:extLst>
              </p:cNvPr>
              <p:cNvCxnSpPr/>
              <p:nvPr/>
            </p:nvCxnSpPr>
            <p:spPr>
              <a:xfrm>
                <a:off x="2974192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recto 53">
                <a:extLst>
                  <a:ext uri="{FF2B5EF4-FFF2-40B4-BE49-F238E27FC236}">
                    <a16:creationId xmlns:a16="http://schemas.microsoft.com/office/drawing/2014/main" id="{CFF4E966-C452-49E6-8F2C-6A9412BF338D}"/>
                  </a:ext>
                </a:extLst>
              </p:cNvPr>
              <p:cNvCxnSpPr/>
              <p:nvPr/>
            </p:nvCxnSpPr>
            <p:spPr>
              <a:xfrm flipV="1">
                <a:off x="3223574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cto 54">
                <a:extLst>
                  <a:ext uri="{FF2B5EF4-FFF2-40B4-BE49-F238E27FC236}">
                    <a16:creationId xmlns:a16="http://schemas.microsoft.com/office/drawing/2014/main" id="{4490FEE7-CC8C-4E13-AA6B-7B5812D564E8}"/>
                  </a:ext>
                </a:extLst>
              </p:cNvPr>
              <p:cNvCxnSpPr/>
              <p:nvPr/>
            </p:nvCxnSpPr>
            <p:spPr>
              <a:xfrm>
                <a:off x="3472956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cto 55">
                <a:extLst>
                  <a:ext uri="{FF2B5EF4-FFF2-40B4-BE49-F238E27FC236}">
                    <a16:creationId xmlns:a16="http://schemas.microsoft.com/office/drawing/2014/main" id="{92B30B81-79D7-4363-B380-E520AF3559FA}"/>
                  </a:ext>
                </a:extLst>
              </p:cNvPr>
              <p:cNvCxnSpPr/>
              <p:nvPr/>
            </p:nvCxnSpPr>
            <p:spPr>
              <a:xfrm flipV="1">
                <a:off x="3722338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cto 56">
                <a:extLst>
                  <a:ext uri="{FF2B5EF4-FFF2-40B4-BE49-F238E27FC236}">
                    <a16:creationId xmlns:a16="http://schemas.microsoft.com/office/drawing/2014/main" id="{86B3DE8E-CFAD-4B82-9059-9561559C033F}"/>
                  </a:ext>
                </a:extLst>
              </p:cNvPr>
              <p:cNvCxnSpPr/>
              <p:nvPr/>
            </p:nvCxnSpPr>
            <p:spPr>
              <a:xfrm>
                <a:off x="3971720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recto 57">
                <a:extLst>
                  <a:ext uri="{FF2B5EF4-FFF2-40B4-BE49-F238E27FC236}">
                    <a16:creationId xmlns:a16="http://schemas.microsoft.com/office/drawing/2014/main" id="{712E044E-8B59-40D7-B40A-C3B07AA276C3}"/>
                  </a:ext>
                </a:extLst>
              </p:cNvPr>
              <p:cNvCxnSpPr/>
              <p:nvPr/>
            </p:nvCxnSpPr>
            <p:spPr>
              <a:xfrm flipV="1">
                <a:off x="4221102" y="1702295"/>
                <a:ext cx="124691" cy="1246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4C6EFE05-E11E-413B-81A4-A1A3EC7F1AE3}"/>
                </a:ext>
              </a:extLst>
            </p:cNvPr>
            <p:cNvCxnSpPr/>
            <p:nvPr/>
          </p:nvCxnSpPr>
          <p:spPr>
            <a:xfrm>
              <a:off x="2803261" y="2034876"/>
              <a:ext cx="625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84A47FA2-BDDE-47DA-A279-C1205800144B}"/>
                </a:ext>
              </a:extLst>
            </p:cNvPr>
            <p:cNvCxnSpPr/>
            <p:nvPr/>
          </p:nvCxnSpPr>
          <p:spPr>
            <a:xfrm>
              <a:off x="1940422" y="2036165"/>
              <a:ext cx="625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upo 69">
            <a:extLst>
              <a:ext uri="{FF2B5EF4-FFF2-40B4-BE49-F238E27FC236}">
                <a16:creationId xmlns:a16="http://schemas.microsoft.com/office/drawing/2014/main" id="{B83915C8-47C0-4B2B-914B-60D519A7BCD0}"/>
              </a:ext>
            </a:extLst>
          </p:cNvPr>
          <p:cNvGrpSpPr/>
          <p:nvPr/>
        </p:nvGrpSpPr>
        <p:grpSpPr>
          <a:xfrm rot="16200000">
            <a:off x="2856811" y="2624346"/>
            <a:ext cx="711293" cy="195797"/>
            <a:chOff x="1940422" y="1907804"/>
            <a:chExt cx="925371" cy="249382"/>
          </a:xfrm>
        </p:grpSpPr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EDFFC1F5-B945-4CB7-95A3-901B7CFA4E7A}"/>
                </a:ext>
              </a:extLst>
            </p:cNvPr>
            <p:cNvGrpSpPr/>
            <p:nvPr/>
          </p:nvGrpSpPr>
          <p:grpSpPr>
            <a:xfrm>
              <a:off x="2000573" y="1907804"/>
              <a:ext cx="807450" cy="249382"/>
              <a:chOff x="2600119" y="1577604"/>
              <a:chExt cx="1745674" cy="249382"/>
            </a:xfrm>
          </p:grpSpPr>
          <p:cxnSp>
            <p:nvCxnSpPr>
              <p:cNvPr id="74" name="Conector recto 73">
                <a:extLst>
                  <a:ext uri="{FF2B5EF4-FFF2-40B4-BE49-F238E27FC236}">
                    <a16:creationId xmlns:a16="http://schemas.microsoft.com/office/drawing/2014/main" id="{A12140A1-DBED-4354-B126-EE477CFE53DE}"/>
                  </a:ext>
                </a:extLst>
              </p:cNvPr>
              <p:cNvCxnSpPr/>
              <p:nvPr/>
            </p:nvCxnSpPr>
            <p:spPr>
              <a:xfrm>
                <a:off x="2600119" y="1702295"/>
                <a:ext cx="124691" cy="124691"/>
              </a:xfrm>
              <a:prstGeom prst="line">
                <a:avLst/>
              </a:prstGeom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recto 74">
                <a:extLst>
                  <a:ext uri="{FF2B5EF4-FFF2-40B4-BE49-F238E27FC236}">
                    <a16:creationId xmlns:a16="http://schemas.microsoft.com/office/drawing/2014/main" id="{FEA56967-AA1E-4C0F-B872-899938E9ACCE}"/>
                  </a:ext>
                </a:extLst>
              </p:cNvPr>
              <p:cNvCxnSpPr/>
              <p:nvPr/>
            </p:nvCxnSpPr>
            <p:spPr>
              <a:xfrm flipV="1">
                <a:off x="2724810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recto 75">
                <a:extLst>
                  <a:ext uri="{FF2B5EF4-FFF2-40B4-BE49-F238E27FC236}">
                    <a16:creationId xmlns:a16="http://schemas.microsoft.com/office/drawing/2014/main" id="{F49F7B88-BE48-4DCC-9A0B-8B1024A64FD4}"/>
                  </a:ext>
                </a:extLst>
              </p:cNvPr>
              <p:cNvCxnSpPr/>
              <p:nvPr/>
            </p:nvCxnSpPr>
            <p:spPr>
              <a:xfrm>
                <a:off x="2974192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cto 76">
                <a:extLst>
                  <a:ext uri="{FF2B5EF4-FFF2-40B4-BE49-F238E27FC236}">
                    <a16:creationId xmlns:a16="http://schemas.microsoft.com/office/drawing/2014/main" id="{7BD8D17A-D3A2-4152-96EB-F1C0F9D397BF}"/>
                  </a:ext>
                </a:extLst>
              </p:cNvPr>
              <p:cNvCxnSpPr/>
              <p:nvPr/>
            </p:nvCxnSpPr>
            <p:spPr>
              <a:xfrm flipV="1">
                <a:off x="3223574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recto 77">
                <a:extLst>
                  <a:ext uri="{FF2B5EF4-FFF2-40B4-BE49-F238E27FC236}">
                    <a16:creationId xmlns:a16="http://schemas.microsoft.com/office/drawing/2014/main" id="{D81AF84B-4336-497E-89E7-BC1E39640A1B}"/>
                  </a:ext>
                </a:extLst>
              </p:cNvPr>
              <p:cNvCxnSpPr/>
              <p:nvPr/>
            </p:nvCxnSpPr>
            <p:spPr>
              <a:xfrm>
                <a:off x="3472956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recto 78">
                <a:extLst>
                  <a:ext uri="{FF2B5EF4-FFF2-40B4-BE49-F238E27FC236}">
                    <a16:creationId xmlns:a16="http://schemas.microsoft.com/office/drawing/2014/main" id="{FE3D44EE-3BBA-4850-ADE3-8AF3FB46045A}"/>
                  </a:ext>
                </a:extLst>
              </p:cNvPr>
              <p:cNvCxnSpPr/>
              <p:nvPr/>
            </p:nvCxnSpPr>
            <p:spPr>
              <a:xfrm flipV="1">
                <a:off x="3722338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ector recto 79">
                <a:extLst>
                  <a:ext uri="{FF2B5EF4-FFF2-40B4-BE49-F238E27FC236}">
                    <a16:creationId xmlns:a16="http://schemas.microsoft.com/office/drawing/2014/main" id="{7D018E9E-CE2F-4E17-9281-3F71165D22C7}"/>
                  </a:ext>
                </a:extLst>
              </p:cNvPr>
              <p:cNvCxnSpPr/>
              <p:nvPr/>
            </p:nvCxnSpPr>
            <p:spPr>
              <a:xfrm>
                <a:off x="3971720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cto 80">
                <a:extLst>
                  <a:ext uri="{FF2B5EF4-FFF2-40B4-BE49-F238E27FC236}">
                    <a16:creationId xmlns:a16="http://schemas.microsoft.com/office/drawing/2014/main" id="{62065807-2DFF-42D1-83A4-66A612F10A46}"/>
                  </a:ext>
                </a:extLst>
              </p:cNvPr>
              <p:cNvCxnSpPr/>
              <p:nvPr/>
            </p:nvCxnSpPr>
            <p:spPr>
              <a:xfrm flipV="1">
                <a:off x="4221102" y="1702295"/>
                <a:ext cx="124691" cy="124691"/>
              </a:xfrm>
              <a:prstGeom prst="line">
                <a:avLst/>
              </a:prstGeom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Conector recto 71">
              <a:extLst>
                <a:ext uri="{FF2B5EF4-FFF2-40B4-BE49-F238E27FC236}">
                  <a16:creationId xmlns:a16="http://schemas.microsoft.com/office/drawing/2014/main" id="{5894AD4A-1DD6-43C3-9C47-7E11541120EA}"/>
                </a:ext>
              </a:extLst>
            </p:cNvPr>
            <p:cNvCxnSpPr/>
            <p:nvPr/>
          </p:nvCxnSpPr>
          <p:spPr>
            <a:xfrm>
              <a:off x="2803261" y="2034876"/>
              <a:ext cx="62532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72">
              <a:extLst>
                <a:ext uri="{FF2B5EF4-FFF2-40B4-BE49-F238E27FC236}">
                  <a16:creationId xmlns:a16="http://schemas.microsoft.com/office/drawing/2014/main" id="{C5FB54D2-13D7-4A1D-9BC5-7BED37DA0EDD}"/>
                </a:ext>
              </a:extLst>
            </p:cNvPr>
            <p:cNvCxnSpPr/>
            <p:nvPr/>
          </p:nvCxnSpPr>
          <p:spPr>
            <a:xfrm>
              <a:off x="1940422" y="2036165"/>
              <a:ext cx="62532" cy="0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1FF20F4B-D0E1-4FA3-9DB9-67C4DEE0755B}"/>
              </a:ext>
            </a:extLst>
          </p:cNvPr>
          <p:cNvCxnSpPr/>
          <p:nvPr/>
        </p:nvCxnSpPr>
        <p:spPr>
          <a:xfrm flipV="1">
            <a:off x="3217219" y="2141388"/>
            <a:ext cx="0" cy="232582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cto 82">
            <a:extLst>
              <a:ext uri="{FF2B5EF4-FFF2-40B4-BE49-F238E27FC236}">
                <a16:creationId xmlns:a16="http://schemas.microsoft.com/office/drawing/2014/main" id="{5E498EDF-B212-4E2D-A793-8DA4066DF3FF}"/>
              </a:ext>
            </a:extLst>
          </p:cNvPr>
          <p:cNvCxnSpPr/>
          <p:nvPr/>
        </p:nvCxnSpPr>
        <p:spPr>
          <a:xfrm flipV="1">
            <a:off x="3219538" y="3067824"/>
            <a:ext cx="0" cy="232582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>
            <a:extLst>
              <a:ext uri="{FF2B5EF4-FFF2-40B4-BE49-F238E27FC236}">
                <a16:creationId xmlns:a16="http://schemas.microsoft.com/office/drawing/2014/main" id="{9BAD014F-698C-49C4-ABF3-992525C6773B}"/>
              </a:ext>
            </a:extLst>
          </p:cNvPr>
          <p:cNvSpPr txBox="1"/>
          <p:nvPr/>
        </p:nvSpPr>
        <p:spPr>
          <a:xfrm>
            <a:off x="2837826" y="2801929"/>
            <a:ext cx="5160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</a:p>
        </p:txBody>
      </p:sp>
      <p:grpSp>
        <p:nvGrpSpPr>
          <p:cNvPr id="85" name="Grupo 84">
            <a:extLst>
              <a:ext uri="{FF2B5EF4-FFF2-40B4-BE49-F238E27FC236}">
                <a16:creationId xmlns:a16="http://schemas.microsoft.com/office/drawing/2014/main" id="{5A3BA750-2A1A-4C38-895A-4E17167133F2}"/>
              </a:ext>
            </a:extLst>
          </p:cNvPr>
          <p:cNvGrpSpPr/>
          <p:nvPr/>
        </p:nvGrpSpPr>
        <p:grpSpPr>
          <a:xfrm>
            <a:off x="2650516" y="2484772"/>
            <a:ext cx="372242" cy="440886"/>
            <a:chOff x="3548808" y="763233"/>
            <a:chExt cx="372242" cy="440886"/>
          </a:xfrm>
        </p:grpSpPr>
        <p:sp>
          <p:nvSpPr>
            <p:cNvPr id="86" name="Triángulo isósceles 85">
              <a:extLst>
                <a:ext uri="{FF2B5EF4-FFF2-40B4-BE49-F238E27FC236}">
                  <a16:creationId xmlns:a16="http://schemas.microsoft.com/office/drawing/2014/main" id="{8941F4D6-D36F-48E6-8391-B5ECA2AEFE9C}"/>
                </a:ext>
              </a:extLst>
            </p:cNvPr>
            <p:cNvSpPr/>
            <p:nvPr/>
          </p:nvSpPr>
          <p:spPr>
            <a:xfrm>
              <a:off x="3563094" y="864672"/>
              <a:ext cx="346050" cy="248722"/>
            </a:xfrm>
            <a:prstGeom prst="triangle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7" name="Conector recto 86">
              <a:extLst>
                <a:ext uri="{FF2B5EF4-FFF2-40B4-BE49-F238E27FC236}">
                  <a16:creationId xmlns:a16="http://schemas.microsoft.com/office/drawing/2014/main" id="{F837FD37-0D4E-4A9D-84D6-C4DD2F3A0F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8808" y="857529"/>
              <a:ext cx="372242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cto 87">
              <a:extLst>
                <a:ext uri="{FF2B5EF4-FFF2-40B4-BE49-F238E27FC236}">
                  <a16:creationId xmlns:a16="http://schemas.microsoft.com/office/drawing/2014/main" id="{4580A7B5-2636-4543-A92D-738EC5EBB2EF}"/>
                </a:ext>
              </a:extLst>
            </p:cNvPr>
            <p:cNvCxnSpPr>
              <a:stCxn id="86" idx="3"/>
            </p:cNvCxnSpPr>
            <p:nvPr/>
          </p:nvCxnSpPr>
          <p:spPr>
            <a:xfrm flipH="1">
              <a:off x="3734929" y="1113394"/>
              <a:ext cx="1190" cy="90725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cto 88">
              <a:extLst>
                <a:ext uri="{FF2B5EF4-FFF2-40B4-BE49-F238E27FC236}">
                  <a16:creationId xmlns:a16="http://schemas.microsoft.com/office/drawing/2014/main" id="{67F53303-F5BB-41BE-8DA8-931ACA385AAE}"/>
                </a:ext>
              </a:extLst>
            </p:cNvPr>
            <p:cNvCxnSpPr/>
            <p:nvPr/>
          </p:nvCxnSpPr>
          <p:spPr>
            <a:xfrm flipH="1">
              <a:off x="3736715" y="763233"/>
              <a:ext cx="1190" cy="90725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2F4D0E43-B732-4420-B490-F0B05F51F1BD}"/>
              </a:ext>
            </a:extLst>
          </p:cNvPr>
          <p:cNvCxnSpPr>
            <a:cxnSpLocks/>
          </p:cNvCxnSpPr>
          <p:nvPr/>
        </p:nvCxnSpPr>
        <p:spPr>
          <a:xfrm flipV="1">
            <a:off x="2838542" y="2142579"/>
            <a:ext cx="0" cy="387555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CFFEBE29-6BA3-4896-A297-EC27E19EE32C}"/>
              </a:ext>
            </a:extLst>
          </p:cNvPr>
          <p:cNvCxnSpPr>
            <a:cxnSpLocks/>
          </p:cNvCxnSpPr>
          <p:nvPr/>
        </p:nvCxnSpPr>
        <p:spPr>
          <a:xfrm flipV="1">
            <a:off x="2834573" y="2882059"/>
            <a:ext cx="0" cy="427136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>
            <a:extLst>
              <a:ext uri="{FF2B5EF4-FFF2-40B4-BE49-F238E27FC236}">
                <a16:creationId xmlns:a16="http://schemas.microsoft.com/office/drawing/2014/main" id="{2C716C96-F7F2-4D77-928F-3C4A83C21D98}"/>
              </a:ext>
            </a:extLst>
          </p:cNvPr>
          <p:cNvSpPr txBox="1"/>
          <p:nvPr/>
        </p:nvSpPr>
        <p:spPr>
          <a:xfrm>
            <a:off x="2457369" y="2193639"/>
            <a:ext cx="5160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D2</a:t>
            </a:r>
          </a:p>
        </p:txBody>
      </p:sp>
      <p:grpSp>
        <p:nvGrpSpPr>
          <p:cNvPr id="96" name="Grupo 95">
            <a:extLst>
              <a:ext uri="{FF2B5EF4-FFF2-40B4-BE49-F238E27FC236}">
                <a16:creationId xmlns:a16="http://schemas.microsoft.com/office/drawing/2014/main" id="{94124F6A-62BF-4AC4-ABAC-86D77A884364}"/>
              </a:ext>
            </a:extLst>
          </p:cNvPr>
          <p:cNvGrpSpPr/>
          <p:nvPr/>
        </p:nvGrpSpPr>
        <p:grpSpPr>
          <a:xfrm>
            <a:off x="1497619" y="4398946"/>
            <a:ext cx="372242" cy="440886"/>
            <a:chOff x="3548808" y="763233"/>
            <a:chExt cx="372242" cy="440886"/>
          </a:xfrm>
        </p:grpSpPr>
        <p:sp>
          <p:nvSpPr>
            <p:cNvPr id="97" name="Triángulo isósceles 96">
              <a:extLst>
                <a:ext uri="{FF2B5EF4-FFF2-40B4-BE49-F238E27FC236}">
                  <a16:creationId xmlns:a16="http://schemas.microsoft.com/office/drawing/2014/main" id="{C98BC5F3-CE4E-425E-85C3-8CBEEFAEFB60}"/>
                </a:ext>
              </a:extLst>
            </p:cNvPr>
            <p:cNvSpPr/>
            <p:nvPr/>
          </p:nvSpPr>
          <p:spPr>
            <a:xfrm>
              <a:off x="3563094" y="864672"/>
              <a:ext cx="346050" cy="248722"/>
            </a:xfrm>
            <a:prstGeom prst="triangl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8" name="Conector recto 97">
              <a:extLst>
                <a:ext uri="{FF2B5EF4-FFF2-40B4-BE49-F238E27FC236}">
                  <a16:creationId xmlns:a16="http://schemas.microsoft.com/office/drawing/2014/main" id="{30BA2938-8C69-4018-B5FB-28F9EEE069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8808" y="857529"/>
              <a:ext cx="372242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 recto 98">
              <a:extLst>
                <a:ext uri="{FF2B5EF4-FFF2-40B4-BE49-F238E27FC236}">
                  <a16:creationId xmlns:a16="http://schemas.microsoft.com/office/drawing/2014/main" id="{4F295541-85C8-4866-ADDC-3028759AE75F}"/>
                </a:ext>
              </a:extLst>
            </p:cNvPr>
            <p:cNvCxnSpPr>
              <a:stCxn id="97" idx="3"/>
            </p:cNvCxnSpPr>
            <p:nvPr/>
          </p:nvCxnSpPr>
          <p:spPr>
            <a:xfrm flipH="1">
              <a:off x="3734929" y="1113394"/>
              <a:ext cx="1190" cy="907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4AF2E7B0-9778-438D-9E25-0C7DF472CCCC}"/>
                </a:ext>
              </a:extLst>
            </p:cNvPr>
            <p:cNvCxnSpPr/>
            <p:nvPr/>
          </p:nvCxnSpPr>
          <p:spPr>
            <a:xfrm flipH="1">
              <a:off x="3736715" y="763233"/>
              <a:ext cx="1190" cy="907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Conector: angular 106">
            <a:extLst>
              <a:ext uri="{FF2B5EF4-FFF2-40B4-BE49-F238E27FC236}">
                <a16:creationId xmlns:a16="http://schemas.microsoft.com/office/drawing/2014/main" id="{4976840F-288B-430F-8CA9-71EA91370B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702432" y="4066711"/>
            <a:ext cx="884339" cy="168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: angular 107">
            <a:extLst>
              <a:ext uri="{FF2B5EF4-FFF2-40B4-BE49-F238E27FC236}">
                <a16:creationId xmlns:a16="http://schemas.microsoft.com/office/drawing/2014/main" id="{36B0B97B-8350-4A37-8D5F-CB743E4F304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76914" y="5213363"/>
            <a:ext cx="919380" cy="7151"/>
          </a:xfrm>
          <a:prstGeom prst="bentConnector3">
            <a:avLst>
              <a:gd name="adj1" fmla="val 1825"/>
            </a:avLst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E6F58E46-73CD-4E32-B25B-1382ABCC1FAD}"/>
              </a:ext>
            </a:extLst>
          </p:cNvPr>
          <p:cNvCxnSpPr>
            <a:cxnSpLocks/>
          </p:cNvCxnSpPr>
          <p:nvPr/>
        </p:nvCxnSpPr>
        <p:spPr>
          <a:xfrm flipV="1">
            <a:off x="1685645" y="4056753"/>
            <a:ext cx="0" cy="38755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C675B722-6813-43E0-8E1D-072DFF768E20}"/>
              </a:ext>
            </a:extLst>
          </p:cNvPr>
          <p:cNvCxnSpPr>
            <a:cxnSpLocks/>
          </p:cNvCxnSpPr>
          <p:nvPr/>
        </p:nvCxnSpPr>
        <p:spPr>
          <a:xfrm flipV="1">
            <a:off x="1681676" y="4796233"/>
            <a:ext cx="0" cy="42713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adroTexto 110">
            <a:extLst>
              <a:ext uri="{FF2B5EF4-FFF2-40B4-BE49-F238E27FC236}">
                <a16:creationId xmlns:a16="http://schemas.microsoft.com/office/drawing/2014/main" id="{B6AB9652-D23F-4A48-8F88-05638793A23D}"/>
              </a:ext>
            </a:extLst>
          </p:cNvPr>
          <p:cNvSpPr txBox="1"/>
          <p:nvPr/>
        </p:nvSpPr>
        <p:spPr>
          <a:xfrm>
            <a:off x="1293839" y="4107813"/>
            <a:ext cx="62688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D1</a:t>
            </a:r>
          </a:p>
        </p:txBody>
      </p: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24148867-0E8E-4A11-AC7E-C996C4FC62B0}"/>
              </a:ext>
            </a:extLst>
          </p:cNvPr>
          <p:cNvGrpSpPr/>
          <p:nvPr/>
        </p:nvGrpSpPr>
        <p:grpSpPr>
          <a:xfrm rot="16200000">
            <a:off x="2217826" y="4542066"/>
            <a:ext cx="711293" cy="195797"/>
            <a:chOff x="1940422" y="1907804"/>
            <a:chExt cx="925371" cy="249382"/>
          </a:xfrm>
        </p:grpSpPr>
        <p:grpSp>
          <p:nvGrpSpPr>
            <p:cNvPr id="113" name="Grupo 112">
              <a:extLst>
                <a:ext uri="{FF2B5EF4-FFF2-40B4-BE49-F238E27FC236}">
                  <a16:creationId xmlns:a16="http://schemas.microsoft.com/office/drawing/2014/main" id="{E1016861-05D1-4EEB-8212-146C09148574}"/>
                </a:ext>
              </a:extLst>
            </p:cNvPr>
            <p:cNvGrpSpPr/>
            <p:nvPr/>
          </p:nvGrpSpPr>
          <p:grpSpPr>
            <a:xfrm>
              <a:off x="2000573" y="1907804"/>
              <a:ext cx="807450" cy="249382"/>
              <a:chOff x="2600119" y="1577604"/>
              <a:chExt cx="1745674" cy="249382"/>
            </a:xfrm>
          </p:grpSpPr>
          <p:cxnSp>
            <p:nvCxnSpPr>
              <p:cNvPr id="116" name="Conector recto 115">
                <a:extLst>
                  <a:ext uri="{FF2B5EF4-FFF2-40B4-BE49-F238E27FC236}">
                    <a16:creationId xmlns:a16="http://schemas.microsoft.com/office/drawing/2014/main" id="{027542C6-E243-43BC-8CCB-AFCA67CFB4B5}"/>
                  </a:ext>
                </a:extLst>
              </p:cNvPr>
              <p:cNvCxnSpPr/>
              <p:nvPr/>
            </p:nvCxnSpPr>
            <p:spPr>
              <a:xfrm>
                <a:off x="2600119" y="1702295"/>
                <a:ext cx="124691" cy="12469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cto 116">
                <a:extLst>
                  <a:ext uri="{FF2B5EF4-FFF2-40B4-BE49-F238E27FC236}">
                    <a16:creationId xmlns:a16="http://schemas.microsoft.com/office/drawing/2014/main" id="{39A58CE9-5440-4E27-95B1-09B84814986E}"/>
                  </a:ext>
                </a:extLst>
              </p:cNvPr>
              <p:cNvCxnSpPr/>
              <p:nvPr/>
            </p:nvCxnSpPr>
            <p:spPr>
              <a:xfrm flipV="1">
                <a:off x="2724810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cto 117">
                <a:extLst>
                  <a:ext uri="{FF2B5EF4-FFF2-40B4-BE49-F238E27FC236}">
                    <a16:creationId xmlns:a16="http://schemas.microsoft.com/office/drawing/2014/main" id="{A3117A5B-2217-4A5C-A3E8-7E9C4C9706EA}"/>
                  </a:ext>
                </a:extLst>
              </p:cNvPr>
              <p:cNvCxnSpPr/>
              <p:nvPr/>
            </p:nvCxnSpPr>
            <p:spPr>
              <a:xfrm>
                <a:off x="2974192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cto 118">
                <a:extLst>
                  <a:ext uri="{FF2B5EF4-FFF2-40B4-BE49-F238E27FC236}">
                    <a16:creationId xmlns:a16="http://schemas.microsoft.com/office/drawing/2014/main" id="{1B6EE0E6-8CB5-4022-B6DB-88BA0595773C}"/>
                  </a:ext>
                </a:extLst>
              </p:cNvPr>
              <p:cNvCxnSpPr/>
              <p:nvPr/>
            </p:nvCxnSpPr>
            <p:spPr>
              <a:xfrm flipV="1">
                <a:off x="3223574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ector recto 119">
                <a:extLst>
                  <a:ext uri="{FF2B5EF4-FFF2-40B4-BE49-F238E27FC236}">
                    <a16:creationId xmlns:a16="http://schemas.microsoft.com/office/drawing/2014/main" id="{6301A368-CA49-4E45-A3E7-029D7B7DE5D7}"/>
                  </a:ext>
                </a:extLst>
              </p:cNvPr>
              <p:cNvCxnSpPr/>
              <p:nvPr/>
            </p:nvCxnSpPr>
            <p:spPr>
              <a:xfrm>
                <a:off x="3472956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ector recto 120">
                <a:extLst>
                  <a:ext uri="{FF2B5EF4-FFF2-40B4-BE49-F238E27FC236}">
                    <a16:creationId xmlns:a16="http://schemas.microsoft.com/office/drawing/2014/main" id="{38AD2EB5-BDFC-4D4F-B319-87EE0ED555BB}"/>
                  </a:ext>
                </a:extLst>
              </p:cNvPr>
              <p:cNvCxnSpPr/>
              <p:nvPr/>
            </p:nvCxnSpPr>
            <p:spPr>
              <a:xfrm flipV="1">
                <a:off x="3722338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cto 121">
                <a:extLst>
                  <a:ext uri="{FF2B5EF4-FFF2-40B4-BE49-F238E27FC236}">
                    <a16:creationId xmlns:a16="http://schemas.microsoft.com/office/drawing/2014/main" id="{D2543861-CDDA-43DB-A54A-B84FDC6E8070}"/>
                  </a:ext>
                </a:extLst>
              </p:cNvPr>
              <p:cNvCxnSpPr/>
              <p:nvPr/>
            </p:nvCxnSpPr>
            <p:spPr>
              <a:xfrm>
                <a:off x="3971720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ector recto 122">
                <a:extLst>
                  <a:ext uri="{FF2B5EF4-FFF2-40B4-BE49-F238E27FC236}">
                    <a16:creationId xmlns:a16="http://schemas.microsoft.com/office/drawing/2014/main" id="{28CED390-F4C0-49BD-B8A0-CD25E0EA6257}"/>
                  </a:ext>
                </a:extLst>
              </p:cNvPr>
              <p:cNvCxnSpPr/>
              <p:nvPr/>
            </p:nvCxnSpPr>
            <p:spPr>
              <a:xfrm flipV="1">
                <a:off x="4221102" y="1702295"/>
                <a:ext cx="124691" cy="124691"/>
              </a:xfrm>
              <a:prstGeom prst="line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4" name="Conector recto 113">
              <a:extLst>
                <a:ext uri="{FF2B5EF4-FFF2-40B4-BE49-F238E27FC236}">
                  <a16:creationId xmlns:a16="http://schemas.microsoft.com/office/drawing/2014/main" id="{5BCE0038-DBC5-403C-837E-59AB52457B4C}"/>
                </a:ext>
              </a:extLst>
            </p:cNvPr>
            <p:cNvCxnSpPr/>
            <p:nvPr/>
          </p:nvCxnSpPr>
          <p:spPr>
            <a:xfrm>
              <a:off x="2803261" y="2034876"/>
              <a:ext cx="62532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ector recto 114">
              <a:extLst>
                <a:ext uri="{FF2B5EF4-FFF2-40B4-BE49-F238E27FC236}">
                  <a16:creationId xmlns:a16="http://schemas.microsoft.com/office/drawing/2014/main" id="{1D3D4B33-49D7-43D8-98AF-4DCA919557E8}"/>
                </a:ext>
              </a:extLst>
            </p:cNvPr>
            <p:cNvCxnSpPr/>
            <p:nvPr/>
          </p:nvCxnSpPr>
          <p:spPr>
            <a:xfrm>
              <a:off x="1940422" y="2036165"/>
              <a:ext cx="62532" cy="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C0E09BAD-F9E2-4CF8-BE94-8893FB912368}"/>
              </a:ext>
            </a:extLst>
          </p:cNvPr>
          <p:cNvCxnSpPr/>
          <p:nvPr/>
        </p:nvCxnSpPr>
        <p:spPr>
          <a:xfrm flipV="1">
            <a:off x="2578234" y="4059108"/>
            <a:ext cx="0" cy="23258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49810280-23BE-49A2-BD5F-6B55357E62E8}"/>
              </a:ext>
            </a:extLst>
          </p:cNvPr>
          <p:cNvCxnSpPr/>
          <p:nvPr/>
        </p:nvCxnSpPr>
        <p:spPr>
          <a:xfrm flipV="1">
            <a:off x="2580553" y="4985544"/>
            <a:ext cx="0" cy="23258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DEEBD238-041E-4E8A-A23F-D2D8B4F38CEA}"/>
              </a:ext>
            </a:extLst>
          </p:cNvPr>
          <p:cNvSpPr txBox="1"/>
          <p:nvPr/>
        </p:nvSpPr>
        <p:spPr>
          <a:xfrm>
            <a:off x="2207491" y="4727154"/>
            <a:ext cx="5160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</a:p>
        </p:txBody>
      </p:sp>
      <p:grpSp>
        <p:nvGrpSpPr>
          <p:cNvPr id="127" name="Grupo 126">
            <a:extLst>
              <a:ext uri="{FF2B5EF4-FFF2-40B4-BE49-F238E27FC236}">
                <a16:creationId xmlns:a16="http://schemas.microsoft.com/office/drawing/2014/main" id="{308CDA77-6008-430A-83E8-71CCB97E286F}"/>
              </a:ext>
            </a:extLst>
          </p:cNvPr>
          <p:cNvGrpSpPr/>
          <p:nvPr/>
        </p:nvGrpSpPr>
        <p:grpSpPr>
          <a:xfrm>
            <a:off x="2011531" y="4402492"/>
            <a:ext cx="372242" cy="440886"/>
            <a:chOff x="3548808" y="763233"/>
            <a:chExt cx="372242" cy="440886"/>
          </a:xfrm>
        </p:grpSpPr>
        <p:sp>
          <p:nvSpPr>
            <p:cNvPr id="128" name="Triángulo isósceles 127">
              <a:extLst>
                <a:ext uri="{FF2B5EF4-FFF2-40B4-BE49-F238E27FC236}">
                  <a16:creationId xmlns:a16="http://schemas.microsoft.com/office/drawing/2014/main" id="{DF904D5B-E4D3-4859-8412-A8B8A3127CEC}"/>
                </a:ext>
              </a:extLst>
            </p:cNvPr>
            <p:cNvSpPr/>
            <p:nvPr/>
          </p:nvSpPr>
          <p:spPr>
            <a:xfrm>
              <a:off x="3563094" y="864672"/>
              <a:ext cx="346050" cy="248722"/>
            </a:xfrm>
            <a:prstGeom prst="triangl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9" name="Conector recto 128">
              <a:extLst>
                <a:ext uri="{FF2B5EF4-FFF2-40B4-BE49-F238E27FC236}">
                  <a16:creationId xmlns:a16="http://schemas.microsoft.com/office/drawing/2014/main" id="{01D4D7EF-5C5E-48FB-9066-12DF9921FF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8808" y="857529"/>
              <a:ext cx="372242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>
              <a:extLst>
                <a:ext uri="{FF2B5EF4-FFF2-40B4-BE49-F238E27FC236}">
                  <a16:creationId xmlns:a16="http://schemas.microsoft.com/office/drawing/2014/main" id="{E9BE6778-7516-48E5-965F-15B779500C4A}"/>
                </a:ext>
              </a:extLst>
            </p:cNvPr>
            <p:cNvCxnSpPr>
              <a:stCxn id="128" idx="3"/>
            </p:cNvCxnSpPr>
            <p:nvPr/>
          </p:nvCxnSpPr>
          <p:spPr>
            <a:xfrm flipH="1">
              <a:off x="3734929" y="1113394"/>
              <a:ext cx="1190" cy="907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ector recto 130">
              <a:extLst>
                <a:ext uri="{FF2B5EF4-FFF2-40B4-BE49-F238E27FC236}">
                  <a16:creationId xmlns:a16="http://schemas.microsoft.com/office/drawing/2014/main" id="{6E37AEE5-7434-4892-8CAA-4CA8020DC09B}"/>
                </a:ext>
              </a:extLst>
            </p:cNvPr>
            <p:cNvCxnSpPr/>
            <p:nvPr/>
          </p:nvCxnSpPr>
          <p:spPr>
            <a:xfrm flipH="1">
              <a:off x="3736715" y="763233"/>
              <a:ext cx="1190" cy="907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F47091D9-E1EF-4B5A-867F-929F3DF14AD5}"/>
              </a:ext>
            </a:extLst>
          </p:cNvPr>
          <p:cNvCxnSpPr>
            <a:cxnSpLocks/>
          </p:cNvCxnSpPr>
          <p:nvPr/>
        </p:nvCxnSpPr>
        <p:spPr>
          <a:xfrm flipV="1">
            <a:off x="2199557" y="4060299"/>
            <a:ext cx="0" cy="38755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cto 132">
            <a:extLst>
              <a:ext uri="{FF2B5EF4-FFF2-40B4-BE49-F238E27FC236}">
                <a16:creationId xmlns:a16="http://schemas.microsoft.com/office/drawing/2014/main" id="{AA3DC9A4-8A4B-48D6-B552-DB330475E7E7}"/>
              </a:ext>
            </a:extLst>
          </p:cNvPr>
          <p:cNvCxnSpPr>
            <a:cxnSpLocks/>
          </p:cNvCxnSpPr>
          <p:nvPr/>
        </p:nvCxnSpPr>
        <p:spPr>
          <a:xfrm flipV="1">
            <a:off x="2195588" y="4799779"/>
            <a:ext cx="0" cy="42713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366BE51B-ADA0-4719-A8E2-ED40C2A38F88}"/>
              </a:ext>
            </a:extLst>
          </p:cNvPr>
          <p:cNvSpPr txBox="1"/>
          <p:nvPr/>
        </p:nvSpPr>
        <p:spPr>
          <a:xfrm>
            <a:off x="1818384" y="4111359"/>
            <a:ext cx="5160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D2</a:t>
            </a:r>
          </a:p>
        </p:txBody>
      </p:sp>
      <p:pic>
        <p:nvPicPr>
          <p:cNvPr id="154" name="Imagen 153">
            <a:extLst>
              <a:ext uri="{FF2B5EF4-FFF2-40B4-BE49-F238E27FC236}">
                <a16:creationId xmlns:a16="http://schemas.microsoft.com/office/drawing/2014/main" id="{D4DCBD20-826A-4B17-A2F9-BFD9FA0EE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475" y="6082283"/>
            <a:ext cx="704759" cy="477968"/>
          </a:xfrm>
          <a:prstGeom prst="rect">
            <a:avLst/>
          </a:prstGeom>
        </p:spPr>
      </p:pic>
      <p:pic>
        <p:nvPicPr>
          <p:cNvPr id="156" name="Imagen 155">
            <a:extLst>
              <a:ext uri="{FF2B5EF4-FFF2-40B4-BE49-F238E27FC236}">
                <a16:creationId xmlns:a16="http://schemas.microsoft.com/office/drawing/2014/main" id="{06FF3F3E-D709-40D5-9B7F-EF4B63D80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492" y="5569758"/>
            <a:ext cx="704759" cy="477968"/>
          </a:xfrm>
          <a:prstGeom prst="rect">
            <a:avLst/>
          </a:prstGeom>
        </p:spPr>
      </p:pic>
      <p:pic>
        <p:nvPicPr>
          <p:cNvPr id="157" name="Imagen 156">
            <a:extLst>
              <a:ext uri="{FF2B5EF4-FFF2-40B4-BE49-F238E27FC236}">
                <a16:creationId xmlns:a16="http://schemas.microsoft.com/office/drawing/2014/main" id="{41D77E73-3AF0-47BD-BEE9-90A9E9A69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987" y="6177421"/>
            <a:ext cx="704759" cy="477968"/>
          </a:xfrm>
          <a:prstGeom prst="rect">
            <a:avLst/>
          </a:prstGeom>
        </p:spPr>
      </p:pic>
      <p:pic>
        <p:nvPicPr>
          <p:cNvPr id="163" name="Imagen 162">
            <a:extLst>
              <a:ext uri="{FF2B5EF4-FFF2-40B4-BE49-F238E27FC236}">
                <a16:creationId xmlns:a16="http://schemas.microsoft.com/office/drawing/2014/main" id="{D0049F40-FBC4-4A70-8AE5-ACB91A94A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731" y="1050650"/>
            <a:ext cx="326469" cy="98764"/>
          </a:xfrm>
          <a:prstGeom prst="rect">
            <a:avLst/>
          </a:prstGeom>
        </p:spPr>
      </p:pic>
      <p:pic>
        <p:nvPicPr>
          <p:cNvPr id="164" name="Imagen 163">
            <a:extLst>
              <a:ext uri="{FF2B5EF4-FFF2-40B4-BE49-F238E27FC236}">
                <a16:creationId xmlns:a16="http://schemas.microsoft.com/office/drawing/2014/main" id="{B58EC2CE-5C12-409D-BB1C-BA23047AC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730" y="1251679"/>
            <a:ext cx="326469" cy="98764"/>
          </a:xfrm>
          <a:prstGeom prst="rect">
            <a:avLst/>
          </a:prstGeom>
        </p:spPr>
      </p:pic>
      <p:cxnSp>
        <p:nvCxnSpPr>
          <p:cNvPr id="223" name="Conector recto 222">
            <a:extLst>
              <a:ext uri="{FF2B5EF4-FFF2-40B4-BE49-F238E27FC236}">
                <a16:creationId xmlns:a16="http://schemas.microsoft.com/office/drawing/2014/main" id="{65F98C25-AE97-469B-ACB4-5D021377F0BE}"/>
              </a:ext>
            </a:extLst>
          </p:cNvPr>
          <p:cNvCxnSpPr/>
          <p:nvPr/>
        </p:nvCxnSpPr>
        <p:spPr>
          <a:xfrm>
            <a:off x="8154501" y="2640995"/>
            <a:ext cx="155733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bo 6">
            <a:extLst>
              <a:ext uri="{FF2B5EF4-FFF2-40B4-BE49-F238E27FC236}">
                <a16:creationId xmlns:a16="http://schemas.microsoft.com/office/drawing/2014/main" id="{6716F4DD-44D1-4DE0-A304-9F3CC8D5CF40}"/>
              </a:ext>
            </a:extLst>
          </p:cNvPr>
          <p:cNvSpPr/>
          <p:nvPr/>
        </p:nvSpPr>
        <p:spPr>
          <a:xfrm>
            <a:off x="8408115" y="2044856"/>
            <a:ext cx="1063627" cy="1084264"/>
          </a:xfrm>
          <a:prstGeom prst="cube">
            <a:avLst>
              <a:gd name="adj" fmla="val 81994"/>
            </a:avLst>
          </a:prstGeom>
          <a:solidFill>
            <a:srgbClr val="BDBDBD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5" name="Conector recto 224">
            <a:extLst>
              <a:ext uri="{FF2B5EF4-FFF2-40B4-BE49-F238E27FC236}">
                <a16:creationId xmlns:a16="http://schemas.microsoft.com/office/drawing/2014/main" id="{3D8A2F40-9BD4-4FE2-A223-708DA72556E1}"/>
              </a:ext>
            </a:extLst>
          </p:cNvPr>
          <p:cNvCxnSpPr>
            <a:cxnSpLocks/>
          </p:cNvCxnSpPr>
          <p:nvPr/>
        </p:nvCxnSpPr>
        <p:spPr>
          <a:xfrm>
            <a:off x="8403352" y="2922112"/>
            <a:ext cx="8943" cy="146397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cto 225">
            <a:extLst>
              <a:ext uri="{FF2B5EF4-FFF2-40B4-BE49-F238E27FC236}">
                <a16:creationId xmlns:a16="http://schemas.microsoft.com/office/drawing/2014/main" id="{DC0D9249-0B3D-4CE1-BB2E-D3EEDBD94D9C}"/>
              </a:ext>
            </a:extLst>
          </p:cNvPr>
          <p:cNvCxnSpPr>
            <a:cxnSpLocks/>
          </p:cNvCxnSpPr>
          <p:nvPr/>
        </p:nvCxnSpPr>
        <p:spPr>
          <a:xfrm>
            <a:off x="8602926" y="2919563"/>
            <a:ext cx="0" cy="14665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recto 226">
            <a:extLst>
              <a:ext uri="{FF2B5EF4-FFF2-40B4-BE49-F238E27FC236}">
                <a16:creationId xmlns:a16="http://schemas.microsoft.com/office/drawing/2014/main" id="{E39B410E-F86C-421F-ACCF-E6591BAE595A}"/>
              </a:ext>
            </a:extLst>
          </p:cNvPr>
          <p:cNvCxnSpPr>
            <a:cxnSpLocks/>
          </p:cNvCxnSpPr>
          <p:nvPr/>
        </p:nvCxnSpPr>
        <p:spPr>
          <a:xfrm flipH="1">
            <a:off x="9712508" y="2639019"/>
            <a:ext cx="1" cy="12667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recto 227">
            <a:extLst>
              <a:ext uri="{FF2B5EF4-FFF2-40B4-BE49-F238E27FC236}">
                <a16:creationId xmlns:a16="http://schemas.microsoft.com/office/drawing/2014/main" id="{84064662-C22A-4F86-89FF-AAD94A7DAEE5}"/>
              </a:ext>
            </a:extLst>
          </p:cNvPr>
          <p:cNvCxnSpPr>
            <a:cxnSpLocks/>
          </p:cNvCxnSpPr>
          <p:nvPr/>
        </p:nvCxnSpPr>
        <p:spPr>
          <a:xfrm flipH="1">
            <a:off x="10093144" y="2263276"/>
            <a:ext cx="1" cy="128697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recto 228">
            <a:extLst>
              <a:ext uri="{FF2B5EF4-FFF2-40B4-BE49-F238E27FC236}">
                <a16:creationId xmlns:a16="http://schemas.microsoft.com/office/drawing/2014/main" id="{6F150A2E-D197-4031-8FE8-70A39ED00B5D}"/>
              </a:ext>
            </a:extLst>
          </p:cNvPr>
          <p:cNvCxnSpPr>
            <a:cxnSpLocks/>
          </p:cNvCxnSpPr>
          <p:nvPr/>
        </p:nvCxnSpPr>
        <p:spPr>
          <a:xfrm flipH="1">
            <a:off x="10375728" y="1978408"/>
            <a:ext cx="1" cy="129246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cto 230">
            <a:extLst>
              <a:ext uri="{FF2B5EF4-FFF2-40B4-BE49-F238E27FC236}">
                <a16:creationId xmlns:a16="http://schemas.microsoft.com/office/drawing/2014/main" id="{570CBB3C-76A8-4AE3-B395-2F0803085483}"/>
              </a:ext>
            </a:extLst>
          </p:cNvPr>
          <p:cNvCxnSpPr/>
          <p:nvPr/>
        </p:nvCxnSpPr>
        <p:spPr>
          <a:xfrm flipV="1">
            <a:off x="9090751" y="2431022"/>
            <a:ext cx="0" cy="20997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recto 232">
            <a:extLst>
              <a:ext uri="{FF2B5EF4-FFF2-40B4-BE49-F238E27FC236}">
                <a16:creationId xmlns:a16="http://schemas.microsoft.com/office/drawing/2014/main" id="{C9A8A1E9-9301-42FF-A56A-5B394C37619E}"/>
              </a:ext>
            </a:extLst>
          </p:cNvPr>
          <p:cNvCxnSpPr>
            <a:cxnSpLocks/>
          </p:cNvCxnSpPr>
          <p:nvPr/>
        </p:nvCxnSpPr>
        <p:spPr>
          <a:xfrm flipH="1">
            <a:off x="8887927" y="2431022"/>
            <a:ext cx="20282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ector recto 235">
            <a:extLst>
              <a:ext uri="{FF2B5EF4-FFF2-40B4-BE49-F238E27FC236}">
                <a16:creationId xmlns:a16="http://schemas.microsoft.com/office/drawing/2014/main" id="{21AEB1A0-0E27-49CA-A4E1-4A4D938D83F2}"/>
              </a:ext>
            </a:extLst>
          </p:cNvPr>
          <p:cNvCxnSpPr/>
          <p:nvPr/>
        </p:nvCxnSpPr>
        <p:spPr>
          <a:xfrm flipV="1">
            <a:off x="9471742" y="1766387"/>
            <a:ext cx="278469" cy="27846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ector recto 236">
            <a:extLst>
              <a:ext uri="{FF2B5EF4-FFF2-40B4-BE49-F238E27FC236}">
                <a16:creationId xmlns:a16="http://schemas.microsoft.com/office/drawing/2014/main" id="{888C72CF-C4CC-4E60-98EE-63D19A55083D}"/>
              </a:ext>
            </a:extLst>
          </p:cNvPr>
          <p:cNvCxnSpPr/>
          <p:nvPr/>
        </p:nvCxnSpPr>
        <p:spPr>
          <a:xfrm flipV="1">
            <a:off x="9284622" y="1763082"/>
            <a:ext cx="278469" cy="27846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3" name="Imagen 242">
            <a:extLst>
              <a:ext uri="{FF2B5EF4-FFF2-40B4-BE49-F238E27FC236}">
                <a16:creationId xmlns:a16="http://schemas.microsoft.com/office/drawing/2014/main" id="{62A81189-4B53-4748-9DBE-526661554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319" y="1941711"/>
            <a:ext cx="326469" cy="98764"/>
          </a:xfrm>
          <a:prstGeom prst="rect">
            <a:avLst/>
          </a:prstGeom>
        </p:spPr>
      </p:pic>
      <p:pic>
        <p:nvPicPr>
          <p:cNvPr id="250" name="Imagen 249">
            <a:extLst>
              <a:ext uri="{FF2B5EF4-FFF2-40B4-BE49-F238E27FC236}">
                <a16:creationId xmlns:a16="http://schemas.microsoft.com/office/drawing/2014/main" id="{BE139B7C-5A04-4D49-B58E-49DDDB820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645" y="2729399"/>
            <a:ext cx="326469" cy="98764"/>
          </a:xfrm>
          <a:prstGeom prst="rect">
            <a:avLst/>
          </a:prstGeom>
        </p:spPr>
      </p:pic>
      <p:pic>
        <p:nvPicPr>
          <p:cNvPr id="251" name="Imagen 250">
            <a:extLst>
              <a:ext uri="{FF2B5EF4-FFF2-40B4-BE49-F238E27FC236}">
                <a16:creationId xmlns:a16="http://schemas.microsoft.com/office/drawing/2014/main" id="{6DAD50B6-3683-41A9-9447-A4C1C9EFC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353" y="1941711"/>
            <a:ext cx="326469" cy="98764"/>
          </a:xfrm>
          <a:prstGeom prst="rect">
            <a:avLst/>
          </a:prstGeom>
        </p:spPr>
      </p:pic>
      <p:pic>
        <p:nvPicPr>
          <p:cNvPr id="252" name="Imagen 251">
            <a:extLst>
              <a:ext uri="{FF2B5EF4-FFF2-40B4-BE49-F238E27FC236}">
                <a16:creationId xmlns:a16="http://schemas.microsoft.com/office/drawing/2014/main" id="{78D6452A-9A52-4497-9F84-2BB7C54B4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516" y="3528580"/>
            <a:ext cx="326469" cy="98764"/>
          </a:xfrm>
          <a:prstGeom prst="rect">
            <a:avLst/>
          </a:prstGeom>
        </p:spPr>
      </p:pic>
      <p:pic>
        <p:nvPicPr>
          <p:cNvPr id="253" name="Imagen 252">
            <a:extLst>
              <a:ext uri="{FF2B5EF4-FFF2-40B4-BE49-F238E27FC236}">
                <a16:creationId xmlns:a16="http://schemas.microsoft.com/office/drawing/2014/main" id="{FF7BD27F-A4C6-44EA-A305-AE5D21A02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303730">
            <a:off x="5963403" y="2338921"/>
            <a:ext cx="326469" cy="98764"/>
          </a:xfrm>
          <a:prstGeom prst="rect">
            <a:avLst/>
          </a:prstGeom>
        </p:spPr>
      </p:pic>
      <p:pic>
        <p:nvPicPr>
          <p:cNvPr id="255" name="Imagen 254">
            <a:extLst>
              <a:ext uri="{FF2B5EF4-FFF2-40B4-BE49-F238E27FC236}">
                <a16:creationId xmlns:a16="http://schemas.microsoft.com/office/drawing/2014/main" id="{69E0BDFF-0FA3-44A1-B452-98C4355D836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 rot="18428079">
            <a:off x="4402530" y="3128527"/>
            <a:ext cx="326469" cy="98764"/>
          </a:xfrm>
          <a:prstGeom prst="rect">
            <a:avLst/>
          </a:prstGeom>
        </p:spPr>
      </p:pic>
      <p:pic>
        <p:nvPicPr>
          <p:cNvPr id="257" name="Imagen 256">
            <a:extLst>
              <a:ext uri="{FF2B5EF4-FFF2-40B4-BE49-F238E27FC236}">
                <a16:creationId xmlns:a16="http://schemas.microsoft.com/office/drawing/2014/main" id="{678329A4-E53C-4A17-A7AE-8D84B3233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414" y="3529244"/>
            <a:ext cx="326469" cy="98764"/>
          </a:xfrm>
          <a:prstGeom prst="rect">
            <a:avLst/>
          </a:prstGeom>
        </p:spPr>
      </p:pic>
      <p:pic>
        <p:nvPicPr>
          <p:cNvPr id="258" name="Imagen 257">
            <a:extLst>
              <a:ext uri="{FF2B5EF4-FFF2-40B4-BE49-F238E27FC236}">
                <a16:creationId xmlns:a16="http://schemas.microsoft.com/office/drawing/2014/main" id="{0C011751-BC73-4D2A-983F-376A2AE7C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045" y="2730524"/>
            <a:ext cx="326469" cy="98764"/>
          </a:xfrm>
          <a:prstGeom prst="rect">
            <a:avLst/>
          </a:prstGeom>
        </p:spPr>
      </p:pic>
      <p:pic>
        <p:nvPicPr>
          <p:cNvPr id="259" name="Imagen 258">
            <a:extLst>
              <a:ext uri="{FF2B5EF4-FFF2-40B4-BE49-F238E27FC236}">
                <a16:creationId xmlns:a16="http://schemas.microsoft.com/office/drawing/2014/main" id="{6165F297-EB11-4E83-B467-052002255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120070">
            <a:off x="6774371" y="2359033"/>
            <a:ext cx="326469" cy="98764"/>
          </a:xfrm>
          <a:prstGeom prst="rect">
            <a:avLst/>
          </a:prstGeom>
        </p:spPr>
      </p:pic>
      <p:pic>
        <p:nvPicPr>
          <p:cNvPr id="260" name="Imagen 259">
            <a:extLst>
              <a:ext uri="{FF2B5EF4-FFF2-40B4-BE49-F238E27FC236}">
                <a16:creationId xmlns:a16="http://schemas.microsoft.com/office/drawing/2014/main" id="{873FAEEF-FA14-421C-B6DB-B4A292168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117284">
            <a:off x="6169009" y="3124802"/>
            <a:ext cx="326469" cy="98764"/>
          </a:xfrm>
          <a:prstGeom prst="rect">
            <a:avLst/>
          </a:prstGeom>
        </p:spPr>
      </p:pic>
      <p:pic>
        <p:nvPicPr>
          <p:cNvPr id="261" name="Imagen 260">
            <a:extLst>
              <a:ext uri="{FF2B5EF4-FFF2-40B4-BE49-F238E27FC236}">
                <a16:creationId xmlns:a16="http://schemas.microsoft.com/office/drawing/2014/main" id="{A6607281-A127-4CC7-BBCE-83894B1D6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767534">
            <a:off x="5360647" y="3132936"/>
            <a:ext cx="326469" cy="98764"/>
          </a:xfrm>
          <a:prstGeom prst="rect">
            <a:avLst/>
          </a:prstGeom>
        </p:spPr>
      </p:pic>
      <p:cxnSp>
        <p:nvCxnSpPr>
          <p:cNvPr id="265" name="Conector: angular 264">
            <a:extLst>
              <a:ext uri="{FF2B5EF4-FFF2-40B4-BE49-F238E27FC236}">
                <a16:creationId xmlns:a16="http://schemas.microsoft.com/office/drawing/2014/main" id="{3BCE7582-EF9A-4985-AC4A-EEECEA2B40AD}"/>
              </a:ext>
            </a:extLst>
          </p:cNvPr>
          <p:cNvCxnSpPr>
            <a:stCxn id="251" idx="3"/>
            <a:endCxn id="170" idx="1"/>
          </p:cNvCxnSpPr>
          <p:nvPr/>
        </p:nvCxnSpPr>
        <p:spPr>
          <a:xfrm>
            <a:off x="5804822" y="1991093"/>
            <a:ext cx="86281" cy="606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ector recto 268">
            <a:extLst>
              <a:ext uri="{FF2B5EF4-FFF2-40B4-BE49-F238E27FC236}">
                <a16:creationId xmlns:a16="http://schemas.microsoft.com/office/drawing/2014/main" id="{7ADA2205-85D4-4992-B13A-60F642A3C748}"/>
              </a:ext>
            </a:extLst>
          </p:cNvPr>
          <p:cNvCxnSpPr>
            <a:stCxn id="170" idx="3"/>
            <a:endCxn id="243" idx="1"/>
          </p:cNvCxnSpPr>
          <p:nvPr/>
        </p:nvCxnSpPr>
        <p:spPr>
          <a:xfrm flipV="1">
            <a:off x="6217572" y="1991093"/>
            <a:ext cx="79747" cy="6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ector: angular 271">
            <a:extLst>
              <a:ext uri="{FF2B5EF4-FFF2-40B4-BE49-F238E27FC236}">
                <a16:creationId xmlns:a16="http://schemas.microsoft.com/office/drawing/2014/main" id="{F9D95716-4C2E-4604-A3EE-0F70F46AD046}"/>
              </a:ext>
            </a:extLst>
          </p:cNvPr>
          <p:cNvCxnSpPr>
            <a:stCxn id="243" idx="3"/>
            <a:endCxn id="171" idx="1"/>
          </p:cNvCxnSpPr>
          <p:nvPr/>
        </p:nvCxnSpPr>
        <p:spPr>
          <a:xfrm flipV="1">
            <a:off x="6623788" y="1990690"/>
            <a:ext cx="82456" cy="403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ector: angular 273">
            <a:extLst>
              <a:ext uri="{FF2B5EF4-FFF2-40B4-BE49-F238E27FC236}">
                <a16:creationId xmlns:a16="http://schemas.microsoft.com/office/drawing/2014/main" id="{992BA50D-58A8-4744-AB4C-A6F2D8C7BFBF}"/>
              </a:ext>
            </a:extLst>
          </p:cNvPr>
          <p:cNvCxnSpPr>
            <a:cxnSpLocks/>
            <a:stCxn id="171" idx="3"/>
          </p:cNvCxnSpPr>
          <p:nvPr/>
        </p:nvCxnSpPr>
        <p:spPr>
          <a:xfrm>
            <a:off x="7032713" y="1990690"/>
            <a:ext cx="220658" cy="10387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9" name="Imagen 278">
            <a:extLst>
              <a:ext uri="{FF2B5EF4-FFF2-40B4-BE49-F238E27FC236}">
                <a16:creationId xmlns:a16="http://schemas.microsoft.com/office/drawing/2014/main" id="{B705CD4D-D0CF-4E57-B554-8B7FC02BD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338695">
            <a:off x="5011872" y="2314613"/>
            <a:ext cx="326469" cy="98764"/>
          </a:xfrm>
          <a:prstGeom prst="rect">
            <a:avLst/>
          </a:prstGeom>
        </p:spPr>
      </p:pic>
      <p:cxnSp>
        <p:nvCxnSpPr>
          <p:cNvPr id="281" name="Conector recto 280">
            <a:extLst>
              <a:ext uri="{FF2B5EF4-FFF2-40B4-BE49-F238E27FC236}">
                <a16:creationId xmlns:a16="http://schemas.microsoft.com/office/drawing/2014/main" id="{C5EFDC7E-F785-49E7-BF8A-00B447761E5C}"/>
              </a:ext>
            </a:extLst>
          </p:cNvPr>
          <p:cNvCxnSpPr>
            <a:cxnSpLocks/>
            <a:endCxn id="279" idx="3"/>
          </p:cNvCxnSpPr>
          <p:nvPr/>
        </p:nvCxnSpPr>
        <p:spPr>
          <a:xfrm flipH="1">
            <a:off x="5270233" y="1990533"/>
            <a:ext cx="155918" cy="2408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ector recto 286">
            <a:extLst>
              <a:ext uri="{FF2B5EF4-FFF2-40B4-BE49-F238E27FC236}">
                <a16:creationId xmlns:a16="http://schemas.microsoft.com/office/drawing/2014/main" id="{89FC3499-253A-4321-B5A9-42496C3B108B}"/>
              </a:ext>
            </a:extLst>
          </p:cNvPr>
          <p:cNvCxnSpPr>
            <a:cxnSpLocks/>
            <a:stCxn id="255" idx="1"/>
          </p:cNvCxnSpPr>
          <p:nvPr/>
        </p:nvCxnSpPr>
        <p:spPr>
          <a:xfrm flipH="1">
            <a:off x="4287235" y="3308043"/>
            <a:ext cx="179986" cy="2664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ector recto 288">
            <a:extLst>
              <a:ext uri="{FF2B5EF4-FFF2-40B4-BE49-F238E27FC236}">
                <a16:creationId xmlns:a16="http://schemas.microsoft.com/office/drawing/2014/main" id="{DF6EDE49-86D3-4A4A-AE0E-96DFBD4718D7}"/>
              </a:ext>
            </a:extLst>
          </p:cNvPr>
          <p:cNvCxnSpPr>
            <a:cxnSpLocks/>
            <a:endCxn id="168" idx="1"/>
          </p:cNvCxnSpPr>
          <p:nvPr/>
        </p:nvCxnSpPr>
        <p:spPr>
          <a:xfrm flipV="1">
            <a:off x="4840551" y="2781495"/>
            <a:ext cx="355466" cy="7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ector recto 290">
            <a:extLst>
              <a:ext uri="{FF2B5EF4-FFF2-40B4-BE49-F238E27FC236}">
                <a16:creationId xmlns:a16="http://schemas.microsoft.com/office/drawing/2014/main" id="{3DD12456-075D-4104-B364-7F42EAD0AFF4}"/>
              </a:ext>
            </a:extLst>
          </p:cNvPr>
          <p:cNvCxnSpPr>
            <a:stCxn id="168" idx="3"/>
            <a:endCxn id="250" idx="1"/>
          </p:cNvCxnSpPr>
          <p:nvPr/>
        </p:nvCxnSpPr>
        <p:spPr>
          <a:xfrm flipV="1">
            <a:off x="5522486" y="2778781"/>
            <a:ext cx="117159" cy="27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ector recto 292">
            <a:extLst>
              <a:ext uri="{FF2B5EF4-FFF2-40B4-BE49-F238E27FC236}">
                <a16:creationId xmlns:a16="http://schemas.microsoft.com/office/drawing/2014/main" id="{B801F48C-EC15-49A7-9581-0C3F45B96A36}"/>
              </a:ext>
            </a:extLst>
          </p:cNvPr>
          <p:cNvCxnSpPr>
            <a:stCxn id="250" idx="3"/>
            <a:endCxn id="169" idx="1"/>
          </p:cNvCxnSpPr>
          <p:nvPr/>
        </p:nvCxnSpPr>
        <p:spPr>
          <a:xfrm>
            <a:off x="5966114" y="2778781"/>
            <a:ext cx="93218" cy="10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ector recto 294">
            <a:extLst>
              <a:ext uri="{FF2B5EF4-FFF2-40B4-BE49-F238E27FC236}">
                <a16:creationId xmlns:a16="http://schemas.microsoft.com/office/drawing/2014/main" id="{F1328CB6-8711-4BFD-9C4B-5638B387D87F}"/>
              </a:ext>
            </a:extLst>
          </p:cNvPr>
          <p:cNvCxnSpPr>
            <a:stCxn id="169" idx="3"/>
            <a:endCxn id="258" idx="1"/>
          </p:cNvCxnSpPr>
          <p:nvPr/>
        </p:nvCxnSpPr>
        <p:spPr>
          <a:xfrm>
            <a:off x="6385801" y="2779804"/>
            <a:ext cx="73244" cy="1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Conector recto 296">
            <a:extLst>
              <a:ext uri="{FF2B5EF4-FFF2-40B4-BE49-F238E27FC236}">
                <a16:creationId xmlns:a16="http://schemas.microsoft.com/office/drawing/2014/main" id="{D685C4D2-9A49-4D0C-B074-EA04C38B999E}"/>
              </a:ext>
            </a:extLst>
          </p:cNvPr>
          <p:cNvCxnSpPr>
            <a:cxnSpLocks/>
            <a:stCxn id="260" idx="3"/>
            <a:endCxn id="402" idx="0"/>
          </p:cNvCxnSpPr>
          <p:nvPr/>
        </p:nvCxnSpPr>
        <p:spPr>
          <a:xfrm flipV="1">
            <a:off x="6375284" y="2805304"/>
            <a:ext cx="46793" cy="2114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Conector recto 298">
            <a:extLst>
              <a:ext uri="{FF2B5EF4-FFF2-40B4-BE49-F238E27FC236}">
                <a16:creationId xmlns:a16="http://schemas.microsoft.com/office/drawing/2014/main" id="{BEA22F44-5E0E-4C25-94C9-B414A18A6DCF}"/>
              </a:ext>
            </a:extLst>
          </p:cNvPr>
          <p:cNvCxnSpPr>
            <a:cxnSpLocks/>
            <a:endCxn id="165" idx="1"/>
          </p:cNvCxnSpPr>
          <p:nvPr/>
        </p:nvCxnSpPr>
        <p:spPr>
          <a:xfrm>
            <a:off x="4567779" y="3577962"/>
            <a:ext cx="60470" cy="5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Conector recto 300">
            <a:extLst>
              <a:ext uri="{FF2B5EF4-FFF2-40B4-BE49-F238E27FC236}">
                <a16:creationId xmlns:a16="http://schemas.microsoft.com/office/drawing/2014/main" id="{AC208E87-C202-4A94-A373-8F98752B7C2A}"/>
              </a:ext>
            </a:extLst>
          </p:cNvPr>
          <p:cNvCxnSpPr>
            <a:stCxn id="165" idx="3"/>
            <a:endCxn id="252" idx="1"/>
          </p:cNvCxnSpPr>
          <p:nvPr/>
        </p:nvCxnSpPr>
        <p:spPr>
          <a:xfrm flipV="1">
            <a:off x="4954718" y="3577962"/>
            <a:ext cx="87798" cy="5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ector recto 302">
            <a:extLst>
              <a:ext uri="{FF2B5EF4-FFF2-40B4-BE49-F238E27FC236}">
                <a16:creationId xmlns:a16="http://schemas.microsoft.com/office/drawing/2014/main" id="{C71C057F-A50E-451C-873D-DE40E5805057}"/>
              </a:ext>
            </a:extLst>
          </p:cNvPr>
          <p:cNvCxnSpPr>
            <a:stCxn id="252" idx="3"/>
            <a:endCxn id="167" idx="1"/>
          </p:cNvCxnSpPr>
          <p:nvPr/>
        </p:nvCxnSpPr>
        <p:spPr>
          <a:xfrm>
            <a:off x="5368985" y="3577962"/>
            <a:ext cx="1117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Conector recto 304">
            <a:extLst>
              <a:ext uri="{FF2B5EF4-FFF2-40B4-BE49-F238E27FC236}">
                <a16:creationId xmlns:a16="http://schemas.microsoft.com/office/drawing/2014/main" id="{CF16DA53-F615-4E7F-8256-1E20D9FC6CB2}"/>
              </a:ext>
            </a:extLst>
          </p:cNvPr>
          <p:cNvCxnSpPr>
            <a:stCxn id="167" idx="3"/>
            <a:endCxn id="257" idx="1"/>
          </p:cNvCxnSpPr>
          <p:nvPr/>
        </p:nvCxnSpPr>
        <p:spPr>
          <a:xfrm>
            <a:off x="5807159" y="3577962"/>
            <a:ext cx="46255" cy="6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ector recto 306">
            <a:extLst>
              <a:ext uri="{FF2B5EF4-FFF2-40B4-BE49-F238E27FC236}">
                <a16:creationId xmlns:a16="http://schemas.microsoft.com/office/drawing/2014/main" id="{0F8A00CA-BB1C-4234-B2DF-E12E172104C8}"/>
              </a:ext>
            </a:extLst>
          </p:cNvPr>
          <p:cNvCxnSpPr>
            <a:cxnSpLocks/>
          </p:cNvCxnSpPr>
          <p:nvPr/>
        </p:nvCxnSpPr>
        <p:spPr>
          <a:xfrm flipV="1">
            <a:off x="5104523" y="2783109"/>
            <a:ext cx="31392" cy="89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Conector recto 312">
            <a:extLst>
              <a:ext uri="{FF2B5EF4-FFF2-40B4-BE49-F238E27FC236}">
                <a16:creationId xmlns:a16="http://schemas.microsoft.com/office/drawing/2014/main" id="{5FBAB988-3361-4EAC-A6BF-C2B0842B1473}"/>
              </a:ext>
            </a:extLst>
          </p:cNvPr>
          <p:cNvCxnSpPr>
            <a:cxnSpLocks/>
            <a:endCxn id="260" idx="1"/>
          </p:cNvCxnSpPr>
          <p:nvPr/>
        </p:nvCxnSpPr>
        <p:spPr>
          <a:xfrm flipV="1">
            <a:off x="6213224" y="3331642"/>
            <a:ext cx="75979" cy="3308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ector recto 314">
            <a:extLst>
              <a:ext uri="{FF2B5EF4-FFF2-40B4-BE49-F238E27FC236}">
                <a16:creationId xmlns:a16="http://schemas.microsoft.com/office/drawing/2014/main" id="{EFA8E784-A23D-44B8-B8C2-B0515A92DE36}"/>
              </a:ext>
            </a:extLst>
          </p:cNvPr>
          <p:cNvCxnSpPr>
            <a:cxnSpLocks/>
            <a:endCxn id="165" idx="1"/>
          </p:cNvCxnSpPr>
          <p:nvPr/>
        </p:nvCxnSpPr>
        <p:spPr>
          <a:xfrm flipV="1">
            <a:off x="4568391" y="3578493"/>
            <a:ext cx="59858" cy="1029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Conector recto 320">
            <a:extLst>
              <a:ext uri="{FF2B5EF4-FFF2-40B4-BE49-F238E27FC236}">
                <a16:creationId xmlns:a16="http://schemas.microsoft.com/office/drawing/2014/main" id="{74CA3C59-60A0-4CD9-818E-559FEBBB1EE9}"/>
              </a:ext>
            </a:extLst>
          </p:cNvPr>
          <p:cNvCxnSpPr>
            <a:cxnSpLocks/>
            <a:stCxn id="259" idx="1"/>
          </p:cNvCxnSpPr>
          <p:nvPr/>
        </p:nvCxnSpPr>
        <p:spPr>
          <a:xfrm flipH="1">
            <a:off x="6833140" y="2565838"/>
            <a:ext cx="61298" cy="2140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ector recto 322">
            <a:extLst>
              <a:ext uri="{FF2B5EF4-FFF2-40B4-BE49-F238E27FC236}">
                <a16:creationId xmlns:a16="http://schemas.microsoft.com/office/drawing/2014/main" id="{58CC7B53-38DB-45EC-9BCE-ED32A43BC169}"/>
              </a:ext>
            </a:extLst>
          </p:cNvPr>
          <p:cNvCxnSpPr>
            <a:cxnSpLocks/>
            <a:stCxn id="259" idx="3"/>
          </p:cNvCxnSpPr>
          <p:nvPr/>
        </p:nvCxnSpPr>
        <p:spPr>
          <a:xfrm flipV="1">
            <a:off x="6980773" y="1982072"/>
            <a:ext cx="101864" cy="2689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ector recto 324">
            <a:extLst>
              <a:ext uri="{FF2B5EF4-FFF2-40B4-BE49-F238E27FC236}">
                <a16:creationId xmlns:a16="http://schemas.microsoft.com/office/drawing/2014/main" id="{2C50BA7F-B56F-4693-B846-2BB9409B8EA5}"/>
              </a:ext>
            </a:extLst>
          </p:cNvPr>
          <p:cNvCxnSpPr>
            <a:cxnSpLocks/>
            <a:stCxn id="253" idx="3"/>
          </p:cNvCxnSpPr>
          <p:nvPr/>
        </p:nvCxnSpPr>
        <p:spPr>
          <a:xfrm flipV="1">
            <a:off x="6178150" y="1986420"/>
            <a:ext cx="80838" cy="2469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recto 328">
            <a:extLst>
              <a:ext uri="{FF2B5EF4-FFF2-40B4-BE49-F238E27FC236}">
                <a16:creationId xmlns:a16="http://schemas.microsoft.com/office/drawing/2014/main" id="{36921613-CE53-49D7-B7D5-E1D5EFE4A141}"/>
              </a:ext>
            </a:extLst>
          </p:cNvPr>
          <p:cNvCxnSpPr>
            <a:cxnSpLocks/>
            <a:stCxn id="261" idx="3"/>
          </p:cNvCxnSpPr>
          <p:nvPr/>
        </p:nvCxnSpPr>
        <p:spPr>
          <a:xfrm flipV="1">
            <a:off x="5550707" y="2783664"/>
            <a:ext cx="55739" cy="2376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recto 330">
            <a:extLst>
              <a:ext uri="{FF2B5EF4-FFF2-40B4-BE49-F238E27FC236}">
                <a16:creationId xmlns:a16="http://schemas.microsoft.com/office/drawing/2014/main" id="{CCE7BACE-342B-41D4-AEA4-B18B44E2F3DE}"/>
              </a:ext>
            </a:extLst>
          </p:cNvPr>
          <p:cNvCxnSpPr>
            <a:cxnSpLocks/>
            <a:stCxn id="261" idx="1"/>
            <a:endCxn id="404" idx="4"/>
          </p:cNvCxnSpPr>
          <p:nvPr/>
        </p:nvCxnSpPr>
        <p:spPr>
          <a:xfrm flipH="1">
            <a:off x="5424855" y="3343333"/>
            <a:ext cx="72201" cy="2120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Conector recto 336">
            <a:extLst>
              <a:ext uri="{FF2B5EF4-FFF2-40B4-BE49-F238E27FC236}">
                <a16:creationId xmlns:a16="http://schemas.microsoft.com/office/drawing/2014/main" id="{A41B2498-2ECB-42C1-8793-32BAB9EDEF51}"/>
              </a:ext>
            </a:extLst>
          </p:cNvPr>
          <p:cNvCxnSpPr>
            <a:stCxn id="279" idx="1"/>
            <a:endCxn id="255" idx="3"/>
          </p:cNvCxnSpPr>
          <p:nvPr/>
        </p:nvCxnSpPr>
        <p:spPr>
          <a:xfrm flipH="1">
            <a:off x="4664308" y="2496647"/>
            <a:ext cx="415672" cy="5511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ector recto 339">
            <a:extLst>
              <a:ext uri="{FF2B5EF4-FFF2-40B4-BE49-F238E27FC236}">
                <a16:creationId xmlns:a16="http://schemas.microsoft.com/office/drawing/2014/main" id="{F59DAFE9-9841-46AC-8465-4062EE2C8AA9}"/>
              </a:ext>
            </a:extLst>
          </p:cNvPr>
          <p:cNvCxnSpPr>
            <a:cxnSpLocks/>
          </p:cNvCxnSpPr>
          <p:nvPr/>
        </p:nvCxnSpPr>
        <p:spPr>
          <a:xfrm flipH="1">
            <a:off x="4287235" y="3578309"/>
            <a:ext cx="281826" cy="2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Conector recto 349">
            <a:extLst>
              <a:ext uri="{FF2B5EF4-FFF2-40B4-BE49-F238E27FC236}">
                <a16:creationId xmlns:a16="http://schemas.microsoft.com/office/drawing/2014/main" id="{4DDA6A2C-AA92-4995-BCA7-353AF94D46CE}"/>
              </a:ext>
            </a:extLst>
          </p:cNvPr>
          <p:cNvCxnSpPr>
            <a:cxnSpLocks/>
            <a:stCxn id="253" idx="1"/>
          </p:cNvCxnSpPr>
          <p:nvPr/>
        </p:nvCxnSpPr>
        <p:spPr>
          <a:xfrm flipH="1">
            <a:off x="5994615" y="2543196"/>
            <a:ext cx="80510" cy="2330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Conector recto 351">
            <a:extLst>
              <a:ext uri="{FF2B5EF4-FFF2-40B4-BE49-F238E27FC236}">
                <a16:creationId xmlns:a16="http://schemas.microsoft.com/office/drawing/2014/main" id="{480EDDB6-250E-4EE7-849C-EAEB7DE4505A}"/>
              </a:ext>
            </a:extLst>
          </p:cNvPr>
          <p:cNvCxnSpPr>
            <a:cxnSpLocks/>
          </p:cNvCxnSpPr>
          <p:nvPr/>
        </p:nvCxnSpPr>
        <p:spPr>
          <a:xfrm flipV="1">
            <a:off x="5798902" y="1991093"/>
            <a:ext cx="48785" cy="1040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Conector: angular 353">
            <a:extLst>
              <a:ext uri="{FF2B5EF4-FFF2-40B4-BE49-F238E27FC236}">
                <a16:creationId xmlns:a16="http://schemas.microsoft.com/office/drawing/2014/main" id="{53B889EA-258C-43D1-9F1F-CBF69700712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04416" y="1826590"/>
            <a:ext cx="575" cy="1497334"/>
          </a:xfrm>
          <a:prstGeom prst="bentConnector3">
            <a:avLst>
              <a:gd name="adj1" fmla="val -15074783"/>
            </a:avLst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Conector: angular 356">
            <a:extLst>
              <a:ext uri="{FF2B5EF4-FFF2-40B4-BE49-F238E27FC236}">
                <a16:creationId xmlns:a16="http://schemas.microsoft.com/office/drawing/2014/main" id="{01FE45A4-2F8D-4785-8F7A-4B654B8657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69865" y="2485177"/>
            <a:ext cx="12700" cy="1730684"/>
          </a:xfrm>
          <a:prstGeom prst="bentConnector3">
            <a:avLst>
              <a:gd name="adj1" fmla="val 937504"/>
            </a:avLst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ector recto 372">
            <a:extLst>
              <a:ext uri="{FF2B5EF4-FFF2-40B4-BE49-F238E27FC236}">
                <a16:creationId xmlns:a16="http://schemas.microsoft.com/office/drawing/2014/main" id="{37470ADF-3D4C-40E1-BD52-DD9811EAB24F}"/>
              </a:ext>
            </a:extLst>
          </p:cNvPr>
          <p:cNvCxnSpPr>
            <a:cxnSpLocks/>
            <a:stCxn id="257" idx="3"/>
          </p:cNvCxnSpPr>
          <p:nvPr/>
        </p:nvCxnSpPr>
        <p:spPr>
          <a:xfrm>
            <a:off x="6179883" y="3578626"/>
            <a:ext cx="44396" cy="2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ector: angular 374">
            <a:extLst>
              <a:ext uri="{FF2B5EF4-FFF2-40B4-BE49-F238E27FC236}">
                <a16:creationId xmlns:a16="http://schemas.microsoft.com/office/drawing/2014/main" id="{6774D63B-8A05-48CA-B27C-BF21006554C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49981" y="3366753"/>
            <a:ext cx="11088" cy="1574268"/>
          </a:xfrm>
          <a:prstGeom prst="bentConnector3">
            <a:avLst>
              <a:gd name="adj1" fmla="val -944940"/>
            </a:avLst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Conector: angular 377">
            <a:extLst>
              <a:ext uri="{FF2B5EF4-FFF2-40B4-BE49-F238E27FC236}">
                <a16:creationId xmlns:a16="http://schemas.microsoft.com/office/drawing/2014/main" id="{C63131BA-7C0B-4C3A-A605-BFCF0FA665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07888" y="3398931"/>
            <a:ext cx="109686" cy="29626"/>
          </a:xfrm>
          <a:prstGeom prst="bentConnector3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Conector: angular 379">
            <a:extLst>
              <a:ext uri="{FF2B5EF4-FFF2-40B4-BE49-F238E27FC236}">
                <a16:creationId xmlns:a16="http://schemas.microsoft.com/office/drawing/2014/main" id="{C26265EA-FA66-42F6-8C36-A86E504CBF12}"/>
              </a:ext>
            </a:extLst>
          </p:cNvPr>
          <p:cNvCxnSpPr>
            <a:cxnSpLocks/>
            <a:stCxn id="277" idx="2"/>
          </p:cNvCxnSpPr>
          <p:nvPr/>
        </p:nvCxnSpPr>
        <p:spPr>
          <a:xfrm rot="16200000" flipH="1">
            <a:off x="5303012" y="4168726"/>
            <a:ext cx="131752" cy="66213"/>
          </a:xfrm>
          <a:prstGeom prst="bentConnector3">
            <a:avLst>
              <a:gd name="adj1" fmla="val -6390"/>
            </a:avLst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Conector: angular 389">
            <a:extLst>
              <a:ext uri="{FF2B5EF4-FFF2-40B4-BE49-F238E27FC236}">
                <a16:creationId xmlns:a16="http://schemas.microsoft.com/office/drawing/2014/main" id="{C6D32ABE-21FD-4AAF-AD31-E8A5A78A33AC}"/>
              </a:ext>
            </a:extLst>
          </p:cNvPr>
          <p:cNvCxnSpPr>
            <a:cxnSpLocks/>
          </p:cNvCxnSpPr>
          <p:nvPr/>
        </p:nvCxnSpPr>
        <p:spPr>
          <a:xfrm>
            <a:off x="6772560" y="2779906"/>
            <a:ext cx="68743" cy="92645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Elipse 399">
            <a:extLst>
              <a:ext uri="{FF2B5EF4-FFF2-40B4-BE49-F238E27FC236}">
                <a16:creationId xmlns:a16="http://schemas.microsoft.com/office/drawing/2014/main" id="{E4EE9FD6-C1E0-4FC9-B960-649C55CDDBC1}"/>
              </a:ext>
            </a:extLst>
          </p:cNvPr>
          <p:cNvSpPr/>
          <p:nvPr/>
        </p:nvSpPr>
        <p:spPr>
          <a:xfrm flipH="1" flipV="1">
            <a:off x="5583973" y="2762127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1" name="Elipse 400">
            <a:extLst>
              <a:ext uri="{FF2B5EF4-FFF2-40B4-BE49-F238E27FC236}">
                <a16:creationId xmlns:a16="http://schemas.microsoft.com/office/drawing/2014/main" id="{B4B22D0F-5557-4FB5-9511-32CFA7D44E37}"/>
              </a:ext>
            </a:extLst>
          </p:cNvPr>
          <p:cNvSpPr/>
          <p:nvPr/>
        </p:nvSpPr>
        <p:spPr>
          <a:xfrm flipH="1" flipV="1">
            <a:off x="5971601" y="2759584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2" name="Elipse 401">
            <a:extLst>
              <a:ext uri="{FF2B5EF4-FFF2-40B4-BE49-F238E27FC236}">
                <a16:creationId xmlns:a16="http://schemas.microsoft.com/office/drawing/2014/main" id="{C964C343-8C6F-414A-9904-F78AEDF71391}"/>
              </a:ext>
            </a:extLst>
          </p:cNvPr>
          <p:cNvSpPr/>
          <p:nvPr/>
        </p:nvSpPr>
        <p:spPr>
          <a:xfrm flipH="1" flipV="1">
            <a:off x="6399217" y="2759584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3" name="Elipse 402">
            <a:extLst>
              <a:ext uri="{FF2B5EF4-FFF2-40B4-BE49-F238E27FC236}">
                <a16:creationId xmlns:a16="http://schemas.microsoft.com/office/drawing/2014/main" id="{746BD8A5-83FF-4396-84EA-9AA5F9B193B2}"/>
              </a:ext>
            </a:extLst>
          </p:cNvPr>
          <p:cNvSpPr/>
          <p:nvPr/>
        </p:nvSpPr>
        <p:spPr>
          <a:xfrm flipH="1" flipV="1">
            <a:off x="6812347" y="275438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4" name="Elipse 403">
            <a:extLst>
              <a:ext uri="{FF2B5EF4-FFF2-40B4-BE49-F238E27FC236}">
                <a16:creationId xmlns:a16="http://schemas.microsoft.com/office/drawing/2014/main" id="{068012BA-7F32-4482-BACD-26904D0576D4}"/>
              </a:ext>
            </a:extLst>
          </p:cNvPr>
          <p:cNvSpPr/>
          <p:nvPr/>
        </p:nvSpPr>
        <p:spPr>
          <a:xfrm flipH="1" flipV="1">
            <a:off x="5401995" y="3555367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6" name="Elipse 405">
            <a:extLst>
              <a:ext uri="{FF2B5EF4-FFF2-40B4-BE49-F238E27FC236}">
                <a16:creationId xmlns:a16="http://schemas.microsoft.com/office/drawing/2014/main" id="{A2569F52-F0DC-4FF7-B25A-58210926FAB5}"/>
              </a:ext>
            </a:extLst>
          </p:cNvPr>
          <p:cNvSpPr/>
          <p:nvPr/>
        </p:nvSpPr>
        <p:spPr>
          <a:xfrm flipH="1" flipV="1">
            <a:off x="6211860" y="3555449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8" name="Conector: angular 407">
            <a:extLst>
              <a:ext uri="{FF2B5EF4-FFF2-40B4-BE49-F238E27FC236}">
                <a16:creationId xmlns:a16="http://schemas.microsoft.com/office/drawing/2014/main" id="{FD725EE2-C098-4DE8-BC2C-55784925E7B9}"/>
              </a:ext>
            </a:extLst>
          </p:cNvPr>
          <p:cNvCxnSpPr>
            <a:cxnSpLocks/>
          </p:cNvCxnSpPr>
          <p:nvPr/>
        </p:nvCxnSpPr>
        <p:spPr>
          <a:xfrm rot="5400000">
            <a:off x="6506145" y="2584708"/>
            <a:ext cx="40637" cy="9900"/>
          </a:xfrm>
          <a:prstGeom prst="bentConnector3">
            <a:avLst>
              <a:gd name="adj1" fmla="val 190637"/>
            </a:avLst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D31F4E57-691C-4F21-AC33-3854C5BB65A2}"/>
              </a:ext>
            </a:extLst>
          </p:cNvPr>
          <p:cNvSpPr/>
          <p:nvPr/>
        </p:nvSpPr>
        <p:spPr>
          <a:xfrm>
            <a:off x="7922337" y="2997110"/>
            <a:ext cx="303296" cy="303296"/>
          </a:xfrm>
          <a:prstGeom prst="ellipse">
            <a:avLst/>
          </a:prstGeom>
          <a:solidFill>
            <a:srgbClr val="5FA1D8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84" name="Elipse 183">
            <a:extLst>
              <a:ext uri="{FF2B5EF4-FFF2-40B4-BE49-F238E27FC236}">
                <a16:creationId xmlns:a16="http://schemas.microsoft.com/office/drawing/2014/main" id="{A04071A5-E1F7-41F2-8C1F-B27908DA971F}"/>
              </a:ext>
            </a:extLst>
          </p:cNvPr>
          <p:cNvSpPr/>
          <p:nvPr/>
        </p:nvSpPr>
        <p:spPr>
          <a:xfrm>
            <a:off x="8892493" y="2973698"/>
            <a:ext cx="303296" cy="303296"/>
          </a:xfrm>
          <a:prstGeom prst="ellipse">
            <a:avLst/>
          </a:prstGeom>
          <a:solidFill>
            <a:srgbClr val="5FA1D8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85" name="Elipse 184">
            <a:extLst>
              <a:ext uri="{FF2B5EF4-FFF2-40B4-BE49-F238E27FC236}">
                <a16:creationId xmlns:a16="http://schemas.microsoft.com/office/drawing/2014/main" id="{D5B5E1A6-87EE-4B26-B263-3C8239857403}"/>
              </a:ext>
            </a:extLst>
          </p:cNvPr>
          <p:cNvSpPr/>
          <p:nvPr/>
        </p:nvSpPr>
        <p:spPr>
          <a:xfrm>
            <a:off x="8364474" y="3379898"/>
            <a:ext cx="303296" cy="303296"/>
          </a:xfrm>
          <a:prstGeom prst="ellipse">
            <a:avLst/>
          </a:prstGeom>
          <a:solidFill>
            <a:srgbClr val="5FA1D8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86" name="Elipse 185">
            <a:extLst>
              <a:ext uri="{FF2B5EF4-FFF2-40B4-BE49-F238E27FC236}">
                <a16:creationId xmlns:a16="http://schemas.microsoft.com/office/drawing/2014/main" id="{61BDE666-5CCC-4C9E-8F00-8F89ECA01ACE}"/>
              </a:ext>
            </a:extLst>
          </p:cNvPr>
          <p:cNvSpPr/>
          <p:nvPr/>
        </p:nvSpPr>
        <p:spPr>
          <a:xfrm>
            <a:off x="8439485" y="2271913"/>
            <a:ext cx="303296" cy="303296"/>
          </a:xfrm>
          <a:prstGeom prst="ellipse">
            <a:avLst/>
          </a:prstGeom>
          <a:solidFill>
            <a:srgbClr val="5FA1D8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87" name="Elipse 186">
            <a:extLst>
              <a:ext uri="{FF2B5EF4-FFF2-40B4-BE49-F238E27FC236}">
                <a16:creationId xmlns:a16="http://schemas.microsoft.com/office/drawing/2014/main" id="{F240CFDD-1C86-47F2-A9A2-FB995F56C763}"/>
              </a:ext>
            </a:extLst>
          </p:cNvPr>
          <p:cNvSpPr/>
          <p:nvPr/>
        </p:nvSpPr>
        <p:spPr>
          <a:xfrm>
            <a:off x="9116110" y="2137160"/>
            <a:ext cx="303296" cy="303296"/>
          </a:xfrm>
          <a:prstGeom prst="ellipse">
            <a:avLst/>
          </a:prstGeom>
          <a:solidFill>
            <a:srgbClr val="5FA1D8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88" name="Elipse 187">
            <a:extLst>
              <a:ext uri="{FF2B5EF4-FFF2-40B4-BE49-F238E27FC236}">
                <a16:creationId xmlns:a16="http://schemas.microsoft.com/office/drawing/2014/main" id="{E5B3BFB2-9BD7-41A6-899D-AA04D6D3FF6B}"/>
              </a:ext>
            </a:extLst>
          </p:cNvPr>
          <p:cNvSpPr/>
          <p:nvPr/>
        </p:nvSpPr>
        <p:spPr>
          <a:xfrm>
            <a:off x="9488702" y="2313753"/>
            <a:ext cx="303296" cy="303296"/>
          </a:xfrm>
          <a:prstGeom prst="ellipse">
            <a:avLst/>
          </a:prstGeom>
          <a:solidFill>
            <a:srgbClr val="5FA1D8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189" name="Elipse 188">
            <a:extLst>
              <a:ext uri="{FF2B5EF4-FFF2-40B4-BE49-F238E27FC236}">
                <a16:creationId xmlns:a16="http://schemas.microsoft.com/office/drawing/2014/main" id="{F1F508D0-55B1-4E39-8DBD-0DD2F493C86A}"/>
              </a:ext>
            </a:extLst>
          </p:cNvPr>
          <p:cNvSpPr/>
          <p:nvPr/>
        </p:nvSpPr>
        <p:spPr>
          <a:xfrm>
            <a:off x="8773758" y="1874158"/>
            <a:ext cx="303296" cy="303296"/>
          </a:xfrm>
          <a:prstGeom prst="ellipse">
            <a:avLst/>
          </a:prstGeom>
          <a:solidFill>
            <a:srgbClr val="5FA1D8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190" name="Elipse 189">
            <a:extLst>
              <a:ext uri="{FF2B5EF4-FFF2-40B4-BE49-F238E27FC236}">
                <a16:creationId xmlns:a16="http://schemas.microsoft.com/office/drawing/2014/main" id="{3AFA5465-A591-448B-A545-ACCD47650026}"/>
              </a:ext>
            </a:extLst>
          </p:cNvPr>
          <p:cNvSpPr/>
          <p:nvPr/>
        </p:nvSpPr>
        <p:spPr>
          <a:xfrm>
            <a:off x="9353963" y="1717115"/>
            <a:ext cx="303296" cy="303296"/>
          </a:xfrm>
          <a:prstGeom prst="ellipse">
            <a:avLst/>
          </a:prstGeom>
          <a:solidFill>
            <a:srgbClr val="5FA1D8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192" name="Elipse 191">
            <a:extLst>
              <a:ext uri="{FF2B5EF4-FFF2-40B4-BE49-F238E27FC236}">
                <a16:creationId xmlns:a16="http://schemas.microsoft.com/office/drawing/2014/main" id="{3F71BE1A-E69E-46CA-8115-C8702C186E3D}"/>
              </a:ext>
            </a:extLst>
          </p:cNvPr>
          <p:cNvSpPr/>
          <p:nvPr/>
        </p:nvSpPr>
        <p:spPr>
          <a:xfrm>
            <a:off x="4078755" y="4066999"/>
            <a:ext cx="208480" cy="184864"/>
          </a:xfrm>
          <a:prstGeom prst="ellipse">
            <a:avLst/>
          </a:prstGeom>
          <a:solidFill>
            <a:srgbClr val="5FA1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93" name="Elipse 192">
            <a:extLst>
              <a:ext uri="{FF2B5EF4-FFF2-40B4-BE49-F238E27FC236}">
                <a16:creationId xmlns:a16="http://schemas.microsoft.com/office/drawing/2014/main" id="{E0030C22-151C-43F8-A90B-BCF8E5582AF3}"/>
              </a:ext>
            </a:extLst>
          </p:cNvPr>
          <p:cNvSpPr/>
          <p:nvPr/>
        </p:nvSpPr>
        <p:spPr>
          <a:xfrm>
            <a:off x="4994114" y="4059328"/>
            <a:ext cx="208480" cy="184864"/>
          </a:xfrm>
          <a:prstGeom prst="ellipse">
            <a:avLst/>
          </a:prstGeom>
          <a:solidFill>
            <a:srgbClr val="5FA1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94" name="Elipse 193">
            <a:extLst>
              <a:ext uri="{FF2B5EF4-FFF2-40B4-BE49-F238E27FC236}">
                <a16:creationId xmlns:a16="http://schemas.microsoft.com/office/drawing/2014/main" id="{E988AB90-ED32-4BFE-8125-0E7B55279D90}"/>
              </a:ext>
            </a:extLst>
          </p:cNvPr>
          <p:cNvSpPr/>
          <p:nvPr/>
        </p:nvSpPr>
        <p:spPr>
          <a:xfrm>
            <a:off x="5678761" y="4056753"/>
            <a:ext cx="208480" cy="184864"/>
          </a:xfrm>
          <a:prstGeom prst="ellipse">
            <a:avLst/>
          </a:prstGeom>
          <a:solidFill>
            <a:srgbClr val="5FA1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95" name="Elipse 194">
            <a:extLst>
              <a:ext uri="{FF2B5EF4-FFF2-40B4-BE49-F238E27FC236}">
                <a16:creationId xmlns:a16="http://schemas.microsoft.com/office/drawing/2014/main" id="{F88DAAFC-4E53-4E3A-9AC0-0416538CBB2C}"/>
              </a:ext>
            </a:extLst>
          </p:cNvPr>
          <p:cNvSpPr/>
          <p:nvPr/>
        </p:nvSpPr>
        <p:spPr>
          <a:xfrm>
            <a:off x="4609626" y="3261262"/>
            <a:ext cx="208480" cy="184864"/>
          </a:xfrm>
          <a:prstGeom prst="ellipse">
            <a:avLst/>
          </a:prstGeom>
          <a:solidFill>
            <a:srgbClr val="5FA1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96" name="Elipse 195">
            <a:extLst>
              <a:ext uri="{FF2B5EF4-FFF2-40B4-BE49-F238E27FC236}">
                <a16:creationId xmlns:a16="http://schemas.microsoft.com/office/drawing/2014/main" id="{2EA54CBF-BC22-4726-8FF7-89BFD4796A4A}"/>
              </a:ext>
            </a:extLst>
          </p:cNvPr>
          <p:cNvSpPr/>
          <p:nvPr/>
        </p:nvSpPr>
        <p:spPr>
          <a:xfrm>
            <a:off x="5591545" y="3256631"/>
            <a:ext cx="208480" cy="184864"/>
          </a:xfrm>
          <a:prstGeom prst="ellipse">
            <a:avLst/>
          </a:prstGeom>
          <a:solidFill>
            <a:srgbClr val="5FA1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197" name="Elipse 196">
            <a:extLst>
              <a:ext uri="{FF2B5EF4-FFF2-40B4-BE49-F238E27FC236}">
                <a16:creationId xmlns:a16="http://schemas.microsoft.com/office/drawing/2014/main" id="{E1E75BB0-B65A-473C-9979-F3B0A2DC87D4}"/>
              </a:ext>
            </a:extLst>
          </p:cNvPr>
          <p:cNvSpPr/>
          <p:nvPr/>
        </p:nvSpPr>
        <p:spPr>
          <a:xfrm>
            <a:off x="6359980" y="3256633"/>
            <a:ext cx="208480" cy="184864"/>
          </a:xfrm>
          <a:prstGeom prst="ellipse">
            <a:avLst/>
          </a:prstGeom>
          <a:solidFill>
            <a:srgbClr val="5FA1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198" name="Elipse 197">
            <a:extLst>
              <a:ext uri="{FF2B5EF4-FFF2-40B4-BE49-F238E27FC236}">
                <a16:creationId xmlns:a16="http://schemas.microsoft.com/office/drawing/2014/main" id="{1C2DD268-4C41-4FDC-AC03-39CA938A496F}"/>
              </a:ext>
            </a:extLst>
          </p:cNvPr>
          <p:cNvSpPr/>
          <p:nvPr/>
        </p:nvSpPr>
        <p:spPr>
          <a:xfrm>
            <a:off x="5389424" y="2462997"/>
            <a:ext cx="208480" cy="184864"/>
          </a:xfrm>
          <a:prstGeom prst="ellipse">
            <a:avLst/>
          </a:prstGeom>
          <a:solidFill>
            <a:srgbClr val="5FA1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199" name="Elipse 198">
            <a:extLst>
              <a:ext uri="{FF2B5EF4-FFF2-40B4-BE49-F238E27FC236}">
                <a16:creationId xmlns:a16="http://schemas.microsoft.com/office/drawing/2014/main" id="{74D1D51F-8912-4A20-B2DD-343BF8B922F5}"/>
              </a:ext>
            </a:extLst>
          </p:cNvPr>
          <p:cNvSpPr/>
          <p:nvPr/>
        </p:nvSpPr>
        <p:spPr>
          <a:xfrm>
            <a:off x="6182752" y="2469539"/>
            <a:ext cx="208480" cy="184864"/>
          </a:xfrm>
          <a:prstGeom prst="ellipse">
            <a:avLst/>
          </a:prstGeom>
          <a:solidFill>
            <a:srgbClr val="5FA1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200" name="Elipse 199">
            <a:extLst>
              <a:ext uri="{FF2B5EF4-FFF2-40B4-BE49-F238E27FC236}">
                <a16:creationId xmlns:a16="http://schemas.microsoft.com/office/drawing/2014/main" id="{7ECFC7D6-A097-4385-8C79-3EC22EE84092}"/>
              </a:ext>
            </a:extLst>
          </p:cNvPr>
          <p:cNvSpPr/>
          <p:nvPr/>
        </p:nvSpPr>
        <p:spPr>
          <a:xfrm>
            <a:off x="6956348" y="2462997"/>
            <a:ext cx="208480" cy="184864"/>
          </a:xfrm>
          <a:prstGeom prst="ellipse">
            <a:avLst/>
          </a:prstGeom>
          <a:solidFill>
            <a:srgbClr val="5FA1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2622CB83-8D0B-48EC-B91A-625C1FACEF9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90021" y="3403157"/>
            <a:ext cx="797824" cy="692548"/>
          </a:xfrm>
          <a:prstGeom prst="bentConnector3">
            <a:avLst>
              <a:gd name="adj1" fmla="val -14136"/>
            </a:avLst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DDA406B-6930-4592-BC6A-C22A45802366}"/>
              </a:ext>
            </a:extLst>
          </p:cNvPr>
          <p:cNvSpPr txBox="1"/>
          <p:nvPr/>
        </p:nvSpPr>
        <p:spPr>
          <a:xfrm>
            <a:off x="6859632" y="702146"/>
            <a:ext cx="1949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Junction </a:t>
            </a:r>
            <a:r>
              <a:rPr kumimoji="0" lang="es-E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models</a:t>
            </a: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</p:txBody>
      </p:sp>
      <p:sp>
        <p:nvSpPr>
          <p:cNvPr id="211" name="CuadroTexto 210">
            <a:extLst>
              <a:ext uri="{FF2B5EF4-FFF2-40B4-BE49-F238E27FC236}">
                <a16:creationId xmlns:a16="http://schemas.microsoft.com/office/drawing/2014/main" id="{4E87C5D9-2102-4150-893A-E9B4DE8DA1D1}"/>
              </a:ext>
            </a:extLst>
          </p:cNvPr>
          <p:cNvSpPr txBox="1"/>
          <p:nvPr/>
        </p:nvSpPr>
        <p:spPr>
          <a:xfrm>
            <a:off x="6772560" y="880319"/>
            <a:ext cx="900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metal</a:t>
            </a:r>
          </a:p>
        </p:txBody>
      </p:sp>
      <p:sp>
        <p:nvSpPr>
          <p:cNvPr id="212" name="CuadroTexto 211">
            <a:extLst>
              <a:ext uri="{FF2B5EF4-FFF2-40B4-BE49-F238E27FC236}">
                <a16:creationId xmlns:a16="http://schemas.microsoft.com/office/drawing/2014/main" id="{7C7D5693-94BA-4E9C-9ED3-16174C5C126E}"/>
              </a:ext>
            </a:extLst>
          </p:cNvPr>
          <p:cNvSpPr txBox="1"/>
          <p:nvPr/>
        </p:nvSpPr>
        <p:spPr>
          <a:xfrm>
            <a:off x="7485079" y="882789"/>
            <a:ext cx="1360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semiconductor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362355B9-4027-4C06-AC1F-57E4552F4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04" y="4398846"/>
            <a:ext cx="597460" cy="480406"/>
          </a:xfrm>
          <a:prstGeom prst="rect">
            <a:avLst/>
          </a:prstGeom>
        </p:spPr>
      </p:pic>
      <p:pic>
        <p:nvPicPr>
          <p:cNvPr id="276" name="Imagen 275">
            <a:extLst>
              <a:ext uri="{FF2B5EF4-FFF2-40B4-BE49-F238E27FC236}">
                <a16:creationId xmlns:a16="http://schemas.microsoft.com/office/drawing/2014/main" id="{F6B7EB41-86B1-41B7-97A5-01703B6A5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167" y="1146042"/>
            <a:ext cx="597460" cy="480406"/>
          </a:xfrm>
          <a:prstGeom prst="rect">
            <a:avLst/>
          </a:prstGeom>
        </p:spPr>
      </p:pic>
      <p:pic>
        <p:nvPicPr>
          <p:cNvPr id="277" name="Imagen 276">
            <a:extLst>
              <a:ext uri="{FF2B5EF4-FFF2-40B4-BE49-F238E27FC236}">
                <a16:creationId xmlns:a16="http://schemas.microsoft.com/office/drawing/2014/main" id="{4CDDAD05-BDCC-4791-AAE5-778AE4606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7052" y="3655551"/>
            <a:ext cx="597460" cy="480406"/>
          </a:xfrm>
          <a:prstGeom prst="rect">
            <a:avLst/>
          </a:prstGeom>
        </p:spPr>
      </p:pic>
      <p:pic>
        <p:nvPicPr>
          <p:cNvPr id="278" name="Imagen 277">
            <a:extLst>
              <a:ext uri="{FF2B5EF4-FFF2-40B4-BE49-F238E27FC236}">
                <a16:creationId xmlns:a16="http://schemas.microsoft.com/office/drawing/2014/main" id="{702E58E5-3EE1-4FBB-B0F7-EDAB97466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512" y="2876104"/>
            <a:ext cx="597460" cy="480406"/>
          </a:xfrm>
          <a:prstGeom prst="rect">
            <a:avLst/>
          </a:prstGeom>
        </p:spPr>
      </p:pic>
      <p:pic>
        <p:nvPicPr>
          <p:cNvPr id="280" name="Imagen 279">
            <a:extLst>
              <a:ext uri="{FF2B5EF4-FFF2-40B4-BE49-F238E27FC236}">
                <a16:creationId xmlns:a16="http://schemas.microsoft.com/office/drawing/2014/main" id="{295A4753-EFB6-476D-BA2B-40A11C776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074" y="2100100"/>
            <a:ext cx="597460" cy="480406"/>
          </a:xfrm>
          <a:prstGeom prst="rect">
            <a:avLst/>
          </a:prstGeom>
        </p:spPr>
      </p:pic>
      <p:pic>
        <p:nvPicPr>
          <p:cNvPr id="282" name="Imagen 281">
            <a:extLst>
              <a:ext uri="{FF2B5EF4-FFF2-40B4-BE49-F238E27FC236}">
                <a16:creationId xmlns:a16="http://schemas.microsoft.com/office/drawing/2014/main" id="{FE8B7C69-394C-4B5D-8395-DEB88D6DB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911" y="2077275"/>
            <a:ext cx="597460" cy="480406"/>
          </a:xfrm>
          <a:prstGeom prst="rect">
            <a:avLst/>
          </a:prstGeom>
        </p:spPr>
      </p:pic>
      <p:pic>
        <p:nvPicPr>
          <p:cNvPr id="283" name="Imagen 282">
            <a:extLst>
              <a:ext uri="{FF2B5EF4-FFF2-40B4-BE49-F238E27FC236}">
                <a16:creationId xmlns:a16="http://schemas.microsoft.com/office/drawing/2014/main" id="{9E39A1CC-ED8E-415F-89E9-FCA5D2A45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375" y="2082519"/>
            <a:ext cx="597460" cy="480406"/>
          </a:xfrm>
          <a:prstGeom prst="rect">
            <a:avLst/>
          </a:prstGeom>
        </p:spPr>
      </p:pic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191324C0-F252-463D-BE61-93FDC67C6050}"/>
              </a:ext>
            </a:extLst>
          </p:cNvPr>
          <p:cNvCxnSpPr/>
          <p:nvPr/>
        </p:nvCxnSpPr>
        <p:spPr>
          <a:xfrm rot="5400000" flipH="1" flipV="1">
            <a:off x="6640778" y="2855994"/>
            <a:ext cx="802187" cy="423000"/>
          </a:xfrm>
          <a:prstGeom prst="bentConnector3">
            <a:avLst>
              <a:gd name="adj1" fmla="val 842"/>
            </a:avLst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cto 141">
            <a:extLst>
              <a:ext uri="{FF2B5EF4-FFF2-40B4-BE49-F238E27FC236}">
                <a16:creationId xmlns:a16="http://schemas.microsoft.com/office/drawing/2014/main" id="{B3B62D47-7D1E-4669-A5F8-D6520FE4C973}"/>
              </a:ext>
            </a:extLst>
          </p:cNvPr>
          <p:cNvCxnSpPr>
            <a:cxnSpLocks/>
          </p:cNvCxnSpPr>
          <p:nvPr/>
        </p:nvCxnSpPr>
        <p:spPr>
          <a:xfrm flipH="1">
            <a:off x="5388563" y="3596135"/>
            <a:ext cx="26863" cy="673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ángulo 143">
            <a:extLst>
              <a:ext uri="{FF2B5EF4-FFF2-40B4-BE49-F238E27FC236}">
                <a16:creationId xmlns:a16="http://schemas.microsoft.com/office/drawing/2014/main" id="{57E354C3-9374-4637-8A40-0DCD2FE8E4CB}"/>
              </a:ext>
            </a:extLst>
          </p:cNvPr>
          <p:cNvSpPr/>
          <p:nvPr/>
        </p:nvSpPr>
        <p:spPr>
          <a:xfrm>
            <a:off x="6893167" y="702146"/>
            <a:ext cx="1905991" cy="10177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F6110744-BB99-4779-AE87-2BEB8184A64C}"/>
              </a:ext>
            </a:extLst>
          </p:cNvPr>
          <p:cNvSpPr txBox="1"/>
          <p:nvPr/>
        </p:nvSpPr>
        <p:spPr>
          <a:xfrm>
            <a:off x="4577069" y="1124578"/>
            <a:ext cx="2125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Resistors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horizontal 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current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7" name="Conector recto de flecha 146">
            <a:extLst>
              <a:ext uri="{FF2B5EF4-FFF2-40B4-BE49-F238E27FC236}">
                <a16:creationId xmlns:a16="http://schemas.microsoft.com/office/drawing/2014/main" id="{4D3A930F-A3BD-4964-9203-FE777D2FA751}"/>
              </a:ext>
            </a:extLst>
          </p:cNvPr>
          <p:cNvCxnSpPr>
            <a:endCxn id="251" idx="0"/>
          </p:cNvCxnSpPr>
          <p:nvPr/>
        </p:nvCxnSpPr>
        <p:spPr>
          <a:xfrm flipH="1">
            <a:off x="5641588" y="1719885"/>
            <a:ext cx="60216" cy="221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de flecha 161">
            <a:extLst>
              <a:ext uri="{FF2B5EF4-FFF2-40B4-BE49-F238E27FC236}">
                <a16:creationId xmlns:a16="http://schemas.microsoft.com/office/drawing/2014/main" id="{D1061AA5-5E5D-4941-951A-892669A18453}"/>
              </a:ext>
            </a:extLst>
          </p:cNvPr>
          <p:cNvCxnSpPr>
            <a:cxnSpLocks/>
            <a:endCxn id="170" idx="0"/>
          </p:cNvCxnSpPr>
          <p:nvPr/>
        </p:nvCxnSpPr>
        <p:spPr>
          <a:xfrm>
            <a:off x="5971601" y="1726349"/>
            <a:ext cx="82737" cy="21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cto de flecha 171">
            <a:extLst>
              <a:ext uri="{FF2B5EF4-FFF2-40B4-BE49-F238E27FC236}">
                <a16:creationId xmlns:a16="http://schemas.microsoft.com/office/drawing/2014/main" id="{3246B9B9-622C-481D-9EEC-0F659A079400}"/>
              </a:ext>
            </a:extLst>
          </p:cNvPr>
          <p:cNvCxnSpPr>
            <a:endCxn id="243" idx="0"/>
          </p:cNvCxnSpPr>
          <p:nvPr/>
        </p:nvCxnSpPr>
        <p:spPr>
          <a:xfrm>
            <a:off x="6217572" y="1713230"/>
            <a:ext cx="242982" cy="22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cto de flecha 173">
            <a:extLst>
              <a:ext uri="{FF2B5EF4-FFF2-40B4-BE49-F238E27FC236}">
                <a16:creationId xmlns:a16="http://schemas.microsoft.com/office/drawing/2014/main" id="{16EDDAD1-808F-456F-9257-4E8CFB46EB5B}"/>
              </a:ext>
            </a:extLst>
          </p:cNvPr>
          <p:cNvCxnSpPr>
            <a:endCxn id="279" idx="0"/>
          </p:cNvCxnSpPr>
          <p:nvPr/>
        </p:nvCxnSpPr>
        <p:spPr>
          <a:xfrm flipH="1">
            <a:off x="5134977" y="1713230"/>
            <a:ext cx="233911" cy="62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CuadroTexto 303">
            <a:extLst>
              <a:ext uri="{FF2B5EF4-FFF2-40B4-BE49-F238E27FC236}">
                <a16:creationId xmlns:a16="http://schemas.microsoft.com/office/drawing/2014/main" id="{49F0FB66-CD95-4B3C-AE3E-34F82D692407}"/>
              </a:ext>
            </a:extLst>
          </p:cNvPr>
          <p:cNvSpPr txBox="1"/>
          <p:nvPr/>
        </p:nvSpPr>
        <p:spPr>
          <a:xfrm>
            <a:off x="1808580" y="2840755"/>
            <a:ext cx="51609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s-ES" sz="2000" b="1" i="0" u="none" strike="noStrike" kern="1200" cap="none" spc="0" normalizeH="0" baseline="-25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  <a:endParaRPr kumimoji="0" lang="es-ES" sz="20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6" name="Imagen 175">
            <a:extLst>
              <a:ext uri="{FF2B5EF4-FFF2-40B4-BE49-F238E27FC236}">
                <a16:creationId xmlns:a16="http://schemas.microsoft.com/office/drawing/2014/main" id="{95076AE6-E9E5-4804-85A7-B572691BC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151" y="2875616"/>
            <a:ext cx="704759" cy="487722"/>
          </a:xfrm>
          <a:prstGeom prst="rect">
            <a:avLst/>
          </a:prstGeom>
        </p:spPr>
      </p:pic>
      <p:pic>
        <p:nvPicPr>
          <p:cNvPr id="306" name="Imagen 305">
            <a:extLst>
              <a:ext uri="{FF2B5EF4-FFF2-40B4-BE49-F238E27FC236}">
                <a16:creationId xmlns:a16="http://schemas.microsoft.com/office/drawing/2014/main" id="{611926E3-D9B7-4680-B8DD-6D36CC475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97" y="2127441"/>
            <a:ext cx="704759" cy="487722"/>
          </a:xfrm>
          <a:prstGeom prst="rect">
            <a:avLst/>
          </a:prstGeom>
        </p:spPr>
      </p:pic>
      <p:pic>
        <p:nvPicPr>
          <p:cNvPr id="308" name="Imagen 307">
            <a:extLst>
              <a:ext uri="{FF2B5EF4-FFF2-40B4-BE49-F238E27FC236}">
                <a16:creationId xmlns:a16="http://schemas.microsoft.com/office/drawing/2014/main" id="{4F6ABB09-1982-4079-B3E0-04B8BFE9B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8720" y="2883381"/>
            <a:ext cx="704759" cy="487722"/>
          </a:xfrm>
          <a:prstGeom prst="rect">
            <a:avLst/>
          </a:prstGeom>
        </p:spPr>
      </p:pic>
      <p:pic>
        <p:nvPicPr>
          <p:cNvPr id="309" name="Imagen 308">
            <a:extLst>
              <a:ext uri="{FF2B5EF4-FFF2-40B4-BE49-F238E27FC236}">
                <a16:creationId xmlns:a16="http://schemas.microsoft.com/office/drawing/2014/main" id="{65F9D288-9466-4586-8362-BFCE158BC3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1042" y="3669421"/>
            <a:ext cx="704759" cy="487722"/>
          </a:xfrm>
          <a:prstGeom prst="rect">
            <a:avLst/>
          </a:prstGeom>
        </p:spPr>
      </p:pic>
      <p:pic>
        <p:nvPicPr>
          <p:cNvPr id="310" name="Imagen 309">
            <a:extLst>
              <a:ext uri="{FF2B5EF4-FFF2-40B4-BE49-F238E27FC236}">
                <a16:creationId xmlns:a16="http://schemas.microsoft.com/office/drawing/2014/main" id="{3057CD15-881A-4055-B956-A76D3C251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0424" y="3655824"/>
            <a:ext cx="704759" cy="487722"/>
          </a:xfrm>
          <a:prstGeom prst="rect">
            <a:avLst/>
          </a:prstGeom>
        </p:spPr>
      </p:pic>
      <p:pic>
        <p:nvPicPr>
          <p:cNvPr id="311" name="Imagen 310">
            <a:extLst>
              <a:ext uri="{FF2B5EF4-FFF2-40B4-BE49-F238E27FC236}">
                <a16:creationId xmlns:a16="http://schemas.microsoft.com/office/drawing/2014/main" id="{494FB723-1208-44E8-AF41-8D5B59B1C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4726" y="1135144"/>
            <a:ext cx="704759" cy="487722"/>
          </a:xfrm>
          <a:prstGeom prst="rect">
            <a:avLst/>
          </a:prstGeom>
        </p:spPr>
      </p:pic>
      <p:cxnSp>
        <p:nvCxnSpPr>
          <p:cNvPr id="182" name="Conector recto 181">
            <a:extLst>
              <a:ext uri="{FF2B5EF4-FFF2-40B4-BE49-F238E27FC236}">
                <a16:creationId xmlns:a16="http://schemas.microsoft.com/office/drawing/2014/main" id="{9DC50FEA-ECF9-4226-94BC-A4005AFCB417}"/>
              </a:ext>
            </a:extLst>
          </p:cNvPr>
          <p:cNvCxnSpPr>
            <a:stCxn id="7" idx="0"/>
            <a:endCxn id="7" idx="0"/>
          </p:cNvCxnSpPr>
          <p:nvPr/>
        </p:nvCxnSpPr>
        <p:spPr>
          <a:xfrm>
            <a:off x="9375984" y="2044856"/>
            <a:ext cx="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recto 200">
            <a:extLst>
              <a:ext uri="{FF2B5EF4-FFF2-40B4-BE49-F238E27FC236}">
                <a16:creationId xmlns:a16="http://schemas.microsoft.com/office/drawing/2014/main" id="{1CAA8A74-0C5F-4292-89C1-6BA32F21CB28}"/>
              </a:ext>
            </a:extLst>
          </p:cNvPr>
          <p:cNvCxnSpPr>
            <a:cxnSpLocks/>
          </p:cNvCxnSpPr>
          <p:nvPr/>
        </p:nvCxnSpPr>
        <p:spPr>
          <a:xfrm>
            <a:off x="9291852" y="2040072"/>
            <a:ext cx="17677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recto 204">
            <a:extLst>
              <a:ext uri="{FF2B5EF4-FFF2-40B4-BE49-F238E27FC236}">
                <a16:creationId xmlns:a16="http://schemas.microsoft.com/office/drawing/2014/main" id="{6602B4E3-DD5A-441C-BE0D-B479EFE72785}"/>
              </a:ext>
            </a:extLst>
          </p:cNvPr>
          <p:cNvCxnSpPr>
            <a:cxnSpLocks/>
          </p:cNvCxnSpPr>
          <p:nvPr/>
        </p:nvCxnSpPr>
        <p:spPr>
          <a:xfrm flipH="1">
            <a:off x="9469407" y="2037717"/>
            <a:ext cx="9058" cy="23419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ector recto 329">
            <a:extLst>
              <a:ext uri="{FF2B5EF4-FFF2-40B4-BE49-F238E27FC236}">
                <a16:creationId xmlns:a16="http://schemas.microsoft.com/office/drawing/2014/main" id="{3B362914-CB30-40D9-BDFA-920CB140EAA1}"/>
              </a:ext>
            </a:extLst>
          </p:cNvPr>
          <p:cNvCxnSpPr/>
          <p:nvPr/>
        </p:nvCxnSpPr>
        <p:spPr>
          <a:xfrm flipV="1">
            <a:off x="8598776" y="2435830"/>
            <a:ext cx="487825" cy="486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Conector recto 331">
            <a:extLst>
              <a:ext uri="{FF2B5EF4-FFF2-40B4-BE49-F238E27FC236}">
                <a16:creationId xmlns:a16="http://schemas.microsoft.com/office/drawing/2014/main" id="{A16FBB12-F34C-42FF-A4AE-99875847AD7F}"/>
              </a:ext>
            </a:extLst>
          </p:cNvPr>
          <p:cNvCxnSpPr/>
          <p:nvPr/>
        </p:nvCxnSpPr>
        <p:spPr>
          <a:xfrm flipV="1">
            <a:off x="8410039" y="2427954"/>
            <a:ext cx="487825" cy="486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onector recto 295">
            <a:extLst>
              <a:ext uri="{FF2B5EF4-FFF2-40B4-BE49-F238E27FC236}">
                <a16:creationId xmlns:a16="http://schemas.microsoft.com/office/drawing/2014/main" id="{2211218D-BC80-498A-AC23-084A92943566}"/>
              </a:ext>
            </a:extLst>
          </p:cNvPr>
          <p:cNvCxnSpPr>
            <a:cxnSpLocks/>
          </p:cNvCxnSpPr>
          <p:nvPr/>
        </p:nvCxnSpPr>
        <p:spPr>
          <a:xfrm flipV="1">
            <a:off x="9375984" y="2032769"/>
            <a:ext cx="717160" cy="47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Conector recto 337">
            <a:extLst>
              <a:ext uri="{FF2B5EF4-FFF2-40B4-BE49-F238E27FC236}">
                <a16:creationId xmlns:a16="http://schemas.microsoft.com/office/drawing/2014/main" id="{28D230D7-3DCB-4159-8ED3-A96705A4526D}"/>
              </a:ext>
            </a:extLst>
          </p:cNvPr>
          <p:cNvCxnSpPr>
            <a:cxnSpLocks/>
          </p:cNvCxnSpPr>
          <p:nvPr/>
        </p:nvCxnSpPr>
        <p:spPr>
          <a:xfrm>
            <a:off x="8540599" y="2039776"/>
            <a:ext cx="777808" cy="39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Conector recto 338">
            <a:extLst>
              <a:ext uri="{FF2B5EF4-FFF2-40B4-BE49-F238E27FC236}">
                <a16:creationId xmlns:a16="http://schemas.microsoft.com/office/drawing/2014/main" id="{23B0021E-ADC6-4182-9359-B8F43F98440D}"/>
              </a:ext>
            </a:extLst>
          </p:cNvPr>
          <p:cNvCxnSpPr/>
          <p:nvPr/>
        </p:nvCxnSpPr>
        <p:spPr>
          <a:xfrm flipV="1">
            <a:off x="8989308" y="2043384"/>
            <a:ext cx="487825" cy="486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Conector recto 340">
            <a:extLst>
              <a:ext uri="{FF2B5EF4-FFF2-40B4-BE49-F238E27FC236}">
                <a16:creationId xmlns:a16="http://schemas.microsoft.com/office/drawing/2014/main" id="{0E569F7B-1B7B-41B0-A93E-5896D5799D82}"/>
              </a:ext>
            </a:extLst>
          </p:cNvPr>
          <p:cNvCxnSpPr/>
          <p:nvPr/>
        </p:nvCxnSpPr>
        <p:spPr>
          <a:xfrm flipV="1">
            <a:off x="8799079" y="2037861"/>
            <a:ext cx="487825" cy="48632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Elipse 220">
            <a:extLst>
              <a:ext uri="{FF2B5EF4-FFF2-40B4-BE49-F238E27FC236}">
                <a16:creationId xmlns:a16="http://schemas.microsoft.com/office/drawing/2014/main" id="{94C8816F-350E-46BB-A563-E9E481AE5827}"/>
              </a:ext>
            </a:extLst>
          </p:cNvPr>
          <p:cNvSpPr/>
          <p:nvPr/>
        </p:nvSpPr>
        <p:spPr>
          <a:xfrm flipH="1" flipV="1">
            <a:off x="6814236" y="344149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2" name="Elipse 221">
            <a:extLst>
              <a:ext uri="{FF2B5EF4-FFF2-40B4-BE49-F238E27FC236}">
                <a16:creationId xmlns:a16="http://schemas.microsoft.com/office/drawing/2014/main" id="{6CA2C18D-E2EC-4529-A93D-37C0684A996E}"/>
              </a:ext>
            </a:extLst>
          </p:cNvPr>
          <p:cNvSpPr/>
          <p:nvPr/>
        </p:nvSpPr>
        <p:spPr>
          <a:xfrm flipH="1" flipV="1">
            <a:off x="7228549" y="2639019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Elipse 190">
            <a:extLst>
              <a:ext uri="{FF2B5EF4-FFF2-40B4-BE49-F238E27FC236}">
                <a16:creationId xmlns:a16="http://schemas.microsoft.com/office/drawing/2014/main" id="{B03548D2-343A-4FE2-88A4-B1A7386019C9}"/>
              </a:ext>
            </a:extLst>
          </p:cNvPr>
          <p:cNvSpPr/>
          <p:nvPr/>
        </p:nvSpPr>
        <p:spPr>
          <a:xfrm>
            <a:off x="9755755" y="1881520"/>
            <a:ext cx="303296" cy="303296"/>
          </a:xfrm>
          <a:prstGeom prst="ellipse">
            <a:avLst/>
          </a:prstGeom>
          <a:solidFill>
            <a:srgbClr val="5FA1D8">
              <a:alpha val="4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419C8CD-DCEB-44AD-8C28-75058B36ADC0}"/>
              </a:ext>
            </a:extLst>
          </p:cNvPr>
          <p:cNvCxnSpPr>
            <a:cxnSpLocks/>
            <a:stCxn id="251" idx="1"/>
          </p:cNvCxnSpPr>
          <p:nvPr/>
        </p:nvCxnSpPr>
        <p:spPr>
          <a:xfrm flipH="1">
            <a:off x="5424837" y="1991093"/>
            <a:ext cx="535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recto 231">
            <a:extLst>
              <a:ext uri="{FF2B5EF4-FFF2-40B4-BE49-F238E27FC236}">
                <a16:creationId xmlns:a16="http://schemas.microsoft.com/office/drawing/2014/main" id="{44A73CA9-7B1B-AA8F-557A-B70451E4FA5B}"/>
              </a:ext>
            </a:extLst>
          </p:cNvPr>
          <p:cNvCxnSpPr>
            <a:cxnSpLocks/>
          </p:cNvCxnSpPr>
          <p:nvPr/>
        </p:nvCxnSpPr>
        <p:spPr>
          <a:xfrm flipV="1">
            <a:off x="6616582" y="1990533"/>
            <a:ext cx="42287" cy="902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cto 233">
            <a:extLst>
              <a:ext uri="{FF2B5EF4-FFF2-40B4-BE49-F238E27FC236}">
                <a16:creationId xmlns:a16="http://schemas.microsoft.com/office/drawing/2014/main" id="{2D2EA786-171A-46D6-7449-28B3E4CE601B}"/>
              </a:ext>
            </a:extLst>
          </p:cNvPr>
          <p:cNvCxnSpPr>
            <a:cxnSpLocks/>
          </p:cNvCxnSpPr>
          <p:nvPr/>
        </p:nvCxnSpPr>
        <p:spPr>
          <a:xfrm flipV="1">
            <a:off x="5954032" y="2786249"/>
            <a:ext cx="42287" cy="902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Elipse 234">
            <a:extLst>
              <a:ext uri="{FF2B5EF4-FFF2-40B4-BE49-F238E27FC236}">
                <a16:creationId xmlns:a16="http://schemas.microsoft.com/office/drawing/2014/main" id="{D7C25F49-0454-F090-53E0-6817019D13BA}"/>
              </a:ext>
            </a:extLst>
          </p:cNvPr>
          <p:cNvSpPr/>
          <p:nvPr/>
        </p:nvSpPr>
        <p:spPr>
          <a:xfrm flipH="1" flipV="1">
            <a:off x="5084888" y="285983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Elipse 237">
            <a:extLst>
              <a:ext uri="{FF2B5EF4-FFF2-40B4-BE49-F238E27FC236}">
                <a16:creationId xmlns:a16="http://schemas.microsoft.com/office/drawing/2014/main" id="{D99DFF16-96D4-21BC-C4DC-7C47EEF09C30}"/>
              </a:ext>
            </a:extLst>
          </p:cNvPr>
          <p:cNvSpPr/>
          <p:nvPr/>
        </p:nvSpPr>
        <p:spPr>
          <a:xfrm flipH="1" flipV="1">
            <a:off x="5107644" y="276304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9" name="Elipse 238">
            <a:extLst>
              <a:ext uri="{FF2B5EF4-FFF2-40B4-BE49-F238E27FC236}">
                <a16:creationId xmlns:a16="http://schemas.microsoft.com/office/drawing/2014/main" id="{46B247D7-AC3B-C581-077A-8B0720A976A4}"/>
              </a:ext>
            </a:extLst>
          </p:cNvPr>
          <p:cNvSpPr/>
          <p:nvPr/>
        </p:nvSpPr>
        <p:spPr>
          <a:xfrm flipH="1" flipV="1">
            <a:off x="5930330" y="286436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0" name="Elipse 239">
            <a:extLst>
              <a:ext uri="{FF2B5EF4-FFF2-40B4-BE49-F238E27FC236}">
                <a16:creationId xmlns:a16="http://schemas.microsoft.com/office/drawing/2014/main" id="{60369794-65CE-9671-DD6E-702C6859033D}"/>
              </a:ext>
            </a:extLst>
          </p:cNvPr>
          <p:cNvSpPr/>
          <p:nvPr/>
        </p:nvSpPr>
        <p:spPr>
          <a:xfrm flipH="1" flipV="1">
            <a:off x="6817745" y="2864664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1" name="Elipse 240">
            <a:extLst>
              <a:ext uri="{FF2B5EF4-FFF2-40B4-BE49-F238E27FC236}">
                <a16:creationId xmlns:a16="http://schemas.microsoft.com/office/drawing/2014/main" id="{5F847FFD-87AC-031D-FA91-BF46617D5086}"/>
              </a:ext>
            </a:extLst>
          </p:cNvPr>
          <p:cNvSpPr/>
          <p:nvPr/>
        </p:nvSpPr>
        <p:spPr>
          <a:xfrm flipH="1" flipV="1">
            <a:off x="6230927" y="197201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2" name="Elipse 241">
            <a:extLst>
              <a:ext uri="{FF2B5EF4-FFF2-40B4-BE49-F238E27FC236}">
                <a16:creationId xmlns:a16="http://schemas.microsoft.com/office/drawing/2014/main" id="{1D047A81-7C3C-CB6F-18BF-42D383AAC85D}"/>
              </a:ext>
            </a:extLst>
          </p:cNvPr>
          <p:cNvSpPr/>
          <p:nvPr/>
        </p:nvSpPr>
        <p:spPr>
          <a:xfrm flipH="1" flipV="1">
            <a:off x="5775943" y="2090223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4" name="Elipse 243">
            <a:extLst>
              <a:ext uri="{FF2B5EF4-FFF2-40B4-BE49-F238E27FC236}">
                <a16:creationId xmlns:a16="http://schemas.microsoft.com/office/drawing/2014/main" id="{947180B3-8D31-6BE6-D838-D5338AE7B680}"/>
              </a:ext>
            </a:extLst>
          </p:cNvPr>
          <p:cNvSpPr/>
          <p:nvPr/>
        </p:nvSpPr>
        <p:spPr>
          <a:xfrm flipH="1" flipV="1">
            <a:off x="5830882" y="197176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" name="Elipse 244">
            <a:extLst>
              <a:ext uri="{FF2B5EF4-FFF2-40B4-BE49-F238E27FC236}">
                <a16:creationId xmlns:a16="http://schemas.microsoft.com/office/drawing/2014/main" id="{EC77969D-00BF-7742-8683-BE7FC9C91467}"/>
              </a:ext>
            </a:extLst>
          </p:cNvPr>
          <p:cNvSpPr/>
          <p:nvPr/>
        </p:nvSpPr>
        <p:spPr>
          <a:xfrm flipH="1" flipV="1">
            <a:off x="6597544" y="2064948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6" name="Elipse 245">
            <a:extLst>
              <a:ext uri="{FF2B5EF4-FFF2-40B4-BE49-F238E27FC236}">
                <a16:creationId xmlns:a16="http://schemas.microsoft.com/office/drawing/2014/main" id="{2D9B934B-3A89-2C4A-96B5-0284C0C55FEC}"/>
              </a:ext>
            </a:extLst>
          </p:cNvPr>
          <p:cNvSpPr/>
          <p:nvPr/>
        </p:nvSpPr>
        <p:spPr>
          <a:xfrm flipH="1" flipV="1">
            <a:off x="6640691" y="197176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7" name="Elipse 246">
            <a:extLst>
              <a:ext uri="{FF2B5EF4-FFF2-40B4-BE49-F238E27FC236}">
                <a16:creationId xmlns:a16="http://schemas.microsoft.com/office/drawing/2014/main" id="{D3BD92F2-3170-B052-65A0-C8FAA326B14B}"/>
              </a:ext>
            </a:extLst>
          </p:cNvPr>
          <p:cNvSpPr/>
          <p:nvPr/>
        </p:nvSpPr>
        <p:spPr>
          <a:xfrm flipH="1" flipV="1">
            <a:off x="7059162" y="197176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8" name="Elipse 247">
            <a:extLst>
              <a:ext uri="{FF2B5EF4-FFF2-40B4-BE49-F238E27FC236}">
                <a16:creationId xmlns:a16="http://schemas.microsoft.com/office/drawing/2014/main" id="{714662F4-7201-488B-AF8F-8EA7688F3E31}"/>
              </a:ext>
            </a:extLst>
          </p:cNvPr>
          <p:cNvSpPr/>
          <p:nvPr/>
        </p:nvSpPr>
        <p:spPr>
          <a:xfrm flipH="1" flipV="1">
            <a:off x="4595239" y="3560439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9" name="Elipse 248">
            <a:extLst>
              <a:ext uri="{FF2B5EF4-FFF2-40B4-BE49-F238E27FC236}">
                <a16:creationId xmlns:a16="http://schemas.microsoft.com/office/drawing/2014/main" id="{98AC67BC-498E-F337-72E0-9B9CB067D11F}"/>
              </a:ext>
            </a:extLst>
          </p:cNvPr>
          <p:cNvSpPr/>
          <p:nvPr/>
        </p:nvSpPr>
        <p:spPr>
          <a:xfrm flipH="1" flipV="1">
            <a:off x="4549519" y="3658603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Elipse 253">
            <a:extLst>
              <a:ext uri="{FF2B5EF4-FFF2-40B4-BE49-F238E27FC236}">
                <a16:creationId xmlns:a16="http://schemas.microsoft.com/office/drawing/2014/main" id="{F23B5B0A-A941-75C9-A68D-AD438E0F3D51}"/>
              </a:ext>
            </a:extLst>
          </p:cNvPr>
          <p:cNvSpPr/>
          <p:nvPr/>
        </p:nvSpPr>
        <p:spPr>
          <a:xfrm flipH="1" flipV="1">
            <a:off x="5362991" y="3644118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Elipse 255">
            <a:extLst>
              <a:ext uri="{FF2B5EF4-FFF2-40B4-BE49-F238E27FC236}">
                <a16:creationId xmlns:a16="http://schemas.microsoft.com/office/drawing/2014/main" id="{F4DE07C7-ACCB-4800-679D-A12D7AE4197E}"/>
              </a:ext>
            </a:extLst>
          </p:cNvPr>
          <p:cNvSpPr/>
          <p:nvPr/>
        </p:nvSpPr>
        <p:spPr>
          <a:xfrm flipH="1" flipV="1">
            <a:off x="6189682" y="3644105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2" name="Elipse 261">
            <a:extLst>
              <a:ext uri="{FF2B5EF4-FFF2-40B4-BE49-F238E27FC236}">
                <a16:creationId xmlns:a16="http://schemas.microsoft.com/office/drawing/2014/main" id="{F481F9E5-184C-514B-CEE8-7EC70A3D6CF7}"/>
              </a:ext>
            </a:extLst>
          </p:cNvPr>
          <p:cNvSpPr/>
          <p:nvPr/>
        </p:nvSpPr>
        <p:spPr>
          <a:xfrm flipH="1" flipV="1">
            <a:off x="7232019" y="2071703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3" name="Elipse 262">
            <a:extLst>
              <a:ext uri="{FF2B5EF4-FFF2-40B4-BE49-F238E27FC236}">
                <a16:creationId xmlns:a16="http://schemas.microsoft.com/office/drawing/2014/main" id="{D9B87AC9-5C55-2FFD-E56E-B09C8FFBCBA9}"/>
              </a:ext>
            </a:extLst>
          </p:cNvPr>
          <p:cNvSpPr/>
          <p:nvPr/>
        </p:nvSpPr>
        <p:spPr>
          <a:xfrm flipH="1" flipV="1">
            <a:off x="6118866" y="4242786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4" name="Elipse 263">
            <a:extLst>
              <a:ext uri="{FF2B5EF4-FFF2-40B4-BE49-F238E27FC236}">
                <a16:creationId xmlns:a16="http://schemas.microsoft.com/office/drawing/2014/main" id="{9ABE49CF-06F4-091C-90AF-A69AF490AECE}"/>
              </a:ext>
            </a:extLst>
          </p:cNvPr>
          <p:cNvSpPr/>
          <p:nvPr/>
        </p:nvSpPr>
        <p:spPr>
          <a:xfrm flipH="1" flipV="1">
            <a:off x="5380431" y="4240806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6" name="Elipse 265">
            <a:extLst>
              <a:ext uri="{FF2B5EF4-FFF2-40B4-BE49-F238E27FC236}">
                <a16:creationId xmlns:a16="http://schemas.microsoft.com/office/drawing/2014/main" id="{2100970A-BCDB-FDFD-31DF-68EB5F7C1356}"/>
              </a:ext>
            </a:extLst>
          </p:cNvPr>
          <p:cNvSpPr/>
          <p:nvPr/>
        </p:nvSpPr>
        <p:spPr>
          <a:xfrm flipH="1" flipV="1">
            <a:off x="5953597" y="3447869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7" name="Elipse 266">
            <a:extLst>
              <a:ext uri="{FF2B5EF4-FFF2-40B4-BE49-F238E27FC236}">
                <a16:creationId xmlns:a16="http://schemas.microsoft.com/office/drawing/2014/main" id="{820F8E88-442D-FAA6-A37C-BF597CB606EE}"/>
              </a:ext>
            </a:extLst>
          </p:cNvPr>
          <p:cNvSpPr/>
          <p:nvPr/>
        </p:nvSpPr>
        <p:spPr>
          <a:xfrm flipH="1" flipV="1">
            <a:off x="6505695" y="263163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8" name="Elipse 267">
            <a:extLst>
              <a:ext uri="{FF2B5EF4-FFF2-40B4-BE49-F238E27FC236}">
                <a16:creationId xmlns:a16="http://schemas.microsoft.com/office/drawing/2014/main" id="{7A1B10CE-3BA7-7442-4E39-A8F232D49AE9}"/>
              </a:ext>
            </a:extLst>
          </p:cNvPr>
          <p:cNvSpPr/>
          <p:nvPr/>
        </p:nvSpPr>
        <p:spPr>
          <a:xfrm flipH="1" flipV="1">
            <a:off x="6119967" y="410502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0" name="Elipse 269">
            <a:extLst>
              <a:ext uri="{FF2B5EF4-FFF2-40B4-BE49-F238E27FC236}">
                <a16:creationId xmlns:a16="http://schemas.microsoft.com/office/drawing/2014/main" id="{28DAE337-5521-0B02-ADED-0D7A5FF69BBF}"/>
              </a:ext>
            </a:extLst>
          </p:cNvPr>
          <p:cNvSpPr/>
          <p:nvPr/>
        </p:nvSpPr>
        <p:spPr>
          <a:xfrm flipH="1" flipV="1">
            <a:off x="5380313" y="4105022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1" name="Elipse 270">
            <a:extLst>
              <a:ext uri="{FF2B5EF4-FFF2-40B4-BE49-F238E27FC236}">
                <a16:creationId xmlns:a16="http://schemas.microsoft.com/office/drawing/2014/main" id="{6040A5F6-1E1C-DE32-2B11-69CA45429037}"/>
              </a:ext>
            </a:extLst>
          </p:cNvPr>
          <p:cNvSpPr/>
          <p:nvPr/>
        </p:nvSpPr>
        <p:spPr>
          <a:xfrm flipH="1" flipV="1">
            <a:off x="4545531" y="4115841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3" name="Elipse 272">
            <a:extLst>
              <a:ext uri="{FF2B5EF4-FFF2-40B4-BE49-F238E27FC236}">
                <a16:creationId xmlns:a16="http://schemas.microsoft.com/office/drawing/2014/main" id="{AD955866-352D-FD30-480F-18C45A715B74}"/>
              </a:ext>
            </a:extLst>
          </p:cNvPr>
          <p:cNvSpPr/>
          <p:nvPr/>
        </p:nvSpPr>
        <p:spPr>
          <a:xfrm flipH="1" flipV="1">
            <a:off x="5087133" y="3325383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5" name="Elipse 274">
            <a:extLst>
              <a:ext uri="{FF2B5EF4-FFF2-40B4-BE49-F238E27FC236}">
                <a16:creationId xmlns:a16="http://schemas.microsoft.com/office/drawing/2014/main" id="{E84CC9BC-79E0-A24A-4B46-AB5F8F2F8AEF}"/>
              </a:ext>
            </a:extLst>
          </p:cNvPr>
          <p:cNvSpPr/>
          <p:nvPr/>
        </p:nvSpPr>
        <p:spPr>
          <a:xfrm flipH="1" flipV="1">
            <a:off x="5925526" y="3325383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4" name="Elipse 283">
            <a:extLst>
              <a:ext uri="{FF2B5EF4-FFF2-40B4-BE49-F238E27FC236}">
                <a16:creationId xmlns:a16="http://schemas.microsoft.com/office/drawing/2014/main" id="{6A376459-755C-CEED-9508-20ACC5162825}"/>
              </a:ext>
            </a:extLst>
          </p:cNvPr>
          <p:cNvSpPr/>
          <p:nvPr/>
        </p:nvSpPr>
        <p:spPr>
          <a:xfrm flipH="1" flipV="1">
            <a:off x="6814236" y="3334009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5" name="Elipse 284">
            <a:extLst>
              <a:ext uri="{FF2B5EF4-FFF2-40B4-BE49-F238E27FC236}">
                <a16:creationId xmlns:a16="http://schemas.microsoft.com/office/drawing/2014/main" id="{726C5E93-7AA8-44D4-680E-2CA61E72EA5B}"/>
              </a:ext>
            </a:extLst>
          </p:cNvPr>
          <p:cNvSpPr/>
          <p:nvPr/>
        </p:nvSpPr>
        <p:spPr>
          <a:xfrm flipH="1" flipV="1">
            <a:off x="5734278" y="255101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6" name="Elipse 285">
            <a:extLst>
              <a:ext uri="{FF2B5EF4-FFF2-40B4-BE49-F238E27FC236}">
                <a16:creationId xmlns:a16="http://schemas.microsoft.com/office/drawing/2014/main" id="{7F10F84D-B8A2-2CB4-1999-197DC5E9D821}"/>
              </a:ext>
            </a:extLst>
          </p:cNvPr>
          <p:cNvSpPr/>
          <p:nvPr/>
        </p:nvSpPr>
        <p:spPr>
          <a:xfrm flipH="1" flipV="1">
            <a:off x="6512323" y="2529249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8" name="Elipse 287">
            <a:extLst>
              <a:ext uri="{FF2B5EF4-FFF2-40B4-BE49-F238E27FC236}">
                <a16:creationId xmlns:a16="http://schemas.microsoft.com/office/drawing/2014/main" id="{24926AB4-AB0F-CC92-F414-EF0058F07865}"/>
              </a:ext>
            </a:extLst>
          </p:cNvPr>
          <p:cNvSpPr/>
          <p:nvPr/>
        </p:nvSpPr>
        <p:spPr>
          <a:xfrm flipH="1" flipV="1">
            <a:off x="7228580" y="2529249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7172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40</Words>
  <Application>Microsoft Office PowerPoint</Application>
  <PresentationFormat>Panorámica</PresentationFormat>
  <Paragraphs>31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ivan.garciav@upm.es</dc:creator>
  <cp:lastModifiedBy>ivan.garciav@upm.es</cp:lastModifiedBy>
  <cp:revision>3</cp:revision>
  <dcterms:created xsi:type="dcterms:W3CDTF">2022-07-24T16:27:07Z</dcterms:created>
  <dcterms:modified xsi:type="dcterms:W3CDTF">2022-09-17T18:08:20Z</dcterms:modified>
</cp:coreProperties>
</file>