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FA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59D1B-F916-2B73-670F-995C9FCD9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56A3B6-600F-74C5-076E-58E6DAD3E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C08036-47BA-19A8-EB35-FC5486CAF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19F5A3-0365-81A4-31A3-3D76DF32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F7C88-4E30-1F23-F11A-A4C54A35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11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400966-56F1-E782-CDCC-A9A5CD16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AE758D6-BFD6-B528-1D41-461539723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BB38A6-6E23-05D9-47FA-783CBADF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47F935-0B35-1B8B-C7FD-39DF19C0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B1B5EA-1837-3D2C-BC19-3A4018A9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56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2E0FCD-F128-2E4C-5D6E-156636479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E3B9B8-9AA1-C12E-25D9-3C1707C83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2B3A3A-A859-0B17-4696-C0BC5DF7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DCF5A6-8167-8F21-E2CA-7ACF4C6D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9A8A2-65FA-108D-FCB9-13BB6711F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3527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25C00-1E47-A010-87A7-3F21836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901ECA-E439-FBBB-DBDC-EC18D0F2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E87DA-B48C-D9EE-A708-074759BC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96A88-479C-3C84-6682-4BED1CE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ABD684-1C32-44F9-3FE5-C270E098E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1019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3EA2DC-9DA1-1898-C28C-4D55E518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41C679-1262-CB46-08F0-589CCF80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AE507-6C56-2FB1-573B-972026F43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39F506-77A0-BFDB-9D58-56C9C852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93ACE2-5ADE-A37D-F425-B3BFD12A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58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0A349-66E9-A277-86C2-D41743D8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60CAAD-A1ED-F495-E536-D00A2961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53EECE-6975-10E7-A035-DD65DF2AB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9183F8-BB0A-D834-9CE4-87C94270D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AAE99F-9986-B01B-B58D-7D2DA951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B4F59-DAF0-805C-FCC1-30104ECA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28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94B60-E35A-D891-3C80-E74428E2C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7B02DC-EA8D-9FE7-FE2B-B9FD1BA6E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2A437C-2444-008E-3936-3BE225EB7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9E0E07-29A7-8A49-CC71-D5D3E61AC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2B33630-171D-63C3-279E-3FEE09B06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FA36D7-5421-744F-0A51-36E779F5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09220E-119E-57F9-3F9A-F7207F5D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F156A3-98F4-5121-05A0-2AF358ED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16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CC231-C5CA-D58F-7689-FA81256D7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C4C2B4-C017-56BE-E7AD-666C70B17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DA2D39-1447-90FF-823E-608DCE0F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DACE84-3EB5-FE1B-1C29-B798015F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86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E9DF174-76E2-1700-26CC-EB5EA3A7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3FC6BD7-02D3-0B7F-0136-AC7635F2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2C5117-2BA1-F0DB-7851-C98F07C3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8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2C7B2-5696-A359-8BC9-B3CAA7D8C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266DF-63C6-97D1-3168-840DAEFDD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CC39AA-4F13-DFFB-F030-06F574364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A889E0-979D-8C0F-EDFE-393CF505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3BBA06-946F-0E0E-CB09-99686EDB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CA8883-D7FF-2F97-EF8E-F19D7256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032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7C0F5-90FF-DC0F-34FD-3501FED4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4E73C7-2D02-2A3D-C20B-B804CA843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BAF3F6-826F-BBB9-903C-32C41B5D3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4155C0-AE0B-2911-D9C9-47D8594CE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70E319-9E4F-C005-8608-87C189A05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73A7C9-0FA4-8008-54E7-EDC2B023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899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74138E-5EEB-4AE9-688D-8F2F04C76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32C9B7-5BFF-8509-F16F-BD78901D2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4C68B1-167A-5DC7-6D4F-554742891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976E8-E6A0-4310-80EE-8A0CD8400A1B}" type="datetimeFigureOut">
              <a:rPr lang="es-ES" smtClean="0"/>
              <a:t>09/11/2022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136DA9-108B-329D-00DF-151039706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A5BB0C-37D6-AEE7-F97B-B4A3B6F4E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8F6DA-0ED9-4D48-BF7D-650E937BA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0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CuadroTexto 216">
                <a:extLst>
                  <a:ext uri="{FF2B5EF4-FFF2-40B4-BE49-F238E27FC236}">
                    <a16:creationId xmlns:a16="http://schemas.microsoft.com/office/drawing/2014/main" id="{48BD8F80-539F-4E2F-9F48-0B73BD3DF48F}"/>
                  </a:ext>
                </a:extLst>
              </p:cNvPr>
              <p:cNvSpPr txBox="1"/>
              <p:nvPr/>
            </p:nvSpPr>
            <p:spPr>
              <a:xfrm>
                <a:off x="4721179" y="2634719"/>
                <a:ext cx="2283705" cy="3136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d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0" lang="en-US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0" lang="es-E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0" lang="es-E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kumimoji="0" lang="es-E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𝑞𝑉</m:t>
                              </m:r>
                            </m:num>
                            <m:den>
                              <m:r>
                                <a:rPr kumimoji="0" lang="en-US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𝑛𝑘𝑇</m:t>
                              </m:r>
                            </m:den>
                          </m:f>
                        </m:sup>
                      </m:sSup>
                      <m:r>
                        <a:rPr kumimoji="0" lang="en-US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−1)</m:t>
                      </m:r>
                    </m:oMath>
                  </m:oMathPara>
                </a14:m>
                <a:endParaRPr kumimoji="0" lang="es-E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7" name="CuadroTexto 216">
                <a:extLst>
                  <a:ext uri="{FF2B5EF4-FFF2-40B4-BE49-F238E27FC236}">
                    <a16:creationId xmlns:a16="http://schemas.microsoft.com/office/drawing/2014/main" id="{48BD8F80-539F-4E2F-9F48-0B73BD3DF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179" y="2634719"/>
                <a:ext cx="2283705" cy="313676"/>
              </a:xfrm>
              <a:prstGeom prst="rect">
                <a:avLst/>
              </a:prstGeom>
              <a:blipFill>
                <a:blip r:embed="rId2"/>
                <a:stretch>
                  <a:fillRect t="-1923" b="-2115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CuadroTexto 219">
            <a:extLst>
              <a:ext uri="{FF2B5EF4-FFF2-40B4-BE49-F238E27FC236}">
                <a16:creationId xmlns:a16="http://schemas.microsoft.com/office/drawing/2014/main" id="{508DC717-68BA-4CE3-8351-B2AD64AC7780}"/>
              </a:ext>
            </a:extLst>
          </p:cNvPr>
          <p:cNvSpPr txBox="1"/>
          <p:nvPr/>
        </p:nvSpPr>
        <p:spPr>
          <a:xfrm>
            <a:off x="7092464" y="1047410"/>
            <a:ext cx="364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3" name="Rectángulo 222">
            <a:extLst>
              <a:ext uri="{FF2B5EF4-FFF2-40B4-BE49-F238E27FC236}">
                <a16:creationId xmlns:a16="http://schemas.microsoft.com/office/drawing/2014/main" id="{93B1A9DE-A110-4D3B-8DB1-FBA2ED9BA92B}"/>
              </a:ext>
            </a:extLst>
          </p:cNvPr>
          <p:cNvSpPr/>
          <p:nvPr/>
        </p:nvSpPr>
        <p:spPr>
          <a:xfrm>
            <a:off x="6833639" y="963276"/>
            <a:ext cx="184248" cy="621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</p:txBody>
      </p:sp>
      <p:cxnSp>
        <p:nvCxnSpPr>
          <p:cNvPr id="224" name="Conector: angular 223">
            <a:extLst>
              <a:ext uri="{FF2B5EF4-FFF2-40B4-BE49-F238E27FC236}">
                <a16:creationId xmlns:a16="http://schemas.microsoft.com/office/drawing/2014/main" id="{C9251CF2-3DF5-456A-898A-D161527634BB}"/>
              </a:ext>
            </a:extLst>
          </p:cNvPr>
          <p:cNvCxnSpPr>
            <a:cxnSpLocks/>
            <a:stCxn id="223" idx="0"/>
          </p:cNvCxnSpPr>
          <p:nvPr/>
        </p:nvCxnSpPr>
        <p:spPr>
          <a:xfrm rot="16200000" flipV="1">
            <a:off x="6641984" y="679496"/>
            <a:ext cx="252955" cy="31460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: angular 224">
            <a:extLst>
              <a:ext uri="{FF2B5EF4-FFF2-40B4-BE49-F238E27FC236}">
                <a16:creationId xmlns:a16="http://schemas.microsoft.com/office/drawing/2014/main" id="{D8785E8D-0B6F-4EF3-B3DE-A62D62A3A7CB}"/>
              </a:ext>
            </a:extLst>
          </p:cNvPr>
          <p:cNvCxnSpPr>
            <a:cxnSpLocks/>
          </p:cNvCxnSpPr>
          <p:nvPr/>
        </p:nvCxnSpPr>
        <p:spPr>
          <a:xfrm rot="5400000">
            <a:off x="6637927" y="1569543"/>
            <a:ext cx="292022" cy="28365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Rectángulo: esquinas redondeadas 251">
            <a:extLst>
              <a:ext uri="{FF2B5EF4-FFF2-40B4-BE49-F238E27FC236}">
                <a16:creationId xmlns:a16="http://schemas.microsoft.com/office/drawing/2014/main" id="{F8BD9BB2-2015-457C-8BDD-934C3CCD3A1E}"/>
              </a:ext>
            </a:extLst>
          </p:cNvPr>
          <p:cNvSpPr/>
          <p:nvPr/>
        </p:nvSpPr>
        <p:spPr>
          <a:xfrm>
            <a:off x="4929345" y="837075"/>
            <a:ext cx="1831014" cy="918145"/>
          </a:xfrm>
          <a:prstGeom prst="roundRect">
            <a:avLst/>
          </a:prstGeom>
          <a:noFill/>
          <a:ln w="28575">
            <a:solidFill>
              <a:srgbClr val="5F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3" name="Conector recto de flecha 252">
            <a:extLst>
              <a:ext uri="{FF2B5EF4-FFF2-40B4-BE49-F238E27FC236}">
                <a16:creationId xmlns:a16="http://schemas.microsoft.com/office/drawing/2014/main" id="{C32A024D-EDB4-433D-BC58-E62BBC0D2F34}"/>
              </a:ext>
            </a:extLst>
          </p:cNvPr>
          <p:cNvCxnSpPr>
            <a:cxnSpLocks/>
          </p:cNvCxnSpPr>
          <p:nvPr/>
        </p:nvCxnSpPr>
        <p:spPr>
          <a:xfrm>
            <a:off x="5141654" y="837069"/>
            <a:ext cx="365760" cy="0"/>
          </a:xfrm>
          <a:prstGeom prst="straightConnector1">
            <a:avLst/>
          </a:prstGeom>
          <a:ln w="28575"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recto de flecha 253">
            <a:extLst>
              <a:ext uri="{FF2B5EF4-FFF2-40B4-BE49-F238E27FC236}">
                <a16:creationId xmlns:a16="http://schemas.microsoft.com/office/drawing/2014/main" id="{2A969696-F8F1-4DF6-88BB-9BF9D095336C}"/>
              </a:ext>
            </a:extLst>
          </p:cNvPr>
          <p:cNvCxnSpPr>
            <a:cxnSpLocks/>
          </p:cNvCxnSpPr>
          <p:nvPr/>
        </p:nvCxnSpPr>
        <p:spPr>
          <a:xfrm flipH="1">
            <a:off x="5992988" y="1751023"/>
            <a:ext cx="365760" cy="0"/>
          </a:xfrm>
          <a:prstGeom prst="straightConnector1">
            <a:avLst/>
          </a:prstGeom>
          <a:ln w="28575"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CuadroTexto 254">
            <a:extLst>
              <a:ext uri="{FF2B5EF4-FFF2-40B4-BE49-F238E27FC236}">
                <a16:creationId xmlns:a16="http://schemas.microsoft.com/office/drawing/2014/main" id="{F5E6E325-B65B-4545-A147-CCE5D62A8704}"/>
              </a:ext>
            </a:extLst>
          </p:cNvPr>
          <p:cNvSpPr txBox="1"/>
          <p:nvPr/>
        </p:nvSpPr>
        <p:spPr>
          <a:xfrm>
            <a:off x="6300224" y="1102099"/>
            <a:ext cx="595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1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I(V)</a:t>
            </a:r>
            <a:endParaRPr kumimoji="0" lang="es-ES" sz="1600" b="1" i="0" u="none" strike="noStrike" kern="1200" cap="none" spc="0" normalizeH="0" baseline="-2500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" name="Rectángulo: esquinas redondeadas 255">
            <a:extLst>
              <a:ext uri="{FF2B5EF4-FFF2-40B4-BE49-F238E27FC236}">
                <a16:creationId xmlns:a16="http://schemas.microsoft.com/office/drawing/2014/main" id="{26C26912-1484-4721-897D-65BEE1B6D522}"/>
              </a:ext>
            </a:extLst>
          </p:cNvPr>
          <p:cNvSpPr/>
          <p:nvPr/>
        </p:nvSpPr>
        <p:spPr>
          <a:xfrm>
            <a:off x="4938871" y="840244"/>
            <a:ext cx="670522" cy="918145"/>
          </a:xfrm>
          <a:prstGeom prst="roundRect">
            <a:avLst>
              <a:gd name="adj" fmla="val 18940"/>
            </a:avLst>
          </a:prstGeom>
          <a:noFill/>
          <a:ln w="28575">
            <a:solidFill>
              <a:srgbClr val="5F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7" name="Conector recto de flecha 256">
            <a:extLst>
              <a:ext uri="{FF2B5EF4-FFF2-40B4-BE49-F238E27FC236}">
                <a16:creationId xmlns:a16="http://schemas.microsoft.com/office/drawing/2014/main" id="{5F161F1C-C4A0-4382-9716-EFEC31D8625C}"/>
              </a:ext>
            </a:extLst>
          </p:cNvPr>
          <p:cNvCxnSpPr>
            <a:cxnSpLocks/>
          </p:cNvCxnSpPr>
          <p:nvPr/>
        </p:nvCxnSpPr>
        <p:spPr>
          <a:xfrm rot="5400000" flipV="1">
            <a:off x="5427661" y="1347699"/>
            <a:ext cx="365760" cy="0"/>
          </a:xfrm>
          <a:prstGeom prst="straightConnector1">
            <a:avLst/>
          </a:prstGeom>
          <a:ln w="28575"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ector recto de flecha 257">
            <a:extLst>
              <a:ext uri="{FF2B5EF4-FFF2-40B4-BE49-F238E27FC236}">
                <a16:creationId xmlns:a16="http://schemas.microsoft.com/office/drawing/2014/main" id="{889946BB-CC58-4852-A915-A42A360C3E60}"/>
              </a:ext>
            </a:extLst>
          </p:cNvPr>
          <p:cNvCxnSpPr>
            <a:cxnSpLocks/>
          </p:cNvCxnSpPr>
          <p:nvPr/>
        </p:nvCxnSpPr>
        <p:spPr>
          <a:xfrm>
            <a:off x="6124503" y="837069"/>
            <a:ext cx="365760" cy="0"/>
          </a:xfrm>
          <a:prstGeom prst="straightConnector1">
            <a:avLst/>
          </a:prstGeom>
          <a:ln w="28575">
            <a:solidFill>
              <a:srgbClr val="5FA1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0ED95D72-9821-47F3-9695-E17F600D4F88}"/>
              </a:ext>
            </a:extLst>
          </p:cNvPr>
          <p:cNvSpPr/>
          <p:nvPr/>
        </p:nvSpPr>
        <p:spPr>
          <a:xfrm>
            <a:off x="3771847" y="1245850"/>
            <a:ext cx="380591" cy="261539"/>
          </a:xfrm>
          <a:prstGeom prst="rightArrow">
            <a:avLst/>
          </a:prstGeom>
          <a:noFill/>
          <a:ln w="28575">
            <a:solidFill>
              <a:srgbClr val="5FA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7" name="Grupo 166">
            <a:extLst>
              <a:ext uri="{FF2B5EF4-FFF2-40B4-BE49-F238E27FC236}">
                <a16:creationId xmlns:a16="http://schemas.microsoft.com/office/drawing/2014/main" id="{EE8335DE-9257-4DAB-ADD0-60F36258A4BD}"/>
              </a:ext>
            </a:extLst>
          </p:cNvPr>
          <p:cNvGrpSpPr/>
          <p:nvPr/>
        </p:nvGrpSpPr>
        <p:grpSpPr>
          <a:xfrm flipV="1">
            <a:off x="2348962" y="1039329"/>
            <a:ext cx="372242" cy="440886"/>
            <a:chOff x="3548808" y="763233"/>
            <a:chExt cx="372242" cy="440886"/>
          </a:xfrm>
        </p:grpSpPr>
        <p:sp>
          <p:nvSpPr>
            <p:cNvPr id="168" name="Triángulo isósceles 167">
              <a:extLst>
                <a:ext uri="{FF2B5EF4-FFF2-40B4-BE49-F238E27FC236}">
                  <a16:creationId xmlns:a16="http://schemas.microsoft.com/office/drawing/2014/main" id="{B33BF311-0ECD-4B13-9B31-3962442E6524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9" name="Conector recto 168">
              <a:extLst>
                <a:ext uri="{FF2B5EF4-FFF2-40B4-BE49-F238E27FC236}">
                  <a16:creationId xmlns:a16="http://schemas.microsoft.com/office/drawing/2014/main" id="{2878DC9E-DB46-4F9C-BEA0-926B6E61A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recto 172">
              <a:extLst>
                <a:ext uri="{FF2B5EF4-FFF2-40B4-BE49-F238E27FC236}">
                  <a16:creationId xmlns:a16="http://schemas.microsoft.com/office/drawing/2014/main" id="{E6274428-2AEB-4506-A7D3-C9B5A054D727}"/>
                </a:ext>
              </a:extLst>
            </p:cNvPr>
            <p:cNvCxnSpPr>
              <a:stCxn id="168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recto 173">
              <a:extLst>
                <a:ext uri="{FF2B5EF4-FFF2-40B4-BE49-F238E27FC236}">
                  <a16:creationId xmlns:a16="http://schemas.microsoft.com/office/drawing/2014/main" id="{352E0233-1474-4AA2-AAB4-1BF5D1174A6D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5" name="Grupo 174">
            <a:extLst>
              <a:ext uri="{FF2B5EF4-FFF2-40B4-BE49-F238E27FC236}">
                <a16:creationId xmlns:a16="http://schemas.microsoft.com/office/drawing/2014/main" id="{B048F75E-5176-419A-BFCB-1DFB92FC2045}"/>
              </a:ext>
            </a:extLst>
          </p:cNvPr>
          <p:cNvGrpSpPr/>
          <p:nvPr/>
        </p:nvGrpSpPr>
        <p:grpSpPr>
          <a:xfrm flipV="1">
            <a:off x="1225013" y="886221"/>
            <a:ext cx="571292" cy="735158"/>
            <a:chOff x="864426" y="1516856"/>
            <a:chExt cx="700644" cy="936110"/>
          </a:xfrm>
        </p:grpSpPr>
        <p:grpSp>
          <p:nvGrpSpPr>
            <p:cNvPr id="176" name="Grupo 175">
              <a:extLst>
                <a:ext uri="{FF2B5EF4-FFF2-40B4-BE49-F238E27FC236}">
                  <a16:creationId xmlns:a16="http://schemas.microsoft.com/office/drawing/2014/main" id="{9CF74E73-284E-4BA6-8EB1-2AB5387E783A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179" name="Elipse 178">
                <a:extLst>
                  <a:ext uri="{FF2B5EF4-FFF2-40B4-BE49-F238E27FC236}">
                    <a16:creationId xmlns:a16="http://schemas.microsoft.com/office/drawing/2014/main" id="{A117B932-81AE-4A97-A82A-319285B00ED4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80" name="Conector recto de flecha 179">
                <a:extLst>
                  <a:ext uri="{FF2B5EF4-FFF2-40B4-BE49-F238E27FC236}">
                    <a16:creationId xmlns:a16="http://schemas.microsoft.com/office/drawing/2014/main" id="{0EE72C7C-D727-47D3-BF11-69B288B02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7" name="Conector recto 176">
              <a:extLst>
                <a:ext uri="{FF2B5EF4-FFF2-40B4-BE49-F238E27FC236}">
                  <a16:creationId xmlns:a16="http://schemas.microsoft.com/office/drawing/2014/main" id="{B499B19E-3B55-4441-82FD-30EB1ED216CF}"/>
                </a:ext>
              </a:extLst>
            </p:cNvPr>
            <p:cNvCxnSpPr>
              <a:cxnSpLocks/>
              <a:stCxn id="179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ector recto 177">
              <a:extLst>
                <a:ext uri="{FF2B5EF4-FFF2-40B4-BE49-F238E27FC236}">
                  <a16:creationId xmlns:a16="http://schemas.microsoft.com/office/drawing/2014/main" id="{08B505FE-5836-4F33-A1AA-8134E2DAE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upo 180">
            <a:extLst>
              <a:ext uri="{FF2B5EF4-FFF2-40B4-BE49-F238E27FC236}">
                <a16:creationId xmlns:a16="http://schemas.microsoft.com/office/drawing/2014/main" id="{D5D84EF1-733D-48D4-B989-7DCC06E6F8ED}"/>
              </a:ext>
            </a:extLst>
          </p:cNvPr>
          <p:cNvGrpSpPr/>
          <p:nvPr/>
        </p:nvGrpSpPr>
        <p:grpSpPr>
          <a:xfrm>
            <a:off x="3147917" y="649493"/>
            <a:ext cx="154496" cy="115350"/>
            <a:chOff x="2480502" y="1113394"/>
            <a:chExt cx="154496" cy="115350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A455DFEB-710F-41E3-94D1-9F82C6066E56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3" name="Conector recto 182">
              <a:extLst>
                <a:ext uri="{FF2B5EF4-FFF2-40B4-BE49-F238E27FC236}">
                  <a16:creationId xmlns:a16="http://schemas.microsoft.com/office/drawing/2014/main" id="{83D3079D-A575-42A0-A1CC-5E4E8D9F5D10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F2E10E24-493B-4390-9E19-87D87913A0B0}"/>
              </a:ext>
            </a:extLst>
          </p:cNvPr>
          <p:cNvGrpSpPr/>
          <p:nvPr/>
        </p:nvGrpSpPr>
        <p:grpSpPr>
          <a:xfrm>
            <a:off x="3178872" y="1796551"/>
            <a:ext cx="154496" cy="115350"/>
            <a:chOff x="2480502" y="1113394"/>
            <a:chExt cx="154496" cy="115350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8D094E3D-7ED2-4F90-950D-6F42ED0F8403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6" name="Conector recto 185">
              <a:extLst>
                <a:ext uri="{FF2B5EF4-FFF2-40B4-BE49-F238E27FC236}">
                  <a16:creationId xmlns:a16="http://schemas.microsoft.com/office/drawing/2014/main" id="{0FC8C3F5-A3B1-4A17-810A-2AE46F4D4ED5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7" name="Conector: angular 186">
            <a:extLst>
              <a:ext uri="{FF2B5EF4-FFF2-40B4-BE49-F238E27FC236}">
                <a16:creationId xmlns:a16="http://schemas.microsoft.com/office/drawing/2014/main" id="{02728295-68E1-472F-A29A-EFA8893E52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7109" y="711425"/>
            <a:ext cx="1666446" cy="17540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: angular 187">
            <a:extLst>
              <a:ext uri="{FF2B5EF4-FFF2-40B4-BE49-F238E27FC236}">
                <a16:creationId xmlns:a16="http://schemas.microsoft.com/office/drawing/2014/main" id="{0E5DA7E9-7CB1-47C9-9923-CCA4272C15F2}"/>
              </a:ext>
            </a:extLst>
          </p:cNvPr>
          <p:cNvCxnSpPr>
            <a:cxnSpLocks/>
          </p:cNvCxnSpPr>
          <p:nvPr/>
        </p:nvCxnSpPr>
        <p:spPr>
          <a:xfrm rot="10800000">
            <a:off x="1508174" y="1618429"/>
            <a:ext cx="1711434" cy="2310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cto 188">
            <a:extLst>
              <a:ext uri="{FF2B5EF4-FFF2-40B4-BE49-F238E27FC236}">
                <a16:creationId xmlns:a16="http://schemas.microsoft.com/office/drawing/2014/main" id="{1DD13913-E381-4A2E-8254-081F1B529065}"/>
              </a:ext>
            </a:extLst>
          </p:cNvPr>
          <p:cNvCxnSpPr>
            <a:cxnSpLocks/>
          </p:cNvCxnSpPr>
          <p:nvPr/>
        </p:nvCxnSpPr>
        <p:spPr>
          <a:xfrm flipV="1">
            <a:off x="2535181" y="697136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cto 189">
            <a:extLst>
              <a:ext uri="{FF2B5EF4-FFF2-40B4-BE49-F238E27FC236}">
                <a16:creationId xmlns:a16="http://schemas.microsoft.com/office/drawing/2014/main" id="{92EA4105-CF6A-4219-AB35-CEF6B3ADBB55}"/>
              </a:ext>
            </a:extLst>
          </p:cNvPr>
          <p:cNvCxnSpPr>
            <a:cxnSpLocks/>
          </p:cNvCxnSpPr>
          <p:nvPr/>
        </p:nvCxnSpPr>
        <p:spPr>
          <a:xfrm flipV="1">
            <a:off x="2540640" y="1436616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uadroTexto 190">
            <a:extLst>
              <a:ext uri="{FF2B5EF4-FFF2-40B4-BE49-F238E27FC236}">
                <a16:creationId xmlns:a16="http://schemas.microsoft.com/office/drawing/2014/main" id="{990BB5E1-7AF0-440F-B5C0-5D275149DA6D}"/>
              </a:ext>
            </a:extLst>
          </p:cNvPr>
          <p:cNvSpPr txBox="1"/>
          <p:nvPr/>
        </p:nvSpPr>
        <p:spPr>
          <a:xfrm>
            <a:off x="850612" y="1033013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2E85FD57-F637-4710-B23C-A22902A769D4}"/>
              </a:ext>
            </a:extLst>
          </p:cNvPr>
          <p:cNvSpPr txBox="1"/>
          <p:nvPr/>
        </p:nvSpPr>
        <p:spPr>
          <a:xfrm>
            <a:off x="2698133" y="1066878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94" name="CuadroTexto 193">
            <a:extLst>
              <a:ext uri="{FF2B5EF4-FFF2-40B4-BE49-F238E27FC236}">
                <a16:creationId xmlns:a16="http://schemas.microsoft.com/office/drawing/2014/main" id="{461F9479-5B83-47B3-8CE0-EF2194EEB08C}"/>
              </a:ext>
            </a:extLst>
          </p:cNvPr>
          <p:cNvSpPr txBox="1"/>
          <p:nvPr/>
        </p:nvSpPr>
        <p:spPr>
          <a:xfrm>
            <a:off x="3246229" y="1052412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9" name="CuadroTexto 248">
            <a:extLst>
              <a:ext uri="{FF2B5EF4-FFF2-40B4-BE49-F238E27FC236}">
                <a16:creationId xmlns:a16="http://schemas.microsoft.com/office/drawing/2014/main" id="{945BA2AE-4A07-4F01-93A7-E0486F9918D4}"/>
              </a:ext>
            </a:extLst>
          </p:cNvPr>
          <p:cNvSpPr txBox="1"/>
          <p:nvPr/>
        </p:nvSpPr>
        <p:spPr>
          <a:xfrm>
            <a:off x="3269307" y="492202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0" name="CuadroTexto 249">
            <a:extLst>
              <a:ext uri="{FF2B5EF4-FFF2-40B4-BE49-F238E27FC236}">
                <a16:creationId xmlns:a16="http://schemas.microsoft.com/office/drawing/2014/main" id="{516FCDFC-25B5-4D65-BDFF-A0AC453F2D6B}"/>
              </a:ext>
            </a:extLst>
          </p:cNvPr>
          <p:cNvSpPr txBox="1"/>
          <p:nvPr/>
        </p:nvSpPr>
        <p:spPr>
          <a:xfrm>
            <a:off x="3305535" y="1626510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1" name="Grupo 250">
            <a:extLst>
              <a:ext uri="{FF2B5EF4-FFF2-40B4-BE49-F238E27FC236}">
                <a16:creationId xmlns:a16="http://schemas.microsoft.com/office/drawing/2014/main" id="{84D3DCDB-4A87-42B2-8354-E3B99D34E80E}"/>
              </a:ext>
            </a:extLst>
          </p:cNvPr>
          <p:cNvGrpSpPr/>
          <p:nvPr/>
        </p:nvGrpSpPr>
        <p:grpSpPr>
          <a:xfrm>
            <a:off x="2353725" y="3012687"/>
            <a:ext cx="372242" cy="440886"/>
            <a:chOff x="3548808" y="763233"/>
            <a:chExt cx="372242" cy="440886"/>
          </a:xfrm>
        </p:grpSpPr>
        <p:sp>
          <p:nvSpPr>
            <p:cNvPr id="259" name="Triángulo isósceles 258">
              <a:extLst>
                <a:ext uri="{FF2B5EF4-FFF2-40B4-BE49-F238E27FC236}">
                  <a16:creationId xmlns:a16="http://schemas.microsoft.com/office/drawing/2014/main" id="{4BB6C5F3-976D-43E1-A933-D210D2C85CDB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0" name="Conector recto 259">
              <a:extLst>
                <a:ext uri="{FF2B5EF4-FFF2-40B4-BE49-F238E27FC236}">
                  <a16:creationId xmlns:a16="http://schemas.microsoft.com/office/drawing/2014/main" id="{C34A98DA-ED3D-4C0A-88FC-25CE727044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 recto 260">
              <a:extLst>
                <a:ext uri="{FF2B5EF4-FFF2-40B4-BE49-F238E27FC236}">
                  <a16:creationId xmlns:a16="http://schemas.microsoft.com/office/drawing/2014/main" id="{F4CEAB91-4A4D-460B-9195-E291D9A50F19}"/>
                </a:ext>
              </a:extLst>
            </p:cNvPr>
            <p:cNvCxnSpPr>
              <a:stCxn id="259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 recto 261">
              <a:extLst>
                <a:ext uri="{FF2B5EF4-FFF2-40B4-BE49-F238E27FC236}">
                  <a16:creationId xmlns:a16="http://schemas.microsoft.com/office/drawing/2014/main" id="{7D837060-A895-4CA3-9B06-9A3FEFF0BC40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upo 262">
            <a:extLst>
              <a:ext uri="{FF2B5EF4-FFF2-40B4-BE49-F238E27FC236}">
                <a16:creationId xmlns:a16="http://schemas.microsoft.com/office/drawing/2014/main" id="{1FC81364-B402-494C-8E5E-5E154ED68AE9}"/>
              </a:ext>
            </a:extLst>
          </p:cNvPr>
          <p:cNvGrpSpPr/>
          <p:nvPr/>
        </p:nvGrpSpPr>
        <p:grpSpPr>
          <a:xfrm>
            <a:off x="1220250" y="2859579"/>
            <a:ext cx="571292" cy="735158"/>
            <a:chOff x="864426" y="1516856"/>
            <a:chExt cx="700644" cy="936110"/>
          </a:xfrm>
        </p:grpSpPr>
        <p:grpSp>
          <p:nvGrpSpPr>
            <p:cNvPr id="264" name="Grupo 263">
              <a:extLst>
                <a:ext uri="{FF2B5EF4-FFF2-40B4-BE49-F238E27FC236}">
                  <a16:creationId xmlns:a16="http://schemas.microsoft.com/office/drawing/2014/main" id="{7CBA06FD-ECC4-4A43-8BD7-23AEE3242656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267" name="Elipse 266">
                <a:extLst>
                  <a:ext uri="{FF2B5EF4-FFF2-40B4-BE49-F238E27FC236}">
                    <a16:creationId xmlns:a16="http://schemas.microsoft.com/office/drawing/2014/main" id="{9C1A60EC-8764-44E1-B945-7FBC9D3389F1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8" name="Conector recto de flecha 267">
                <a:extLst>
                  <a:ext uri="{FF2B5EF4-FFF2-40B4-BE49-F238E27FC236}">
                    <a16:creationId xmlns:a16="http://schemas.microsoft.com/office/drawing/2014/main" id="{55C618B2-7322-471A-9C77-E7247E298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14FB806E-A852-4ED3-8D9B-5DFA4A953BA3}"/>
                </a:ext>
              </a:extLst>
            </p:cNvPr>
            <p:cNvCxnSpPr>
              <a:cxnSpLocks/>
              <a:stCxn id="267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4CF154A9-0C75-48AD-9D55-F8248BEDE7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B1D72325-9F93-4247-BFC6-64DEA7999C90}"/>
              </a:ext>
            </a:extLst>
          </p:cNvPr>
          <p:cNvGrpSpPr/>
          <p:nvPr/>
        </p:nvGrpSpPr>
        <p:grpSpPr>
          <a:xfrm>
            <a:off x="3138391" y="2622851"/>
            <a:ext cx="154496" cy="115350"/>
            <a:chOff x="2480502" y="1113394"/>
            <a:chExt cx="154496" cy="115350"/>
          </a:xfrm>
        </p:grpSpPr>
        <p:sp>
          <p:nvSpPr>
            <p:cNvPr id="270" name="Elipse 269">
              <a:extLst>
                <a:ext uri="{FF2B5EF4-FFF2-40B4-BE49-F238E27FC236}">
                  <a16:creationId xmlns:a16="http://schemas.microsoft.com/office/drawing/2014/main" id="{77DF9D97-F0B6-4786-80C0-7A706FE44930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2A56C4A3-223B-4051-9FB5-35D8D3426583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B0246D72-B2C6-4BDF-9272-7CF04E76B9CA}"/>
              </a:ext>
            </a:extLst>
          </p:cNvPr>
          <p:cNvGrpSpPr/>
          <p:nvPr/>
        </p:nvGrpSpPr>
        <p:grpSpPr>
          <a:xfrm>
            <a:off x="3178872" y="3769909"/>
            <a:ext cx="154496" cy="115350"/>
            <a:chOff x="2480502" y="1113394"/>
            <a:chExt cx="154496" cy="115350"/>
          </a:xfrm>
        </p:grpSpPr>
        <p:sp>
          <p:nvSpPr>
            <p:cNvPr id="273" name="Elipse 272">
              <a:extLst>
                <a:ext uri="{FF2B5EF4-FFF2-40B4-BE49-F238E27FC236}">
                  <a16:creationId xmlns:a16="http://schemas.microsoft.com/office/drawing/2014/main" id="{8A147F3E-EC3A-49C2-85C8-8081B3449FAF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4" name="Conector recto 273">
              <a:extLst>
                <a:ext uri="{FF2B5EF4-FFF2-40B4-BE49-F238E27FC236}">
                  <a16:creationId xmlns:a16="http://schemas.microsoft.com/office/drawing/2014/main" id="{4B96482F-472B-44EF-AEBC-8B4D4E85C8A8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5" name="Conector: angular 274">
            <a:extLst>
              <a:ext uri="{FF2B5EF4-FFF2-40B4-BE49-F238E27FC236}">
                <a16:creationId xmlns:a16="http://schemas.microsoft.com/office/drawing/2014/main" id="{3F75952A-8490-4065-ABEF-4C6C1AF03BA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6587" y="2684783"/>
            <a:ext cx="1666446" cy="17540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ector: angular 275">
            <a:extLst>
              <a:ext uri="{FF2B5EF4-FFF2-40B4-BE49-F238E27FC236}">
                <a16:creationId xmlns:a16="http://schemas.microsoft.com/office/drawing/2014/main" id="{C6FABAB6-85AE-4CB4-A7EF-599EE7B3458C}"/>
              </a:ext>
            </a:extLst>
          </p:cNvPr>
          <p:cNvCxnSpPr>
            <a:cxnSpLocks/>
          </p:cNvCxnSpPr>
          <p:nvPr/>
        </p:nvCxnSpPr>
        <p:spPr>
          <a:xfrm rot="10800000">
            <a:off x="1508174" y="3591787"/>
            <a:ext cx="1711434" cy="2310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>
            <a:extLst>
              <a:ext uri="{FF2B5EF4-FFF2-40B4-BE49-F238E27FC236}">
                <a16:creationId xmlns:a16="http://schemas.microsoft.com/office/drawing/2014/main" id="{8A5027E7-CECD-464F-9257-CFCA1CAB2E43}"/>
              </a:ext>
            </a:extLst>
          </p:cNvPr>
          <p:cNvCxnSpPr>
            <a:cxnSpLocks/>
          </p:cNvCxnSpPr>
          <p:nvPr/>
        </p:nvCxnSpPr>
        <p:spPr>
          <a:xfrm flipV="1">
            <a:off x="2544707" y="2670494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277">
            <a:extLst>
              <a:ext uri="{FF2B5EF4-FFF2-40B4-BE49-F238E27FC236}">
                <a16:creationId xmlns:a16="http://schemas.microsoft.com/office/drawing/2014/main" id="{1935FAE9-ECD2-4303-BA63-99F6A5B07111}"/>
              </a:ext>
            </a:extLst>
          </p:cNvPr>
          <p:cNvCxnSpPr>
            <a:cxnSpLocks/>
          </p:cNvCxnSpPr>
          <p:nvPr/>
        </p:nvCxnSpPr>
        <p:spPr>
          <a:xfrm flipV="1">
            <a:off x="2540640" y="3409974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CuadroTexto 278">
            <a:extLst>
              <a:ext uri="{FF2B5EF4-FFF2-40B4-BE49-F238E27FC236}">
                <a16:creationId xmlns:a16="http://schemas.microsoft.com/office/drawing/2014/main" id="{46675D01-62AF-411B-BC94-73FFDAB60463}"/>
              </a:ext>
            </a:extLst>
          </p:cNvPr>
          <p:cNvSpPr txBox="1"/>
          <p:nvPr/>
        </p:nvSpPr>
        <p:spPr>
          <a:xfrm>
            <a:off x="850612" y="3006371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280" name="CuadroTexto 279">
            <a:extLst>
              <a:ext uri="{FF2B5EF4-FFF2-40B4-BE49-F238E27FC236}">
                <a16:creationId xmlns:a16="http://schemas.microsoft.com/office/drawing/2014/main" id="{1F351582-03F6-4F97-8FBF-E7E451A0F3FA}"/>
              </a:ext>
            </a:extLst>
          </p:cNvPr>
          <p:cNvSpPr txBox="1"/>
          <p:nvPr/>
        </p:nvSpPr>
        <p:spPr>
          <a:xfrm>
            <a:off x="2698133" y="3040236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281" name="CuadroTexto 280">
            <a:extLst>
              <a:ext uri="{FF2B5EF4-FFF2-40B4-BE49-F238E27FC236}">
                <a16:creationId xmlns:a16="http://schemas.microsoft.com/office/drawing/2014/main" id="{D348E4F3-359D-4842-B2D5-758BEE92D250}"/>
              </a:ext>
            </a:extLst>
          </p:cNvPr>
          <p:cNvSpPr txBox="1"/>
          <p:nvPr/>
        </p:nvSpPr>
        <p:spPr>
          <a:xfrm>
            <a:off x="3269307" y="2465560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6F348B28-AD29-4F74-B3ED-AF5E6898D648}"/>
              </a:ext>
            </a:extLst>
          </p:cNvPr>
          <p:cNvSpPr txBox="1"/>
          <p:nvPr/>
        </p:nvSpPr>
        <p:spPr>
          <a:xfrm>
            <a:off x="3305535" y="3599868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C216328F-7428-45E0-9149-5FDF7153BF52}"/>
              </a:ext>
            </a:extLst>
          </p:cNvPr>
          <p:cNvSpPr txBox="1"/>
          <p:nvPr/>
        </p:nvSpPr>
        <p:spPr>
          <a:xfrm>
            <a:off x="3198445" y="3026896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4" name="Grupo 283">
            <a:extLst>
              <a:ext uri="{FF2B5EF4-FFF2-40B4-BE49-F238E27FC236}">
                <a16:creationId xmlns:a16="http://schemas.microsoft.com/office/drawing/2014/main" id="{D48F791D-E724-48F2-8B7B-1BEDAFD6C52E}"/>
              </a:ext>
            </a:extLst>
          </p:cNvPr>
          <p:cNvGrpSpPr/>
          <p:nvPr/>
        </p:nvGrpSpPr>
        <p:grpSpPr>
          <a:xfrm flipV="1">
            <a:off x="5651656" y="1047410"/>
            <a:ext cx="372242" cy="440886"/>
            <a:chOff x="3548808" y="763233"/>
            <a:chExt cx="372242" cy="440886"/>
          </a:xfrm>
        </p:grpSpPr>
        <p:sp>
          <p:nvSpPr>
            <p:cNvPr id="285" name="Triángulo isósceles 284">
              <a:extLst>
                <a:ext uri="{FF2B5EF4-FFF2-40B4-BE49-F238E27FC236}">
                  <a16:creationId xmlns:a16="http://schemas.microsoft.com/office/drawing/2014/main" id="{046A4F61-B7C0-4923-B2BF-9D30C8D6A144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86" name="Conector recto 285">
              <a:extLst>
                <a:ext uri="{FF2B5EF4-FFF2-40B4-BE49-F238E27FC236}">
                  <a16:creationId xmlns:a16="http://schemas.microsoft.com/office/drawing/2014/main" id="{47FFC52E-EE3E-44EF-BDA1-64A05B8FAB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ector recto 286">
              <a:extLst>
                <a:ext uri="{FF2B5EF4-FFF2-40B4-BE49-F238E27FC236}">
                  <a16:creationId xmlns:a16="http://schemas.microsoft.com/office/drawing/2014/main" id="{5330FCB1-B996-4215-A4E8-378698E5A16D}"/>
                </a:ext>
              </a:extLst>
            </p:cNvPr>
            <p:cNvCxnSpPr>
              <a:stCxn id="285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ector recto 287">
              <a:extLst>
                <a:ext uri="{FF2B5EF4-FFF2-40B4-BE49-F238E27FC236}">
                  <a16:creationId xmlns:a16="http://schemas.microsoft.com/office/drawing/2014/main" id="{5C865DA4-88AB-4EEC-A15B-C8ED5713AB30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9" name="Grupo 288">
            <a:extLst>
              <a:ext uri="{FF2B5EF4-FFF2-40B4-BE49-F238E27FC236}">
                <a16:creationId xmlns:a16="http://schemas.microsoft.com/office/drawing/2014/main" id="{2B8249C6-26E2-4AB9-813F-9367AAAE0B94}"/>
              </a:ext>
            </a:extLst>
          </p:cNvPr>
          <p:cNvGrpSpPr/>
          <p:nvPr/>
        </p:nvGrpSpPr>
        <p:grpSpPr>
          <a:xfrm flipV="1">
            <a:off x="4527707" y="894302"/>
            <a:ext cx="571292" cy="735158"/>
            <a:chOff x="864426" y="1516856"/>
            <a:chExt cx="700644" cy="936110"/>
          </a:xfrm>
        </p:grpSpPr>
        <p:grpSp>
          <p:nvGrpSpPr>
            <p:cNvPr id="290" name="Grupo 289">
              <a:extLst>
                <a:ext uri="{FF2B5EF4-FFF2-40B4-BE49-F238E27FC236}">
                  <a16:creationId xmlns:a16="http://schemas.microsoft.com/office/drawing/2014/main" id="{09889B47-63D1-4251-A838-B961F31FFC64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293" name="Elipse 292">
                <a:extLst>
                  <a:ext uri="{FF2B5EF4-FFF2-40B4-BE49-F238E27FC236}">
                    <a16:creationId xmlns:a16="http://schemas.microsoft.com/office/drawing/2014/main" id="{A9739650-2A1C-4D02-ADF5-26F6A949441A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4" name="Conector recto de flecha 293">
                <a:extLst>
                  <a:ext uri="{FF2B5EF4-FFF2-40B4-BE49-F238E27FC236}">
                    <a16:creationId xmlns:a16="http://schemas.microsoft.com/office/drawing/2014/main" id="{F9285159-6EA8-49D8-ACF9-E2F2E3981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1" name="Conector recto 290">
              <a:extLst>
                <a:ext uri="{FF2B5EF4-FFF2-40B4-BE49-F238E27FC236}">
                  <a16:creationId xmlns:a16="http://schemas.microsoft.com/office/drawing/2014/main" id="{1EC96CCC-4821-40F1-96CA-AFB26D945D04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 recto 291">
              <a:extLst>
                <a:ext uri="{FF2B5EF4-FFF2-40B4-BE49-F238E27FC236}">
                  <a16:creationId xmlns:a16="http://schemas.microsoft.com/office/drawing/2014/main" id="{B4C401E0-70F4-427B-9266-840295CEA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5" name="Grupo 294">
            <a:extLst>
              <a:ext uri="{FF2B5EF4-FFF2-40B4-BE49-F238E27FC236}">
                <a16:creationId xmlns:a16="http://schemas.microsoft.com/office/drawing/2014/main" id="{C98DF7A0-B037-46FF-8C2C-729AF4E33F9B}"/>
              </a:ext>
            </a:extLst>
          </p:cNvPr>
          <p:cNvGrpSpPr/>
          <p:nvPr/>
        </p:nvGrpSpPr>
        <p:grpSpPr>
          <a:xfrm>
            <a:off x="6450611" y="657574"/>
            <a:ext cx="154496" cy="115350"/>
            <a:chOff x="2480502" y="1113394"/>
            <a:chExt cx="154496" cy="115350"/>
          </a:xfrm>
        </p:grpSpPr>
        <p:sp>
          <p:nvSpPr>
            <p:cNvPr id="296" name="Elipse 295">
              <a:extLst>
                <a:ext uri="{FF2B5EF4-FFF2-40B4-BE49-F238E27FC236}">
                  <a16:creationId xmlns:a16="http://schemas.microsoft.com/office/drawing/2014/main" id="{74DDAA4C-6C1B-482D-BF2D-F7EAB87CE6C3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7" name="Conector recto 296">
              <a:extLst>
                <a:ext uri="{FF2B5EF4-FFF2-40B4-BE49-F238E27FC236}">
                  <a16:creationId xmlns:a16="http://schemas.microsoft.com/office/drawing/2014/main" id="{A6E4869C-8CBB-4E74-9994-8D4ECB8DF9C6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8" name="Grupo 297">
            <a:extLst>
              <a:ext uri="{FF2B5EF4-FFF2-40B4-BE49-F238E27FC236}">
                <a16:creationId xmlns:a16="http://schemas.microsoft.com/office/drawing/2014/main" id="{8309DBA3-879A-4DFA-8DA5-2306D960021E}"/>
              </a:ext>
            </a:extLst>
          </p:cNvPr>
          <p:cNvGrpSpPr/>
          <p:nvPr/>
        </p:nvGrpSpPr>
        <p:grpSpPr>
          <a:xfrm>
            <a:off x="6481566" y="1804632"/>
            <a:ext cx="154496" cy="115350"/>
            <a:chOff x="2480502" y="1113394"/>
            <a:chExt cx="154496" cy="115350"/>
          </a:xfrm>
        </p:grpSpPr>
        <p:sp>
          <p:nvSpPr>
            <p:cNvPr id="299" name="Elipse 298">
              <a:extLst>
                <a:ext uri="{FF2B5EF4-FFF2-40B4-BE49-F238E27FC236}">
                  <a16:creationId xmlns:a16="http://schemas.microsoft.com/office/drawing/2014/main" id="{2D52568D-F2B3-470D-BFE0-BF810F5033A9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00" name="Conector recto 299">
              <a:extLst>
                <a:ext uri="{FF2B5EF4-FFF2-40B4-BE49-F238E27FC236}">
                  <a16:creationId xmlns:a16="http://schemas.microsoft.com/office/drawing/2014/main" id="{FB38D689-4F14-44E5-A6F3-27D0E168F35B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1" name="Conector: angular 300">
            <a:extLst>
              <a:ext uri="{FF2B5EF4-FFF2-40B4-BE49-F238E27FC236}">
                <a16:creationId xmlns:a16="http://schemas.microsoft.com/office/drawing/2014/main" id="{10C309FE-3350-4388-BB03-C8FA7B41C1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14044" y="719506"/>
            <a:ext cx="1666446" cy="175408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Conector: angular 301">
            <a:extLst>
              <a:ext uri="{FF2B5EF4-FFF2-40B4-BE49-F238E27FC236}">
                <a16:creationId xmlns:a16="http://schemas.microsoft.com/office/drawing/2014/main" id="{8E37A656-ED6B-42CB-AAFF-0D55E78545DE}"/>
              </a:ext>
            </a:extLst>
          </p:cNvPr>
          <p:cNvCxnSpPr>
            <a:cxnSpLocks/>
          </p:cNvCxnSpPr>
          <p:nvPr/>
        </p:nvCxnSpPr>
        <p:spPr>
          <a:xfrm rot="10800000">
            <a:off x="4812977" y="1626510"/>
            <a:ext cx="1711434" cy="231041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Conector recto 302">
            <a:extLst>
              <a:ext uri="{FF2B5EF4-FFF2-40B4-BE49-F238E27FC236}">
                <a16:creationId xmlns:a16="http://schemas.microsoft.com/office/drawing/2014/main" id="{03FA0852-E703-49E2-B498-22EBD6135628}"/>
              </a:ext>
            </a:extLst>
          </p:cNvPr>
          <p:cNvCxnSpPr>
            <a:cxnSpLocks/>
          </p:cNvCxnSpPr>
          <p:nvPr/>
        </p:nvCxnSpPr>
        <p:spPr>
          <a:xfrm flipV="1">
            <a:off x="5837875" y="705217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Conector recto 303">
            <a:extLst>
              <a:ext uri="{FF2B5EF4-FFF2-40B4-BE49-F238E27FC236}">
                <a16:creationId xmlns:a16="http://schemas.microsoft.com/office/drawing/2014/main" id="{01E0B59E-A1A0-451C-953F-E8B8C99AD9B4}"/>
              </a:ext>
            </a:extLst>
          </p:cNvPr>
          <p:cNvCxnSpPr>
            <a:cxnSpLocks/>
          </p:cNvCxnSpPr>
          <p:nvPr/>
        </p:nvCxnSpPr>
        <p:spPr>
          <a:xfrm flipV="1">
            <a:off x="5838571" y="1444697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CuadroTexto 304">
            <a:extLst>
              <a:ext uri="{FF2B5EF4-FFF2-40B4-BE49-F238E27FC236}">
                <a16:creationId xmlns:a16="http://schemas.microsoft.com/office/drawing/2014/main" id="{AFF13F15-3082-4B5C-B4EE-C8373A9ED197}"/>
              </a:ext>
            </a:extLst>
          </p:cNvPr>
          <p:cNvSpPr txBox="1"/>
          <p:nvPr/>
        </p:nvSpPr>
        <p:spPr>
          <a:xfrm>
            <a:off x="4215393" y="1040543"/>
            <a:ext cx="348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306" name="CuadroTexto 305">
            <a:extLst>
              <a:ext uri="{FF2B5EF4-FFF2-40B4-BE49-F238E27FC236}">
                <a16:creationId xmlns:a16="http://schemas.microsoft.com/office/drawing/2014/main" id="{EF636728-950A-4A5E-8B41-902AA4ACF2D3}"/>
              </a:ext>
            </a:extLst>
          </p:cNvPr>
          <p:cNvSpPr txBox="1"/>
          <p:nvPr/>
        </p:nvSpPr>
        <p:spPr>
          <a:xfrm>
            <a:off x="6000827" y="1074959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07" name="CuadroTexto 306">
            <a:extLst>
              <a:ext uri="{FF2B5EF4-FFF2-40B4-BE49-F238E27FC236}">
                <a16:creationId xmlns:a16="http://schemas.microsoft.com/office/drawing/2014/main" id="{284F7BCB-0245-4745-B9D9-132530D38A46}"/>
              </a:ext>
            </a:extLst>
          </p:cNvPr>
          <p:cNvSpPr txBox="1"/>
          <p:nvPr/>
        </p:nvSpPr>
        <p:spPr>
          <a:xfrm>
            <a:off x="6501360" y="399748"/>
            <a:ext cx="331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B47950EA-CD61-48E5-8CE4-87AA3AEF71A0}"/>
              </a:ext>
            </a:extLst>
          </p:cNvPr>
          <p:cNvSpPr txBox="1"/>
          <p:nvPr/>
        </p:nvSpPr>
        <p:spPr>
          <a:xfrm>
            <a:off x="6565641" y="1606331"/>
            <a:ext cx="265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</a:t>
            </a:r>
            <a:endParaRPr kumimoji="0" lang="es-ES" sz="2000" b="1" i="0" u="none" strike="noStrike" kern="1200" cap="none" spc="0" normalizeH="0" baseline="-2500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55D84D0-432B-4808-97F7-894777D88691}"/>
              </a:ext>
            </a:extLst>
          </p:cNvPr>
          <p:cNvSpPr txBox="1"/>
          <p:nvPr/>
        </p:nvSpPr>
        <p:spPr>
          <a:xfrm>
            <a:off x="1203540" y="2259002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Arrangement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n/p solar </a:t>
            </a: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es-E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BFF6C2-4A83-A3EC-E160-769C90DC36DC}"/>
              </a:ext>
            </a:extLst>
          </p:cNvPr>
          <p:cNvSpPr txBox="1"/>
          <p:nvPr/>
        </p:nvSpPr>
        <p:spPr>
          <a:xfrm>
            <a:off x="1220250" y="267964"/>
            <a:ext cx="2890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Arrangement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p/n solar </a:t>
            </a:r>
            <a:r>
              <a:rPr kumimoji="0" lang="es-E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es-E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913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7</cp:revision>
  <dcterms:created xsi:type="dcterms:W3CDTF">2022-07-24T14:41:08Z</dcterms:created>
  <dcterms:modified xsi:type="dcterms:W3CDTF">2022-11-09T10:38:20Z</dcterms:modified>
</cp:coreProperties>
</file>