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300" d="100"/>
          <a:sy n="300" d="100"/>
        </p:scale>
        <p:origin x="-1428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D85DE-72B4-18F8-835F-0B580659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7A49F2-6FC0-47BB-CDBC-2BFCB353A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A51B6-B59B-63D1-05FA-31CC250F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D3C3A-537F-A33A-63B9-A8F74CA1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8C377-3B5B-5F90-5557-C9CAE876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90937-BCCE-D344-76B0-1C0E5589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42EF2D-84C4-D08B-EA63-87894055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76070-3BE2-71CD-2D4C-00C9EB85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042BC-18DD-F210-82A5-2180B780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025B5-9C53-2112-881A-867AA71C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50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E2EC40-3B26-94EB-1969-A0F807A68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10B115-1676-41CA-71A0-97B72976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FB2AA-FE8B-2C06-C547-D00D72F0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63E79-CB2D-3781-CE83-E5A59D85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5A640-D07F-6347-38EB-89E92686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0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9D72A-DF69-85BB-9A13-58025C05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C6BCC-CFB2-D4A6-3B63-941129E7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548AE-1DD7-4809-2491-7D83AC34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486D-E03A-81FD-0838-ADB61E3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C5572-0413-86AA-EB0B-846161DE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14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7C975-6377-E811-0E2D-B512E059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2EC89-AFDD-4093-FD2F-4E5C7388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30490-2356-ABD5-197C-A143AC6F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32E2A-9539-6EA0-D32A-479A5987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A18E0-A7D9-2B2F-24CC-6C055208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1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B18E5-D16C-4F76-05D3-31020C2A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8674B-438F-61A5-862F-4DD284F81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7BD741-5ED3-14E5-4E9F-3832FE5F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9216A-CE01-A8E3-16D5-6A69821E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E02C99-1957-E59F-C713-D6AEDB59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3E88DF-9958-1761-956E-3018C960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B23DB-3F52-4E41-9CA7-6BA6A73E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939481-BFAF-FC1B-3661-ED45483A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DB25F9-4D18-EA14-866C-A4A4004A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57D9E3-F8F0-3586-AC76-C0295EC17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4D14CE-CD37-77BF-61D6-6FAA885D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B68381-3D12-9EEC-BBA7-A45C8D8F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CA1CE2-AC2C-DB54-C7F5-22D3855C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8330F0-52B4-3597-4185-55F6C538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76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96AA2-FF42-CD27-69D4-E135CB26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3BAA2F-6789-3AE0-B199-65A7C0E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92E2F0-C250-DEAA-3C69-96CFC5DB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5EE74E-8CB2-3F3E-2C56-E6A80B06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F1A0E5-3041-F343-FFF0-239523B6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B4D933-F96B-8A6A-DF57-ADF796CD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48AB8-088D-B500-ED5F-664F1C0C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13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E9476-568F-9BC8-AD41-AC85870B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0FF05-825D-0A1A-EA38-725FC710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D2445E-C0C4-E530-C65B-8779F4247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A962E-8D1D-13BA-9572-68795D78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40D901-4651-220D-643E-D506AEC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003C79-C55B-AF41-0D14-A0A29BBA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9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6E54D-BD92-D786-3194-C00C2312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B159E8-4951-C417-6387-E57DD0EC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8AC2ED-D1ED-A6A5-ACC2-6A12056EC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54439-F85B-0EFD-A607-A8C5019D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77AB9-A557-C18E-5C87-DAC39428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CDE68-4F24-4C7D-067A-0D754EE4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1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F3DB38-F15B-4A8D-B90A-98F4CAC9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4A5756-40C7-66C9-2E2E-977A3B5C5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81CEF-1AF0-9BD1-7EA0-5F2C1FB4C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396E-B844-4225-973C-CCFF02F8A753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D4F39-4584-0D91-8D97-00DCFD0E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7B06F-E806-89DC-74C7-719C4FE3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6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adroTexto 215">
            <a:extLst>
              <a:ext uri="{FF2B5EF4-FFF2-40B4-BE49-F238E27FC236}">
                <a16:creationId xmlns:a16="http://schemas.microsoft.com/office/drawing/2014/main" id="{302B3250-393C-46DE-A94B-619B413315B6}"/>
              </a:ext>
            </a:extLst>
          </p:cNvPr>
          <p:cNvSpPr txBox="1"/>
          <p:nvPr/>
        </p:nvSpPr>
        <p:spPr>
          <a:xfrm>
            <a:off x="2944811" y="228374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CuadroTexto 216">
                <a:extLst>
                  <a:ext uri="{FF2B5EF4-FFF2-40B4-BE49-F238E27FC236}">
                    <a16:creationId xmlns:a16="http://schemas.microsoft.com/office/drawing/2014/main" id="{48BD8F80-539F-4E2F-9F48-0B73BD3DF48F}"/>
                  </a:ext>
                </a:extLst>
              </p:cNvPr>
              <p:cNvSpPr txBox="1"/>
              <p:nvPr/>
            </p:nvSpPr>
            <p:spPr>
              <a:xfrm>
                <a:off x="1545444" y="2303199"/>
                <a:ext cx="2207463" cy="651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·</m:t>
                      </m:r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·</m:t>
                                  </m:r>
                                  <m:sSub>
                                    <m:sSubPr>
                                      <m:ctrlPr>
                                        <a:rPr kumimoji="0" lang="es-E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s-E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0" lang="es-E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𝑛𝑘𝑇</m:t>
                                  </m:r>
                                </m:den>
                              </m:f>
                            </m:sup>
                          </m:s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0" lang="es-E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·(</m:t>
                      </m:r>
                      <m:sSup>
                        <m:sSup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𝑛𝑘𝑇</m:t>
                              </m:r>
                            </m:den>
                          </m:f>
                        </m:sup>
                      </m:s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−1)</m:t>
                      </m:r>
                    </m:oMath>
                  </m:oMathPara>
                </a14:m>
                <a:endParaRPr kumimoji="0" lang="es-E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7" name="CuadroTexto 216">
                <a:extLst>
                  <a:ext uri="{FF2B5EF4-FFF2-40B4-BE49-F238E27FC236}">
                    <a16:creationId xmlns:a16="http://schemas.microsoft.com/office/drawing/2014/main" id="{48BD8F80-539F-4E2F-9F48-0B73BD3D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44" y="2303199"/>
                <a:ext cx="2207463" cy="651076"/>
              </a:xfrm>
              <a:prstGeom prst="rect">
                <a:avLst/>
              </a:prstGeom>
              <a:blipFill>
                <a:blip r:embed="rId3"/>
                <a:stretch>
                  <a:fillRect l="-1381" t="-1869" r="-2210" b="-93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CuadroTexto 236">
            <a:extLst>
              <a:ext uri="{FF2B5EF4-FFF2-40B4-BE49-F238E27FC236}">
                <a16:creationId xmlns:a16="http://schemas.microsoft.com/office/drawing/2014/main" id="{059DDB76-B5E8-4E82-AD1C-45760CF1BC46}"/>
              </a:ext>
            </a:extLst>
          </p:cNvPr>
          <p:cNvSpPr txBox="1"/>
          <p:nvPr/>
        </p:nvSpPr>
        <p:spPr>
          <a:xfrm>
            <a:off x="3726852" y="453118"/>
            <a:ext cx="33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0E881A5-4AA4-48C5-9B95-135574D6A9A3}"/>
              </a:ext>
            </a:extLst>
          </p:cNvPr>
          <p:cNvGrpSpPr/>
          <p:nvPr/>
        </p:nvGrpSpPr>
        <p:grpSpPr>
          <a:xfrm flipV="1">
            <a:off x="2260092" y="1083954"/>
            <a:ext cx="372242" cy="440886"/>
            <a:chOff x="3548808" y="763233"/>
            <a:chExt cx="372242" cy="440886"/>
          </a:xfrm>
        </p:grpSpPr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3C11EB4F-E7D6-4499-9F4B-7A2A3E6BC60F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48CD498-B265-4059-ADA0-B6AE0D914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3B03941-16A3-4693-BB0B-0714343F2A06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04F6760-3D45-47F0-9F93-E5CDAD0D5C96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4C5C3D7-F07C-4520-9C89-03A26306B66B}"/>
              </a:ext>
            </a:extLst>
          </p:cNvPr>
          <p:cNvGrpSpPr/>
          <p:nvPr/>
        </p:nvGrpSpPr>
        <p:grpSpPr>
          <a:xfrm>
            <a:off x="3614970" y="698375"/>
            <a:ext cx="154496" cy="115350"/>
            <a:chOff x="2480502" y="1113394"/>
            <a:chExt cx="154496" cy="11535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E90DBF3-51CE-4FF7-9CA0-F2710843F0B6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3DF28319-7AD8-48BD-A01D-03FD4DE5F6F9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387D1FA-77F8-4207-81AF-C346B0DAF8F6}"/>
              </a:ext>
            </a:extLst>
          </p:cNvPr>
          <p:cNvGrpSpPr/>
          <p:nvPr/>
        </p:nvGrpSpPr>
        <p:grpSpPr>
          <a:xfrm>
            <a:off x="3627519" y="1831144"/>
            <a:ext cx="154496" cy="115350"/>
            <a:chOff x="2480502" y="1113394"/>
            <a:chExt cx="154496" cy="11535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F0AB6CF-A6DE-46E8-A5B1-C138A8B2B200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4400FB87-698D-41A9-88B9-FF25B9E22B14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2DD40344-8A5C-4C25-A193-48463E53C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7721" y="755694"/>
            <a:ext cx="1366806" cy="170999"/>
          </a:xfrm>
          <a:prstGeom prst="bentConnector3">
            <a:avLst>
              <a:gd name="adj1" fmla="val 1001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7539015-0AE7-4387-9C11-B53BFD47068D}"/>
              </a:ext>
            </a:extLst>
          </p:cNvPr>
          <p:cNvCxnSpPr>
            <a:cxnSpLocks/>
          </p:cNvCxnSpPr>
          <p:nvPr/>
        </p:nvCxnSpPr>
        <p:spPr>
          <a:xfrm rot="10800000">
            <a:off x="1408829" y="1663058"/>
            <a:ext cx="2242596" cy="230525"/>
          </a:xfrm>
          <a:prstGeom prst="bentConnector3">
            <a:avLst>
              <a:gd name="adj1" fmla="val 998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ABDC19A-9272-4E59-9F26-84BFBE68DBA4}"/>
              </a:ext>
            </a:extLst>
          </p:cNvPr>
          <p:cNvCxnSpPr>
            <a:cxnSpLocks/>
          </p:cNvCxnSpPr>
          <p:nvPr/>
        </p:nvCxnSpPr>
        <p:spPr>
          <a:xfrm flipV="1">
            <a:off x="2444597" y="741761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A46A7C5-F9CB-418E-810C-0FA4B256D82A}"/>
              </a:ext>
            </a:extLst>
          </p:cNvPr>
          <p:cNvCxnSpPr>
            <a:cxnSpLocks/>
          </p:cNvCxnSpPr>
          <p:nvPr/>
        </p:nvCxnSpPr>
        <p:spPr>
          <a:xfrm flipV="1">
            <a:off x="2448756" y="1481241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BA1F2F6-5E7C-48FB-9F43-0C660308E47B}"/>
              </a:ext>
            </a:extLst>
          </p:cNvPr>
          <p:cNvSpPr txBox="1"/>
          <p:nvPr/>
        </p:nvSpPr>
        <p:spPr>
          <a:xfrm>
            <a:off x="756979" y="1077638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B0137D4-7976-4006-A86E-7A5848996877}"/>
              </a:ext>
            </a:extLst>
          </p:cNvPr>
          <p:cNvSpPr txBox="1"/>
          <p:nvPr/>
        </p:nvSpPr>
        <p:spPr>
          <a:xfrm>
            <a:off x="2590211" y="1111503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E91B68E-0FEC-40EA-8469-86F5CE7DF229}"/>
              </a:ext>
            </a:extLst>
          </p:cNvPr>
          <p:cNvSpPr txBox="1"/>
          <p:nvPr/>
        </p:nvSpPr>
        <p:spPr>
          <a:xfrm>
            <a:off x="4225917" y="1106051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9B246692-6533-4173-A4C9-F5A2B0987F54}"/>
              </a:ext>
            </a:extLst>
          </p:cNvPr>
          <p:cNvGrpSpPr/>
          <p:nvPr/>
        </p:nvGrpSpPr>
        <p:grpSpPr>
          <a:xfrm>
            <a:off x="2765579" y="655744"/>
            <a:ext cx="711293" cy="195797"/>
            <a:chOff x="1940422" y="1907804"/>
            <a:chExt cx="925371" cy="249382"/>
          </a:xfrm>
        </p:grpSpPr>
        <p:grpSp>
          <p:nvGrpSpPr>
            <p:cNvPr id="168" name="Grupo 167">
              <a:extLst>
                <a:ext uri="{FF2B5EF4-FFF2-40B4-BE49-F238E27FC236}">
                  <a16:creationId xmlns:a16="http://schemas.microsoft.com/office/drawing/2014/main" id="{7DF46ED4-0FEC-4BB1-96B4-9F650B1646AD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174" name="Conector recto 173">
                <a:extLst>
                  <a:ext uri="{FF2B5EF4-FFF2-40B4-BE49-F238E27FC236}">
                    <a16:creationId xmlns:a16="http://schemas.microsoft.com/office/drawing/2014/main" id="{6E61A237-DE79-462A-A342-47479F70BDB6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cto 174">
                <a:extLst>
                  <a:ext uri="{FF2B5EF4-FFF2-40B4-BE49-F238E27FC236}">
                    <a16:creationId xmlns:a16="http://schemas.microsoft.com/office/drawing/2014/main" id="{7A5E863E-B26C-49AB-A43C-57AA7BA474AE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ector recto 175">
                <a:extLst>
                  <a:ext uri="{FF2B5EF4-FFF2-40B4-BE49-F238E27FC236}">
                    <a16:creationId xmlns:a16="http://schemas.microsoft.com/office/drawing/2014/main" id="{A503C387-78AE-462B-80AE-51C6BB711321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ector recto 176">
                <a:extLst>
                  <a:ext uri="{FF2B5EF4-FFF2-40B4-BE49-F238E27FC236}">
                    <a16:creationId xmlns:a16="http://schemas.microsoft.com/office/drawing/2014/main" id="{FF5A4A90-9EE4-458C-A311-64F82B4F9FFD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177">
                <a:extLst>
                  <a:ext uri="{FF2B5EF4-FFF2-40B4-BE49-F238E27FC236}">
                    <a16:creationId xmlns:a16="http://schemas.microsoft.com/office/drawing/2014/main" id="{5D79B321-5A7B-411F-9D5D-924BA1E1D3BD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cto 178">
                <a:extLst>
                  <a:ext uri="{FF2B5EF4-FFF2-40B4-BE49-F238E27FC236}">
                    <a16:creationId xmlns:a16="http://schemas.microsoft.com/office/drawing/2014/main" id="{F3CCDDB4-F5C1-4444-9C8E-E7C93D8D0B0F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179">
                <a:extLst>
                  <a:ext uri="{FF2B5EF4-FFF2-40B4-BE49-F238E27FC236}">
                    <a16:creationId xmlns:a16="http://schemas.microsoft.com/office/drawing/2014/main" id="{4239308A-03F0-4560-8AAA-2D1AF1FDC075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>
                <a:extLst>
                  <a:ext uri="{FF2B5EF4-FFF2-40B4-BE49-F238E27FC236}">
                    <a16:creationId xmlns:a16="http://schemas.microsoft.com/office/drawing/2014/main" id="{BFE5F3A4-885F-4AC3-BE55-55C9D0D8A4B2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EF85F0E-C544-448B-8A4F-647AD7557356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>
              <a:extLst>
                <a:ext uri="{FF2B5EF4-FFF2-40B4-BE49-F238E27FC236}">
                  <a16:creationId xmlns:a16="http://schemas.microsoft.com/office/drawing/2014/main" id="{7280877D-A397-4A35-B7AC-0CE97D1E2987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2FAFF64-084E-47B5-B362-62CDFAA42295}"/>
              </a:ext>
            </a:extLst>
          </p:cNvPr>
          <p:cNvCxnSpPr/>
          <p:nvPr/>
        </p:nvCxnSpPr>
        <p:spPr>
          <a:xfrm>
            <a:off x="3449290" y="755230"/>
            <a:ext cx="1782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8EB85AF0-78C3-49D2-813D-4155823E173B}"/>
              </a:ext>
            </a:extLst>
          </p:cNvPr>
          <p:cNvSpPr/>
          <p:nvPr/>
        </p:nvSpPr>
        <p:spPr>
          <a:xfrm>
            <a:off x="3980045" y="990364"/>
            <a:ext cx="184248" cy="621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cxnSp>
        <p:nvCxnSpPr>
          <p:cNvPr id="184" name="Conector: angular 183">
            <a:extLst>
              <a:ext uri="{FF2B5EF4-FFF2-40B4-BE49-F238E27FC236}">
                <a16:creationId xmlns:a16="http://schemas.microsoft.com/office/drawing/2014/main" id="{19E7A33B-F1DF-4BA4-AAA0-B4F2C625FD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88390" y="720873"/>
            <a:ext cx="252955" cy="3146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r 184">
            <a:extLst>
              <a:ext uri="{FF2B5EF4-FFF2-40B4-BE49-F238E27FC236}">
                <a16:creationId xmlns:a16="http://schemas.microsoft.com/office/drawing/2014/main" id="{CD3CB78A-2490-4440-8C65-31F47F20D44F}"/>
              </a:ext>
            </a:extLst>
          </p:cNvPr>
          <p:cNvCxnSpPr>
            <a:cxnSpLocks/>
          </p:cNvCxnSpPr>
          <p:nvPr/>
        </p:nvCxnSpPr>
        <p:spPr>
          <a:xfrm rot="5400000">
            <a:off x="3784333" y="1601394"/>
            <a:ext cx="292022" cy="2836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C1246960-D499-4BDA-84B5-07D6DDAAD283}"/>
              </a:ext>
            </a:extLst>
          </p:cNvPr>
          <p:cNvGrpSpPr/>
          <p:nvPr/>
        </p:nvGrpSpPr>
        <p:grpSpPr>
          <a:xfrm>
            <a:off x="3105116" y="889611"/>
            <a:ext cx="647791" cy="918393"/>
            <a:chOff x="5877272" y="1961925"/>
            <a:chExt cx="647791" cy="918393"/>
          </a:xfrm>
        </p:grpSpPr>
        <p:sp>
          <p:nvSpPr>
            <p:cNvPr id="227" name="Arco 226">
              <a:extLst>
                <a:ext uri="{FF2B5EF4-FFF2-40B4-BE49-F238E27FC236}">
                  <a16:creationId xmlns:a16="http://schemas.microsoft.com/office/drawing/2014/main" id="{8C07FA9A-AE2A-44EA-A004-1A39192C3EA3}"/>
                </a:ext>
              </a:extLst>
            </p:cNvPr>
            <p:cNvSpPr/>
            <p:nvPr/>
          </p:nvSpPr>
          <p:spPr>
            <a:xfrm>
              <a:off x="6237063" y="1961925"/>
              <a:ext cx="288000" cy="288000"/>
            </a:xfrm>
            <a:prstGeom prst="arc">
              <a:avLst/>
            </a:prstGeom>
            <a:ln>
              <a:solidFill>
                <a:srgbClr val="5FA1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8" name="Conector recto 227">
              <a:extLst>
                <a:ext uri="{FF2B5EF4-FFF2-40B4-BE49-F238E27FC236}">
                  <a16:creationId xmlns:a16="http://schemas.microsoft.com/office/drawing/2014/main" id="{CD5A1774-57FA-4D5A-9AC1-B98DFB8DC819}"/>
                </a:ext>
              </a:extLst>
            </p:cNvPr>
            <p:cNvCxnSpPr/>
            <p:nvPr/>
          </p:nvCxnSpPr>
          <p:spPr>
            <a:xfrm>
              <a:off x="6525063" y="2105925"/>
              <a:ext cx="0" cy="633413"/>
            </a:xfrm>
            <a:prstGeom prst="line">
              <a:avLst/>
            </a:prstGeom>
            <a:ln>
              <a:solidFill>
                <a:srgbClr val="5FA1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Arco 228">
              <a:extLst>
                <a:ext uri="{FF2B5EF4-FFF2-40B4-BE49-F238E27FC236}">
                  <a16:creationId xmlns:a16="http://schemas.microsoft.com/office/drawing/2014/main" id="{361CB2F9-0653-445A-B62E-4A8EBA2C22DD}"/>
                </a:ext>
              </a:extLst>
            </p:cNvPr>
            <p:cNvSpPr/>
            <p:nvPr/>
          </p:nvSpPr>
          <p:spPr>
            <a:xfrm flipV="1">
              <a:off x="6237063" y="2592318"/>
              <a:ext cx="288000" cy="288000"/>
            </a:xfrm>
            <a:prstGeom prst="arc">
              <a:avLst/>
            </a:prstGeom>
            <a:ln>
              <a:solidFill>
                <a:srgbClr val="5FA1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35705085-43A3-47FB-A9AE-CEC7F12157D4}"/>
                </a:ext>
              </a:extLst>
            </p:cNvPr>
            <p:cNvCxnSpPr/>
            <p:nvPr/>
          </p:nvCxnSpPr>
          <p:spPr>
            <a:xfrm>
              <a:off x="5877272" y="1962496"/>
              <a:ext cx="503791" cy="0"/>
            </a:xfrm>
            <a:prstGeom prst="line">
              <a:avLst/>
            </a:prstGeom>
            <a:ln>
              <a:solidFill>
                <a:srgbClr val="5FA1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BD712AAE-B1EE-4B6A-B82E-A8AC2E600142}"/>
                </a:ext>
              </a:extLst>
            </p:cNvPr>
            <p:cNvCxnSpPr/>
            <p:nvPr/>
          </p:nvCxnSpPr>
          <p:spPr>
            <a:xfrm>
              <a:off x="5877272" y="2880318"/>
              <a:ext cx="503791" cy="0"/>
            </a:xfrm>
            <a:prstGeom prst="line">
              <a:avLst/>
            </a:prstGeom>
            <a:ln>
              <a:solidFill>
                <a:srgbClr val="5FA1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D0354853-E5A1-49BF-845E-8BCDB89FAEF4}"/>
              </a:ext>
            </a:extLst>
          </p:cNvPr>
          <p:cNvCxnSpPr>
            <a:cxnSpLocks/>
          </p:cNvCxnSpPr>
          <p:nvPr/>
        </p:nvCxnSpPr>
        <p:spPr>
          <a:xfrm flipH="1">
            <a:off x="3315639" y="1808004"/>
            <a:ext cx="193644" cy="0"/>
          </a:xfrm>
          <a:prstGeom prst="straightConnector1">
            <a:avLst/>
          </a:prstGeom>
          <a:ln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276FC00E-B1B2-46DA-B50C-F4A62AC64599}"/>
              </a:ext>
            </a:extLst>
          </p:cNvPr>
          <p:cNvCxnSpPr>
            <a:cxnSpLocks/>
          </p:cNvCxnSpPr>
          <p:nvPr/>
        </p:nvCxnSpPr>
        <p:spPr>
          <a:xfrm>
            <a:off x="3264441" y="888488"/>
            <a:ext cx="193644" cy="0"/>
          </a:xfrm>
          <a:prstGeom prst="straightConnector1">
            <a:avLst/>
          </a:prstGeom>
          <a:ln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BDDC6F7D-E0AE-4986-BD52-A73BD2089956}"/>
              </a:ext>
            </a:extLst>
          </p:cNvPr>
          <p:cNvSpPr txBox="1"/>
          <p:nvPr/>
        </p:nvSpPr>
        <p:spPr>
          <a:xfrm>
            <a:off x="3128154" y="1150218"/>
            <a:ext cx="59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srgbClr val="5FA1D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I(V)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5FA1D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796A7692-10F3-4AD0-8194-71A39CC572D2}"/>
              </a:ext>
            </a:extLst>
          </p:cNvPr>
          <p:cNvSpPr txBox="1"/>
          <p:nvPr/>
        </p:nvSpPr>
        <p:spPr>
          <a:xfrm>
            <a:off x="1787878" y="1079574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6D1DE42E-AA23-4067-8696-437F71B59FED}"/>
              </a:ext>
            </a:extLst>
          </p:cNvPr>
          <p:cNvGrpSpPr/>
          <p:nvPr/>
        </p:nvGrpSpPr>
        <p:grpSpPr>
          <a:xfrm flipV="1">
            <a:off x="1126522" y="923326"/>
            <a:ext cx="571292" cy="735158"/>
            <a:chOff x="864426" y="1516856"/>
            <a:chExt cx="700644" cy="936110"/>
          </a:xfrm>
        </p:grpSpPr>
        <p:grpSp>
          <p:nvGrpSpPr>
            <p:cNvPr id="192" name="Grupo 191">
              <a:extLst>
                <a:ext uri="{FF2B5EF4-FFF2-40B4-BE49-F238E27FC236}">
                  <a16:creationId xmlns:a16="http://schemas.microsoft.com/office/drawing/2014/main" id="{6375082D-5BB4-4C6C-B354-92BCE044FA9A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C726197C-EF69-4A1E-BCE7-CDF1FE879B49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6" name="Conector recto de flecha 235">
                <a:extLst>
                  <a:ext uri="{FF2B5EF4-FFF2-40B4-BE49-F238E27FC236}">
                    <a16:creationId xmlns:a16="http://schemas.microsoft.com/office/drawing/2014/main" id="{A1A92561-0FB6-4F08-9839-9BA98247A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FFD96308-C9C5-4AB0-B079-82E3E38C8273}"/>
                </a:ext>
              </a:extLst>
            </p:cNvPr>
            <p:cNvCxnSpPr>
              <a:cxnSpLocks/>
              <a:stCxn id="235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3B8DC570-1B1E-4CF9-878D-DC68F6484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CuadroTexto 237">
            <a:extLst>
              <a:ext uri="{FF2B5EF4-FFF2-40B4-BE49-F238E27FC236}">
                <a16:creationId xmlns:a16="http://schemas.microsoft.com/office/drawing/2014/main" id="{BB5118F0-CA9E-4D82-9B1D-7EC360684DF5}"/>
              </a:ext>
            </a:extLst>
          </p:cNvPr>
          <p:cNvSpPr txBox="1"/>
          <p:nvPr/>
        </p:nvSpPr>
        <p:spPr>
          <a:xfrm>
            <a:off x="3732152" y="1607949"/>
            <a:ext cx="2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70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2</cp:revision>
  <dcterms:created xsi:type="dcterms:W3CDTF">2022-07-24T15:07:17Z</dcterms:created>
  <dcterms:modified xsi:type="dcterms:W3CDTF">2022-09-17T16:42:42Z</dcterms:modified>
</cp:coreProperties>
</file>