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9CCC3-48A4-DCB3-5E2C-67C158B6A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106A6-2E72-5D3D-F0D4-134D5464B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E0ADFD-A989-0704-FD40-192DC867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17B-A660-48BB-A531-35B6ADB510F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6331E6-FA02-1039-4D8E-32FF375B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69E227-6EB1-1359-AEB9-1952D345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F35A-88EF-49E1-ABCF-50B4B0A96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6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F3FFB-B507-F3AC-DD97-5C6F647D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5F760D-1DE3-59A8-F5E7-01814CC4D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680A11-A252-A72B-0C4E-D77EA87E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17B-A660-48BB-A531-35B6ADB510F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9E8E3C-A8A0-DE6D-408B-7F02D5CC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DA7D44-9B0D-AC84-AAB2-F8667EAF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F35A-88EF-49E1-ABCF-50B4B0A96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8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17CD4-A9A9-956E-3C22-7E8A9B1FF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E8F6F2-6895-465D-E805-6C7C6FC1D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C297A1-4352-278C-7B75-0E61DF6D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17B-A660-48BB-A531-35B6ADB510F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79A14-5A69-BB71-CDC7-A2B6E663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479948-64F5-97AB-6D91-71B82545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F35A-88EF-49E1-ABCF-50B4B0A96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5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56685-03BD-AF8B-CFC8-FEF97AB9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9FCE9-3882-C64D-F307-AB3BA312A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FC738F-105F-CE05-C644-7FDEBEFB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17B-A660-48BB-A531-35B6ADB510F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82EEE9-7915-3FC0-C4C7-DBD54F70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30F745-26B3-42B3-400D-BF97C21C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F35A-88EF-49E1-ABCF-50B4B0A96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2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49DE3-6055-AF66-EBE5-08FB75E7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E63538-3FF3-0373-EEED-FF56A81E5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83D1E8-D899-7FE0-420E-CACDAF6A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17B-A660-48BB-A531-35B6ADB510F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4B2B32-DEE1-0C1C-19A5-CA6A4C07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50936F-B8F0-A461-9445-19C7E2AA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F35A-88EF-49E1-ABCF-50B4B0A96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1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49DB1-DA7F-9B47-0848-07FD190C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8F11D8-DE23-369B-A4EC-CE62061E3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8331F4-98B8-BBCB-B705-3B26E6CA8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8E04FC-6DCF-0F17-8E1F-0970A67A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17B-A660-48BB-A531-35B6ADB510F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295F76-D6C3-D923-F742-BF31CE10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BB9C3D-FCBA-DBDE-4B09-802204C1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F35A-88EF-49E1-ABCF-50B4B0A96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5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EA7D9-FE1F-17F2-D29D-86B7823D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8A4AF1-23D5-8CD0-75EE-52115492B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329A19-8E60-1F5A-2FA8-B9DA6A80F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3C939A-4674-4F4A-BDF5-4EF0C798C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5A3819-5B69-6EE3-DF82-796FD8854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AD420C-2603-9107-8118-FA4025C8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17B-A660-48BB-A531-35B6ADB510F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26A08E-21B6-DEC4-EBA3-A83957E3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2838ED-2897-5A1A-AE81-C2C77BB4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F35A-88EF-49E1-ABCF-50B4B0A96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3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AA4E2-F277-5234-463A-2AB0E4EF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6D2496-4B6A-0984-8FC3-A211B779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17B-A660-48BB-A531-35B6ADB510F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B8013C-353C-2A82-7119-4DE97C16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66BB88-800F-0A0A-25A4-7A5D45E0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F35A-88EF-49E1-ABCF-50B4B0A96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5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82FDF9-4211-D03F-5106-D051B08A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17B-A660-48BB-A531-35B6ADB510F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50C1E9-E54E-1D12-C99A-B19DF898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74AC09-DDA7-F516-BBA4-B25BB87C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F35A-88EF-49E1-ABCF-50B4B0A96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3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FD1D0-B1AE-DE68-1903-8F642C73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A21A4-9B32-D539-C260-E633E6C2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209915-031E-2532-30F8-BE4CFB0EB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AF8194-B698-2840-970B-2482C8D3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17B-A660-48BB-A531-35B6ADB510F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F5339E-E516-DBEC-C6ED-484BB62A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DD2374-472D-91AB-0CFE-EA4FFD88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F35A-88EF-49E1-ABCF-50B4B0A96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9D46D-84F7-E96E-1DB0-172D94E7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ADCDB1-1956-95B8-1BC5-A25B7A7BE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F16C51-249C-457E-14B4-68B78A993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966E96-CCEE-1B28-312F-C6FEBFC0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F17B-A660-48BB-A531-35B6ADB510F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A99B65-9B15-757B-92C2-72F0B72F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A61637-4F37-F2B6-DF0C-9CC8F410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F35A-88EF-49E1-ABCF-50B4B0A96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3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70C863-BB0C-F9D5-F3D1-8CFC98683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6CF48C-8998-2871-C865-89F8DFB32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02ECC2-C72C-AD2C-04DF-74B5C69F7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0F17B-A660-48BB-A531-35B6ADB510FC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0A1FF3-E0C7-B319-AB6E-2EFE61EAF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6A8A36-E161-BF2A-7D60-B3F42EEE5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F35A-88EF-49E1-ABCF-50B4B0A96F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3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268A4A2-28AE-A4DB-BA49-82F6CBDA491F}"/>
              </a:ext>
            </a:extLst>
          </p:cNvPr>
          <p:cNvCxnSpPr>
            <a:cxnSpLocks/>
          </p:cNvCxnSpPr>
          <p:nvPr/>
        </p:nvCxnSpPr>
        <p:spPr>
          <a:xfrm>
            <a:off x="10427985" y="2814993"/>
            <a:ext cx="0" cy="13769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36147EF-C6C0-E177-F52C-45BA5E266564}"/>
              </a:ext>
            </a:extLst>
          </p:cNvPr>
          <p:cNvSpPr txBox="1"/>
          <p:nvPr/>
        </p:nvSpPr>
        <p:spPr>
          <a:xfrm>
            <a:off x="10438330" y="2491827"/>
            <a:ext cx="56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2" name="Cilindro 1">
            <a:extLst>
              <a:ext uri="{FF2B5EF4-FFF2-40B4-BE49-F238E27FC236}">
                <a16:creationId xmlns:a16="http://schemas.microsoft.com/office/drawing/2014/main" id="{EA67F907-237A-0B04-8E0F-6B9D175CAC9A}"/>
              </a:ext>
            </a:extLst>
          </p:cNvPr>
          <p:cNvSpPr/>
          <p:nvPr/>
        </p:nvSpPr>
        <p:spPr>
          <a:xfrm>
            <a:off x="7092349" y="2926163"/>
            <a:ext cx="3147758" cy="1183145"/>
          </a:xfrm>
          <a:prstGeom prst="can">
            <a:avLst>
              <a:gd name="adj" fmla="val 7984"/>
            </a:avLst>
          </a:prstGeom>
          <a:solidFill>
            <a:srgbClr val="EBD74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ilindro 14">
            <a:extLst>
              <a:ext uri="{FF2B5EF4-FFF2-40B4-BE49-F238E27FC236}">
                <a16:creationId xmlns:a16="http://schemas.microsoft.com/office/drawing/2014/main" id="{8C092364-4814-7FFA-5473-3852C003E7CF}"/>
              </a:ext>
            </a:extLst>
          </p:cNvPr>
          <p:cNvSpPr/>
          <p:nvPr/>
        </p:nvSpPr>
        <p:spPr>
          <a:xfrm>
            <a:off x="7092348" y="2919053"/>
            <a:ext cx="3147760" cy="134579"/>
          </a:xfrm>
          <a:prstGeom prst="can">
            <a:avLst>
              <a:gd name="adj" fmla="val 50000"/>
            </a:avLst>
          </a:prstGeom>
          <a:solidFill>
            <a:srgbClr val="FF7F50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2264A947-8B4A-854A-C80D-F3D61D78D4C3}"/>
              </a:ext>
            </a:extLst>
          </p:cNvPr>
          <p:cNvSpPr/>
          <p:nvPr/>
        </p:nvSpPr>
        <p:spPr>
          <a:xfrm>
            <a:off x="8515847" y="2643146"/>
            <a:ext cx="381663" cy="1210637"/>
          </a:xfrm>
          <a:prstGeom prst="downArrow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493F7CF-9771-FF01-FFF4-638AD49B91D6}"/>
              </a:ext>
            </a:extLst>
          </p:cNvPr>
          <p:cNvSpPr txBox="1"/>
          <p:nvPr/>
        </p:nvSpPr>
        <p:spPr>
          <a:xfrm>
            <a:off x="6191870" y="2558471"/>
            <a:ext cx="1065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diffused layer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1CA5D17-DAF6-F5A9-255D-2B1ADE64B991}"/>
              </a:ext>
            </a:extLst>
          </p:cNvPr>
          <p:cNvCxnSpPr>
            <a:cxnSpLocks/>
          </p:cNvCxnSpPr>
          <p:nvPr/>
        </p:nvCxnSpPr>
        <p:spPr>
          <a:xfrm>
            <a:off x="6904471" y="2926163"/>
            <a:ext cx="463117" cy="7897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62AD67D-254F-7DE6-7CCE-BC5F891C59F7}"/>
              </a:ext>
            </a:extLst>
          </p:cNvPr>
          <p:cNvSpPr txBox="1"/>
          <p:nvPr/>
        </p:nvSpPr>
        <p:spPr>
          <a:xfrm>
            <a:off x="6631360" y="1944366"/>
            <a:ext cx="4068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Diffusion takes place along x-direction (depth into wafer)</a:t>
            </a:r>
          </a:p>
        </p:txBody>
      </p:sp>
      <p:sp>
        <p:nvSpPr>
          <p:cNvPr id="28" name="Cilindro 27">
            <a:extLst>
              <a:ext uri="{FF2B5EF4-FFF2-40B4-BE49-F238E27FC236}">
                <a16:creationId xmlns:a16="http://schemas.microsoft.com/office/drawing/2014/main" id="{04D98135-2468-73A6-9BBC-8AF3E0F7F808}"/>
              </a:ext>
            </a:extLst>
          </p:cNvPr>
          <p:cNvSpPr/>
          <p:nvPr/>
        </p:nvSpPr>
        <p:spPr>
          <a:xfrm>
            <a:off x="2325689" y="2926163"/>
            <a:ext cx="3147758" cy="1227952"/>
          </a:xfrm>
          <a:prstGeom prst="can">
            <a:avLst>
              <a:gd name="adj" fmla="val 8499"/>
            </a:avLst>
          </a:prstGeom>
          <a:solidFill>
            <a:srgbClr val="EBD74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81B9835-A521-AB61-1E00-E0C7E0650350}"/>
              </a:ext>
            </a:extLst>
          </p:cNvPr>
          <p:cNvSpPr txBox="1"/>
          <p:nvPr/>
        </p:nvSpPr>
        <p:spPr>
          <a:xfrm>
            <a:off x="3354238" y="3363839"/>
            <a:ext cx="1065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wafer</a:t>
            </a:r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8D92C43F-1CD6-0431-1DAE-1F02A358509A}"/>
              </a:ext>
            </a:extLst>
          </p:cNvPr>
          <p:cNvSpPr/>
          <p:nvPr/>
        </p:nvSpPr>
        <p:spPr>
          <a:xfrm>
            <a:off x="5808392" y="3351139"/>
            <a:ext cx="822968" cy="266988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F6E5C7E-0B96-7824-96A8-695BF8EB5EC8}"/>
              </a:ext>
            </a:extLst>
          </p:cNvPr>
          <p:cNvSpPr txBox="1"/>
          <p:nvPr/>
        </p:nvSpPr>
        <p:spPr>
          <a:xfrm>
            <a:off x="5687246" y="3610060"/>
            <a:ext cx="1065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diffusion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6261C90-A618-D26B-2B0B-B32C8FD5748D}"/>
              </a:ext>
            </a:extLst>
          </p:cNvPr>
          <p:cNvSpPr txBox="1"/>
          <p:nvPr/>
        </p:nvSpPr>
        <p:spPr>
          <a:xfrm>
            <a:off x="3467100" y="4282375"/>
            <a:ext cx="571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 to scale. Diffused layers are usually &lt; 1</a:t>
            </a:r>
            <a:r>
              <a:rPr lang="en-US" sz="1600" dirty="0"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 thick!</a:t>
            </a:r>
          </a:p>
        </p:txBody>
      </p:sp>
    </p:spTree>
    <p:extLst>
      <p:ext uri="{BB962C8B-B14F-4D97-AF65-F5344CB8AC3E}">
        <p14:creationId xmlns:p14="http://schemas.microsoft.com/office/powerpoint/2010/main" val="2870404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1</cp:revision>
  <dcterms:created xsi:type="dcterms:W3CDTF">2023-06-25T10:40:08Z</dcterms:created>
  <dcterms:modified xsi:type="dcterms:W3CDTF">2023-06-25T10:40:20Z</dcterms:modified>
</cp:coreProperties>
</file>