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34C30-9DF2-15EA-734A-FC0DC23F3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159ABA-653D-2EF8-BA64-CDB55873B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6A8AE4-EA99-5A4C-9155-5A19FF1C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0B4E-1977-4BA9-90CB-AA40880AD54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7D3C7A-2D43-0276-9420-57E76700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5BDFBC-F74D-6C8D-5BC7-441C960B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8CDC-1BDB-4300-892E-1085F5346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2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832A0-85E0-1D7D-0778-0512F08D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6213A5-3809-D23A-E01A-F14582078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2B2183-839B-8C3E-8461-DF5835B8C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0B4E-1977-4BA9-90CB-AA40880AD54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BF7A6B-1F7B-9757-9503-F41E94E37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1F439F-6D51-5620-4E40-9572B3F4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8CDC-1BDB-4300-892E-1085F5346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E39D1D-D2B6-EB4B-9604-56715E0D3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B37B22-8AB4-D244-D0BA-F96EF66BE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9F1FF7-035C-0629-E126-912CEB32D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0B4E-1977-4BA9-90CB-AA40880AD54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4D7C68-A903-8913-1740-91207161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D016E1-2CBF-247B-7A8E-D5610266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8CDC-1BDB-4300-892E-1085F5346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8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05176-B448-D0A7-F493-119A9BA0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89E60B-426A-0FB7-B690-91A545D8B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6ACA99-988A-8F26-4953-37D95BD00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0B4E-1977-4BA9-90CB-AA40880AD54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FB06EF-CEBB-72C2-AB08-5787CFC4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81DC5D-9916-D20E-2683-D4D3E613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8CDC-1BDB-4300-892E-1085F5346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6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51A4C-9B5F-56EC-02B0-76B3383FE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08E80F-D6A2-62FC-C1A0-96F17BD7E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63A14A-A2BF-F020-F170-DD99D7FF6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0B4E-1977-4BA9-90CB-AA40880AD54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681698-A32A-4F29-E723-5F1F52A3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AC2078-4586-77EE-BACC-9E506A40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8CDC-1BDB-4300-892E-1085F5346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0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2FDEF-B057-71CB-FF51-9DE674BE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898CB2-7F93-9280-4FDC-3A7A3D0AA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6B18F4-F9C1-3E5C-DE3C-97E350B5E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B5F41E-1553-4433-8722-C055BB10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0B4E-1977-4BA9-90CB-AA40880AD54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123154-1117-AD25-67C8-99DCDA59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4B2FCD-28A7-6CE1-E663-16A22900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8CDC-1BDB-4300-892E-1085F5346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5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78591-8036-5DBC-685E-3FC092B6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57FDC5-5244-35FF-6258-1D27ACA66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40CC62-3780-677D-DC1C-CDE8F1809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15424AD-8FCD-7393-4548-E3A8FA7E4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F442FD2-2845-4123-74EF-FA354D3BE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F48E167-C11C-2C54-9681-462CB04F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0B4E-1977-4BA9-90CB-AA40880AD54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CA5A7C8-5039-DB03-23DB-1706BA2AE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1FA8ABA-92B7-5FA6-EC05-34CF474D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8CDC-1BDB-4300-892E-1085F5346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6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80413-A520-9419-1054-D93B840B6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7872FFF-21E7-8089-2408-42BCAEB0B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0B4E-1977-4BA9-90CB-AA40880AD54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BE1BCE-E951-DA0E-8D5B-11A55EFB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1071A9-D8C6-E04A-FEC7-66D20095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8CDC-1BDB-4300-892E-1085F5346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2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B25374E-5A27-8FFD-C60F-FCAF89A7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0B4E-1977-4BA9-90CB-AA40880AD54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652571-E28A-77C7-A163-A352C66E4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720F97-57EE-0E15-8882-987B58BB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8CDC-1BDB-4300-892E-1085F5346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3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A91D3-47B2-BDB5-E4D6-FC532BCEA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F49C12-5CD6-0838-1690-B8AD8C8E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2C81F7-F0FA-DED0-817C-AB30CA866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50C538-A123-00AA-AD15-55003049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0B4E-1977-4BA9-90CB-AA40880AD54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92A9E5-0EE1-9B96-9C0D-5B34627E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B7AE0E-4E0E-AF46-BF3C-5719AA984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8CDC-1BDB-4300-892E-1085F5346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5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E0453-AFFA-9707-866F-6691F9BE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7810360-D4B3-0973-E17A-1BD388BC3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85776A-A9D0-C3EF-439C-FEE49210F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FE804B-14F1-44C8-FA29-F57BBD3E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0B4E-1977-4BA9-90CB-AA40880AD54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3D4124-1629-0890-EC23-1F0C4CF3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E81689-8C97-4D16-1CCB-A96CD646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8CDC-1BDB-4300-892E-1085F5346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BA9D0E-1702-6A74-CCBB-0217511B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15F086-559D-739C-9E84-04B18A3D8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919F2F-638E-9D4B-651E-7D2E831DA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E0B4E-1977-4BA9-90CB-AA40880AD54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E532CC-6761-0187-AAAC-836AC54DD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FEE89D-E02D-ECF7-C8DB-5FEE46FAD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8CDC-1BDB-4300-892E-1085F5346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la 41">
            <a:extLst>
              <a:ext uri="{FF2B5EF4-FFF2-40B4-BE49-F238E27FC236}">
                <a16:creationId xmlns:a16="http://schemas.microsoft.com/office/drawing/2014/main" id="{B27849C9-B04F-4277-9E31-20BA884AFAAE}"/>
              </a:ext>
            </a:extLst>
          </p:cNvPr>
          <p:cNvGraphicFramePr>
            <a:graphicFrameLocks noGrp="1"/>
          </p:cNvGraphicFramePr>
          <p:nvPr/>
        </p:nvGraphicFramePr>
        <p:xfrm>
          <a:off x="1009229" y="3289510"/>
          <a:ext cx="3243182" cy="239269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10904">
                  <a:extLst>
                    <a:ext uri="{9D8B030D-6E8A-4147-A177-3AD203B41FA5}">
                      <a16:colId xmlns:a16="http://schemas.microsoft.com/office/drawing/2014/main" val="1911590706"/>
                    </a:ext>
                  </a:extLst>
                </a:gridCol>
                <a:gridCol w="2732278">
                  <a:extLst>
                    <a:ext uri="{9D8B030D-6E8A-4147-A177-3AD203B41FA5}">
                      <a16:colId xmlns:a16="http://schemas.microsoft.com/office/drawing/2014/main" val="885228176"/>
                    </a:ext>
                  </a:extLst>
                </a:gridCol>
              </a:tblGrid>
              <a:tr h="310710">
                <a:tc>
                  <a:txBody>
                    <a:bodyPr/>
                    <a:lstStyle/>
                    <a:p>
                      <a:pPr algn="ctr"/>
                      <a:r>
                        <a:rPr lang="es-ES" sz="1400" b="1" i="1" dirty="0" err="1"/>
                        <a:t>h</a:t>
                      </a:r>
                      <a:r>
                        <a:rPr lang="es-ES" sz="1400" b="1" baseline="-25000" dirty="0" err="1"/>
                        <a:t>f</a:t>
                      </a:r>
                      <a:endParaRPr lang="es-ES" sz="1400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b="0" dirty="0" err="1"/>
                        <a:t>Finger</a:t>
                      </a:r>
                      <a:r>
                        <a:rPr lang="es-ES" sz="1400" b="0" dirty="0"/>
                        <a:t> </a:t>
                      </a:r>
                      <a:r>
                        <a:rPr lang="es-ES" sz="1400" b="0" dirty="0" err="1"/>
                        <a:t>thickness</a:t>
                      </a:r>
                      <a:endParaRPr lang="es-E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026781"/>
                  </a:ext>
                </a:extLst>
              </a:tr>
              <a:tr h="310710">
                <a:tc>
                  <a:txBody>
                    <a:bodyPr/>
                    <a:lstStyle/>
                    <a:p>
                      <a:pPr algn="ctr"/>
                      <a:r>
                        <a:rPr lang="es-ES" sz="1400" b="1" i="1" dirty="0" err="1"/>
                        <a:t>W</a:t>
                      </a:r>
                      <a:r>
                        <a:rPr lang="es-ES" sz="1400" b="1" baseline="-25000" dirty="0" err="1"/>
                        <a:t>f</a:t>
                      </a:r>
                      <a:endParaRPr lang="es-ES" sz="1400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Finger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width</a:t>
                      </a:r>
                      <a:endParaRPr lang="es-E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149572"/>
                  </a:ext>
                </a:extLst>
              </a:tr>
              <a:tr h="310710">
                <a:tc>
                  <a:txBody>
                    <a:bodyPr/>
                    <a:lstStyle/>
                    <a:p>
                      <a:pPr algn="ctr"/>
                      <a:r>
                        <a:rPr lang="es-ES" sz="1400" b="1" i="1" dirty="0" err="1"/>
                        <a:t>L</a:t>
                      </a:r>
                      <a:r>
                        <a:rPr lang="es-ES" sz="1400" b="1" baseline="-25000" dirty="0" err="1"/>
                        <a:t>f</a:t>
                      </a:r>
                      <a:endParaRPr lang="es-ES" sz="1400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Finger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length</a:t>
                      </a:r>
                      <a:endParaRPr lang="es-E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484872"/>
                  </a:ext>
                </a:extLst>
              </a:tr>
              <a:tr h="387854">
                <a:tc>
                  <a:txBody>
                    <a:bodyPr/>
                    <a:lstStyle/>
                    <a:p>
                      <a:pPr algn="ctr"/>
                      <a:r>
                        <a:rPr lang="es-ES" sz="1400" b="1" i="1" dirty="0" err="1"/>
                        <a:t>L</a:t>
                      </a:r>
                      <a:r>
                        <a:rPr lang="es-ES" sz="1400" b="1" baseline="-25000" dirty="0" err="1"/>
                        <a:t>s</a:t>
                      </a:r>
                      <a:endParaRPr lang="es-ES" sz="1400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Distance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between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fingers</a:t>
                      </a:r>
                      <a:endParaRPr lang="es-E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300078"/>
                  </a:ext>
                </a:extLst>
              </a:tr>
              <a:tr h="400610">
                <a:tc>
                  <a:txBody>
                    <a:bodyPr/>
                    <a:lstStyle/>
                    <a:p>
                      <a:pPr algn="ctr"/>
                      <a:r>
                        <a:rPr lang="es-ES" sz="1400" b="1" i="1" dirty="0" err="1"/>
                        <a:t>r</a:t>
                      </a:r>
                      <a:r>
                        <a:rPr lang="es-ES" sz="1400" b="1" baseline="-25000" dirty="0" err="1"/>
                        <a:t>sq,m</a:t>
                      </a:r>
                      <a:endParaRPr lang="es-ES" sz="1400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Sheet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resistance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of</a:t>
                      </a:r>
                      <a:r>
                        <a:rPr lang="es-ES" sz="1400" dirty="0"/>
                        <a:t> metal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41089"/>
                  </a:ext>
                </a:extLst>
              </a:tr>
              <a:tr h="361390">
                <a:tc>
                  <a:txBody>
                    <a:bodyPr/>
                    <a:lstStyle/>
                    <a:p>
                      <a:pPr algn="ctr"/>
                      <a:r>
                        <a:rPr lang="es-ES" sz="1400" b="1" i="1" dirty="0" err="1"/>
                        <a:t>r</a:t>
                      </a:r>
                      <a:r>
                        <a:rPr lang="es-ES" sz="1400" b="1" baseline="-25000" dirty="0" err="1"/>
                        <a:t>sq,s</a:t>
                      </a:r>
                      <a:endParaRPr lang="es-ES" sz="1400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Sheet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resistance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of</a:t>
                      </a:r>
                      <a:r>
                        <a:rPr lang="es-ES" sz="1400" dirty="0"/>
                        <a:t> semiconductor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953635"/>
                  </a:ext>
                </a:extLst>
              </a:tr>
              <a:tr h="310710">
                <a:tc>
                  <a:txBody>
                    <a:bodyPr/>
                    <a:lstStyle/>
                    <a:p>
                      <a:pPr algn="ctr"/>
                      <a:r>
                        <a:rPr lang="es-ES" sz="1400" b="1" i="1" dirty="0">
                          <a:sym typeface="Symbol" panose="05050102010706020507" pitchFamily="18" charset="2"/>
                        </a:rPr>
                        <a:t></a:t>
                      </a:r>
                      <a:r>
                        <a:rPr lang="es-ES" sz="1400" b="1" baseline="-25000" dirty="0">
                          <a:sym typeface="Symbol" panose="05050102010706020507" pitchFamily="18" charset="2"/>
                        </a:rPr>
                        <a:t>c</a:t>
                      </a:r>
                      <a:endParaRPr lang="es-ES" sz="1400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Contact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resistivity</a:t>
                      </a:r>
                      <a:endParaRPr lang="es-E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4209954"/>
                  </a:ext>
                </a:extLst>
              </a:tr>
            </a:tbl>
          </a:graphicData>
        </a:graphic>
      </p:graphicFrame>
      <p:grpSp>
        <p:nvGrpSpPr>
          <p:cNvPr id="4" name="Group 49">
            <a:extLst>
              <a:ext uri="{FF2B5EF4-FFF2-40B4-BE49-F238E27FC236}">
                <a16:creationId xmlns:a16="http://schemas.microsoft.com/office/drawing/2014/main" id="{F9898174-CF3D-487C-9992-3BFB9CA29F9A}"/>
              </a:ext>
            </a:extLst>
          </p:cNvPr>
          <p:cNvGrpSpPr/>
          <p:nvPr/>
        </p:nvGrpSpPr>
        <p:grpSpPr>
          <a:xfrm>
            <a:off x="338217" y="712378"/>
            <a:ext cx="2173647" cy="2164172"/>
            <a:chOff x="853885" y="1130158"/>
            <a:chExt cx="2173647" cy="2164172"/>
          </a:xfrm>
        </p:grpSpPr>
        <p:sp>
          <p:nvSpPr>
            <p:cNvPr id="5" name="Octagon 3">
              <a:extLst>
                <a:ext uri="{FF2B5EF4-FFF2-40B4-BE49-F238E27FC236}">
                  <a16:creationId xmlns:a16="http://schemas.microsoft.com/office/drawing/2014/main" id="{FFE97B2A-1848-49FD-91D8-D9BE3AF50085}"/>
                </a:ext>
              </a:extLst>
            </p:cNvPr>
            <p:cNvSpPr/>
            <p:nvPr/>
          </p:nvSpPr>
          <p:spPr>
            <a:xfrm>
              <a:off x="858434" y="1130158"/>
              <a:ext cx="2160000" cy="2160000"/>
            </a:xfrm>
            <a:prstGeom prst="octagon">
              <a:avLst>
                <a:gd name="adj" fmla="val 8736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cxnSp>
          <p:nvCxnSpPr>
            <p:cNvPr id="6" name="Straight Connector 9">
              <a:extLst>
                <a:ext uri="{FF2B5EF4-FFF2-40B4-BE49-F238E27FC236}">
                  <a16:creationId xmlns:a16="http://schemas.microsoft.com/office/drawing/2014/main" id="{D978165D-B5FC-473D-BDBF-60AFB837CF0B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1582251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2">
              <a:extLst>
                <a:ext uri="{FF2B5EF4-FFF2-40B4-BE49-F238E27FC236}">
                  <a16:creationId xmlns:a16="http://schemas.microsoft.com/office/drawing/2014/main" id="{05593718-691D-4961-91DE-6E3EBDBBBB9F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1737733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3">
              <a:extLst>
                <a:ext uri="{FF2B5EF4-FFF2-40B4-BE49-F238E27FC236}">
                  <a16:creationId xmlns:a16="http://schemas.microsoft.com/office/drawing/2014/main" id="{92DA77B9-3370-4098-BF2B-DCD6D89628FB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1893215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4">
              <a:extLst>
                <a:ext uri="{FF2B5EF4-FFF2-40B4-BE49-F238E27FC236}">
                  <a16:creationId xmlns:a16="http://schemas.microsoft.com/office/drawing/2014/main" id="{D30B5DC7-1304-4702-88B6-E5E8D6C7C8D8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1815474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5">
              <a:extLst>
                <a:ext uri="{FF2B5EF4-FFF2-40B4-BE49-F238E27FC236}">
                  <a16:creationId xmlns:a16="http://schemas.microsoft.com/office/drawing/2014/main" id="{ED380F1C-4054-4559-A90E-3DBF4DB7C4A8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1504510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6">
              <a:extLst>
                <a:ext uri="{FF2B5EF4-FFF2-40B4-BE49-F238E27FC236}">
                  <a16:creationId xmlns:a16="http://schemas.microsoft.com/office/drawing/2014/main" id="{2A5ADF6B-4F65-4CC3-8AA3-94B235CCB184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1659992"/>
              <a:ext cx="2160000" cy="0"/>
            </a:xfrm>
            <a:prstGeom prst="line">
              <a:avLst/>
            </a:prstGeom>
            <a:ln w="254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7">
              <a:extLst>
                <a:ext uri="{FF2B5EF4-FFF2-40B4-BE49-F238E27FC236}">
                  <a16:creationId xmlns:a16="http://schemas.microsoft.com/office/drawing/2014/main" id="{83DBA3AF-03E3-42FC-A743-273E063825BB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2048697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8">
              <a:extLst>
                <a:ext uri="{FF2B5EF4-FFF2-40B4-BE49-F238E27FC236}">
                  <a16:creationId xmlns:a16="http://schemas.microsoft.com/office/drawing/2014/main" id="{F44C39AF-BF08-4852-BE02-F1F225A40108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2204179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9">
              <a:extLst>
                <a:ext uri="{FF2B5EF4-FFF2-40B4-BE49-F238E27FC236}">
                  <a16:creationId xmlns:a16="http://schemas.microsoft.com/office/drawing/2014/main" id="{51243E7C-CD70-4E16-AFEF-71C719E859A3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2359661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20">
              <a:extLst>
                <a:ext uri="{FF2B5EF4-FFF2-40B4-BE49-F238E27FC236}">
                  <a16:creationId xmlns:a16="http://schemas.microsoft.com/office/drawing/2014/main" id="{C8EB6A34-EE86-4DEF-B82E-6A3108B7C09A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2281920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21">
              <a:extLst>
                <a:ext uri="{FF2B5EF4-FFF2-40B4-BE49-F238E27FC236}">
                  <a16:creationId xmlns:a16="http://schemas.microsoft.com/office/drawing/2014/main" id="{D234A367-8BF8-4188-A88F-EE289BA97854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1970956"/>
              <a:ext cx="2160000" cy="0"/>
            </a:xfrm>
            <a:prstGeom prst="line">
              <a:avLst/>
            </a:prstGeom>
            <a:ln w="254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22">
              <a:extLst>
                <a:ext uri="{FF2B5EF4-FFF2-40B4-BE49-F238E27FC236}">
                  <a16:creationId xmlns:a16="http://schemas.microsoft.com/office/drawing/2014/main" id="{EE305534-F9B2-4F53-8E0E-F8BE1DBC45E6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2126438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23">
              <a:extLst>
                <a:ext uri="{FF2B5EF4-FFF2-40B4-BE49-F238E27FC236}">
                  <a16:creationId xmlns:a16="http://schemas.microsoft.com/office/drawing/2014/main" id="{FC79C9CC-2AD8-43DF-9597-E9F2F45A50C5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2515143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24">
              <a:extLst>
                <a:ext uri="{FF2B5EF4-FFF2-40B4-BE49-F238E27FC236}">
                  <a16:creationId xmlns:a16="http://schemas.microsoft.com/office/drawing/2014/main" id="{A442F76B-39E7-4DF2-8F54-611E4B454519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2670625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25">
              <a:extLst>
                <a:ext uri="{FF2B5EF4-FFF2-40B4-BE49-F238E27FC236}">
                  <a16:creationId xmlns:a16="http://schemas.microsoft.com/office/drawing/2014/main" id="{E3E5048F-9E02-437E-8685-0B31D81334D4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2826107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6">
              <a:extLst>
                <a:ext uri="{FF2B5EF4-FFF2-40B4-BE49-F238E27FC236}">
                  <a16:creationId xmlns:a16="http://schemas.microsoft.com/office/drawing/2014/main" id="{B49B9ED3-6843-4B99-9C2D-F23C8FC53F5B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2748366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7">
              <a:extLst>
                <a:ext uri="{FF2B5EF4-FFF2-40B4-BE49-F238E27FC236}">
                  <a16:creationId xmlns:a16="http://schemas.microsoft.com/office/drawing/2014/main" id="{2F3734CC-BF03-41D3-9045-691105BE18AA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2437402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8">
              <a:extLst>
                <a:ext uri="{FF2B5EF4-FFF2-40B4-BE49-F238E27FC236}">
                  <a16:creationId xmlns:a16="http://schemas.microsoft.com/office/drawing/2014/main" id="{825A4965-AFBD-46F1-9C7B-FF260990D4E8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2592884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30">
              <a:extLst>
                <a:ext uri="{FF2B5EF4-FFF2-40B4-BE49-F238E27FC236}">
                  <a16:creationId xmlns:a16="http://schemas.microsoft.com/office/drawing/2014/main" id="{C7BD3DCB-7ACE-4326-9745-64E36C83FCCC}"/>
                </a:ext>
              </a:extLst>
            </p:cNvPr>
            <p:cNvCxnSpPr>
              <a:cxnSpLocks/>
            </p:cNvCxnSpPr>
            <p:nvPr/>
          </p:nvCxnSpPr>
          <p:spPr>
            <a:xfrm>
              <a:off x="903924" y="1271287"/>
              <a:ext cx="207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1">
              <a:extLst>
                <a:ext uri="{FF2B5EF4-FFF2-40B4-BE49-F238E27FC236}">
                  <a16:creationId xmlns:a16="http://schemas.microsoft.com/office/drawing/2014/main" id="{65F053C5-E36E-4AAE-B2E2-6BBC1C5B8A78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1426769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32">
              <a:extLst>
                <a:ext uri="{FF2B5EF4-FFF2-40B4-BE49-F238E27FC236}">
                  <a16:creationId xmlns:a16="http://schemas.microsoft.com/office/drawing/2014/main" id="{1C49F60E-2CA7-4A06-BFE2-B5CFD7D64392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1349028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B725ED1F-EFB9-4FDB-8EBD-02A7464F19F5}"/>
                </a:ext>
              </a:extLst>
            </p:cNvPr>
            <p:cNvCxnSpPr>
              <a:cxnSpLocks/>
            </p:cNvCxnSpPr>
            <p:nvPr/>
          </p:nvCxnSpPr>
          <p:spPr>
            <a:xfrm>
              <a:off x="967611" y="1193546"/>
              <a:ext cx="1944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35">
              <a:extLst>
                <a:ext uri="{FF2B5EF4-FFF2-40B4-BE49-F238E27FC236}">
                  <a16:creationId xmlns:a16="http://schemas.microsoft.com/office/drawing/2014/main" id="{786A42F3-5210-4009-AD52-F41004C2DF31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2981589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36">
              <a:extLst>
                <a:ext uri="{FF2B5EF4-FFF2-40B4-BE49-F238E27FC236}">
                  <a16:creationId xmlns:a16="http://schemas.microsoft.com/office/drawing/2014/main" id="{66D0B3E5-7FBE-470E-AEC7-B82E590CE41E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2903848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7">
              <a:extLst>
                <a:ext uri="{FF2B5EF4-FFF2-40B4-BE49-F238E27FC236}">
                  <a16:creationId xmlns:a16="http://schemas.microsoft.com/office/drawing/2014/main" id="{F4474E28-B358-4D3B-AB8A-591D98DFFD34}"/>
                </a:ext>
              </a:extLst>
            </p:cNvPr>
            <p:cNvCxnSpPr>
              <a:cxnSpLocks/>
            </p:cNvCxnSpPr>
            <p:nvPr/>
          </p:nvCxnSpPr>
          <p:spPr>
            <a:xfrm>
              <a:off x="908473" y="3137071"/>
              <a:ext cx="207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8">
              <a:extLst>
                <a:ext uri="{FF2B5EF4-FFF2-40B4-BE49-F238E27FC236}">
                  <a16:creationId xmlns:a16="http://schemas.microsoft.com/office/drawing/2014/main" id="{A0945822-D9BE-427C-BFBD-DC0F2FCF43C1}"/>
                </a:ext>
              </a:extLst>
            </p:cNvPr>
            <p:cNvCxnSpPr>
              <a:cxnSpLocks/>
            </p:cNvCxnSpPr>
            <p:nvPr/>
          </p:nvCxnSpPr>
          <p:spPr>
            <a:xfrm>
              <a:off x="853885" y="3292561"/>
              <a:ext cx="2160000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41">
              <a:extLst>
                <a:ext uri="{FF2B5EF4-FFF2-40B4-BE49-F238E27FC236}">
                  <a16:creationId xmlns:a16="http://schemas.microsoft.com/office/drawing/2014/main" id="{14427773-0BA5-48E9-A0E7-66C2227F5C6C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3059330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42">
              <a:extLst>
                <a:ext uri="{FF2B5EF4-FFF2-40B4-BE49-F238E27FC236}">
                  <a16:creationId xmlns:a16="http://schemas.microsoft.com/office/drawing/2014/main" id="{1AB685CF-3770-4EB4-83C8-9ACDCE44E954}"/>
                </a:ext>
              </a:extLst>
            </p:cNvPr>
            <p:cNvCxnSpPr>
              <a:cxnSpLocks/>
            </p:cNvCxnSpPr>
            <p:nvPr/>
          </p:nvCxnSpPr>
          <p:spPr>
            <a:xfrm>
              <a:off x="967611" y="3214812"/>
              <a:ext cx="1926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44">
              <a:extLst>
                <a:ext uri="{FF2B5EF4-FFF2-40B4-BE49-F238E27FC236}">
                  <a16:creationId xmlns:a16="http://schemas.microsoft.com/office/drawing/2014/main" id="{D717F3E0-076C-4464-A5AB-F357E6B6A6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6289" y="1130158"/>
              <a:ext cx="0" cy="2160001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47">
              <a:extLst>
                <a:ext uri="{FF2B5EF4-FFF2-40B4-BE49-F238E27FC236}">
                  <a16:creationId xmlns:a16="http://schemas.microsoft.com/office/drawing/2014/main" id="{EB2AA058-285F-4FC4-8004-6D66D0F81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3971" y="1134329"/>
              <a:ext cx="0" cy="2160001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767176D-7890-4A7C-884E-1B6601588F93}"/>
              </a:ext>
            </a:extLst>
          </p:cNvPr>
          <p:cNvSpPr txBox="1"/>
          <p:nvPr/>
        </p:nvSpPr>
        <p:spPr>
          <a:xfrm>
            <a:off x="2484221" y="1012176"/>
            <a:ext cx="78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fingers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4F679D2-8730-49EF-8163-D98AD8396D6E}"/>
              </a:ext>
            </a:extLst>
          </p:cNvPr>
          <p:cNvSpPr txBox="1"/>
          <p:nvPr/>
        </p:nvSpPr>
        <p:spPr>
          <a:xfrm>
            <a:off x="1106157" y="2866559"/>
            <a:ext cx="771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buses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3AE069DB-2D49-4C32-B1C2-ABEA5A98E51A}"/>
              </a:ext>
            </a:extLst>
          </p:cNvPr>
          <p:cNvCxnSpPr>
            <a:cxnSpLocks/>
          </p:cNvCxnSpPr>
          <p:nvPr/>
        </p:nvCxnSpPr>
        <p:spPr>
          <a:xfrm flipH="1" flipV="1">
            <a:off x="2212441" y="1086730"/>
            <a:ext cx="335280" cy="793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22405174-4E32-4C5E-8FE9-27C5E1A36C74}"/>
              </a:ext>
            </a:extLst>
          </p:cNvPr>
          <p:cNvCxnSpPr>
            <a:cxnSpLocks/>
          </p:cNvCxnSpPr>
          <p:nvPr/>
        </p:nvCxnSpPr>
        <p:spPr>
          <a:xfrm flipH="1">
            <a:off x="2250775" y="1166065"/>
            <a:ext cx="296946" cy="2296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86607F0F-F17D-45EA-9E2C-E46B826F873C}"/>
              </a:ext>
            </a:extLst>
          </p:cNvPr>
          <p:cNvCxnSpPr>
            <a:cxnSpLocks/>
          </p:cNvCxnSpPr>
          <p:nvPr/>
        </p:nvCxnSpPr>
        <p:spPr>
          <a:xfrm flipV="1">
            <a:off x="1584712" y="2720832"/>
            <a:ext cx="239983" cy="2164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FD7EB09C-3820-4864-91D2-2E3606EE786D}"/>
              </a:ext>
            </a:extLst>
          </p:cNvPr>
          <p:cNvCxnSpPr>
            <a:cxnSpLocks/>
          </p:cNvCxnSpPr>
          <p:nvPr/>
        </p:nvCxnSpPr>
        <p:spPr>
          <a:xfrm flipH="1" flipV="1">
            <a:off x="1009229" y="2740716"/>
            <a:ext cx="300487" cy="1813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1701090E-6447-4B53-9E41-5A64E829A8B6}"/>
              </a:ext>
            </a:extLst>
          </p:cNvPr>
          <p:cNvSpPr/>
          <p:nvPr/>
        </p:nvSpPr>
        <p:spPr>
          <a:xfrm>
            <a:off x="1862289" y="1589925"/>
            <a:ext cx="658673" cy="22692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CEC3873-B481-9803-CF7B-56430324D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338" y="393310"/>
            <a:ext cx="3861534" cy="3874551"/>
          </a:xfrm>
          <a:prstGeom prst="rect">
            <a:avLst/>
          </a:prstGeom>
        </p:spPr>
      </p:pic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A1A70D28-ED36-42E3-846E-4E396B28457C}"/>
              </a:ext>
            </a:extLst>
          </p:cNvPr>
          <p:cNvCxnSpPr>
            <a:stCxn id="2" idx="3"/>
          </p:cNvCxnSpPr>
          <p:nvPr/>
        </p:nvCxnSpPr>
        <p:spPr>
          <a:xfrm flipV="1">
            <a:off x="2520962" y="1697602"/>
            <a:ext cx="750659" cy="57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5477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ivan.garciav@upm.es</dc:creator>
  <cp:lastModifiedBy>ivan.garciav@upm.es</cp:lastModifiedBy>
  <cp:revision>1</cp:revision>
  <dcterms:created xsi:type="dcterms:W3CDTF">2023-06-25T10:50:41Z</dcterms:created>
  <dcterms:modified xsi:type="dcterms:W3CDTF">2023-06-25T10:50:51Z</dcterms:modified>
</cp:coreProperties>
</file>