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B3EBD-79B8-62D9-E49E-3BCA3CC00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CFDAA8-D4E2-8C05-9C79-EB8285940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2DB48A-F359-F5B9-1B50-66966878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F8D-1A5E-41BA-83D1-A60DC68BE9F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494A1D-F6DD-B0EC-024F-BA5E49B2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90C619-4775-0197-91C1-E8F46A5B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EC1-5AC8-4DA7-B9E4-1A860BB021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7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A950B-5677-6555-EF3D-D829A6A6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199A49-B439-3948-3C84-E43FCB009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D984E6-83E7-B7F2-169F-CB1F4ED7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F8D-1A5E-41BA-83D1-A60DC68BE9F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6C20A0-1C96-E0EC-7776-99631E0A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C351E6-BD65-7B6D-9B28-4CC087C6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EC1-5AC8-4DA7-B9E4-1A860BB021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78BB68-4E58-D741-23D4-227913B84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79961B-898A-A5C9-3D3F-DC1EAFA3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E96886-F669-4FAA-AB35-55C55804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F8D-1A5E-41BA-83D1-A60DC68BE9F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4F7DD0-E436-183B-9C53-001B7448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305ED0-CDA0-CABC-D0BC-AE6FA090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EC1-5AC8-4DA7-B9E4-1A860BB021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7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C3FDC-7F81-3D69-8A85-A9A40648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A6A8C5-9437-9C38-6EA2-03B19374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FB0EDA-1155-15CA-AA0D-A4B85749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F8D-1A5E-41BA-83D1-A60DC68BE9F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2CCEFE-565D-F148-2AF8-A5CC94CB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C212BE-817D-3709-F479-C53A1EEE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EC1-5AC8-4DA7-B9E4-1A860BB021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1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A041-7C6D-B5BC-A0F3-76549A58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9553B3-6EA7-56FC-478F-293F70F95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15C919-A24E-4728-CE22-7BF52815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F8D-1A5E-41BA-83D1-A60DC68BE9F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C742D1-ACA9-78C6-56A4-6472CE52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E69FF2-8E1E-FECC-EFF7-0C254AFD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EC1-5AC8-4DA7-B9E4-1A860BB021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7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C1B4B-4D38-6BE7-8B1D-66795CC2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096536-1107-7EE9-C34C-B6D6CF696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DB074F-5941-7FE8-9243-B4432F4CF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3C8827-6AEC-C1D9-B817-1C194E13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F8D-1A5E-41BA-83D1-A60DC68BE9F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C3A798-89E2-6892-2FB3-281BE1E9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0B1AD1-F404-4B04-8E21-A217321B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EC1-5AC8-4DA7-B9E4-1A860BB021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9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BE5F4-9CA9-8C51-40C2-5B9166D0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1F5BE5-9F6A-FEE4-BE7E-14032FED9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332547-0F5B-FE0F-4F1A-E53CBF797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4E75F4-F5DC-56AD-E950-59722CEFC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D94BDC-36EF-1A7F-BB13-B08A28FCE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481D9B-B4DE-1772-B5F4-45935C4E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F8D-1A5E-41BA-83D1-A60DC68BE9F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585C40-41FA-17F1-CE48-89CFA4A8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ACF842-9086-BECC-4D67-E1032C30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EC1-5AC8-4DA7-B9E4-1A860BB021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6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53862-657E-43B8-C387-EFD435E1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C2434C-EC72-B024-F4DF-105EBE94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F8D-1A5E-41BA-83D1-A60DC68BE9F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9FFF48-DC63-13F9-F63A-C630216A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AE4798-9F53-B8E2-093A-824B3466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EC1-5AC8-4DA7-B9E4-1A860BB021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73F06C-C494-AA48-C162-722E0E0DD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F8D-1A5E-41BA-83D1-A60DC68BE9F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8834EB-DF22-96D2-03A3-37325F9A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BBDBF4-194D-14A0-3EF1-E74595C6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EC1-5AC8-4DA7-B9E4-1A860BB021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2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D0CA3-99B7-19DA-BF16-CD162CAF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93BF0D-7954-46FF-09F6-A5EFCB876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7CF9CA-BB1B-5016-64E4-8E65DC41D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60223D-FE7D-48A0-779F-F5E0429B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F8D-1A5E-41BA-83D1-A60DC68BE9F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E57C4E-D9F8-B5FC-0A70-2DECEF35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F06758-BA8F-F430-8B02-35DEDF41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EC1-5AC8-4DA7-B9E4-1A860BB021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8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9977D-6E33-3079-AF6F-B6FEB7F6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1B95C0-44E5-EBC7-E271-E16BC758E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3329C4-0FC9-94CF-FF50-A552DCAE4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290960-BB87-147D-8F15-A2F69CA8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8F8D-1A5E-41BA-83D1-A60DC68BE9F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E8F660-CA22-33A2-6111-A8E276E4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384C56-EA05-AC59-63CE-AF1799A4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DBEC1-5AC8-4DA7-B9E4-1A860BB021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9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4B86AD-F8B3-5B0A-7C11-3F630D35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AE769B-2BC7-7D34-422C-24590E67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023454-3E5B-A657-CF73-E5C5D7F56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E8F8D-1A5E-41BA-83D1-A60DC68BE9F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DFC4C3-33CC-0AE9-3248-629C5EB6E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D12678-884B-58A7-EFB4-BA6F25125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DBEC1-5AC8-4DA7-B9E4-1A860BB021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6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7C8A77E-C69A-E358-C623-0E29821C5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169" y="1292251"/>
            <a:ext cx="3194198" cy="178421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C51B645-4ACD-960A-5C3E-9C2A81AFC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169" y="3272190"/>
            <a:ext cx="3356371" cy="19450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B72035E-B2D9-189C-EC4E-8B3B1A7CE983}"/>
              </a:ext>
            </a:extLst>
          </p:cNvPr>
          <p:cNvSpPr txBox="1"/>
          <p:nvPr/>
        </p:nvSpPr>
        <p:spPr>
          <a:xfrm>
            <a:off x="4339804" y="1301617"/>
            <a:ext cx="188524" cy="268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43" dirty="0"/>
              <a:t>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72D0EB-890B-D79B-5A32-1C8956DE7CFA}"/>
              </a:ext>
            </a:extLst>
          </p:cNvPr>
          <p:cNvSpPr txBox="1"/>
          <p:nvPr/>
        </p:nvSpPr>
        <p:spPr>
          <a:xfrm>
            <a:off x="4349169" y="3253460"/>
            <a:ext cx="188524" cy="268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43" dirty="0"/>
              <a:t>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0A4A36-521E-B58C-438C-92A977169046}"/>
              </a:ext>
            </a:extLst>
          </p:cNvPr>
          <p:cNvSpPr txBox="1"/>
          <p:nvPr/>
        </p:nvSpPr>
        <p:spPr>
          <a:xfrm>
            <a:off x="4339804" y="4235367"/>
            <a:ext cx="188524" cy="268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43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61946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1</cp:revision>
  <dcterms:created xsi:type="dcterms:W3CDTF">2023-06-25T10:57:18Z</dcterms:created>
  <dcterms:modified xsi:type="dcterms:W3CDTF">2023-06-25T10:57:35Z</dcterms:modified>
</cp:coreProperties>
</file>