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A8E4E-5AF9-1D41-4639-98004120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4E955-7DDE-787C-ADE1-5D769B3FB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8988A-9AEB-EDEA-F64A-387674A4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6198-5FCF-4A78-9B10-33455E8E7BC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22DF5-6CEF-5EAF-DE99-1B9F0B4C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C56D47-FCE7-7133-174D-106E26F0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234E-A781-49DF-AA4D-164E7D77C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4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3727-78A2-5E5D-C81E-50545CBB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AD0064-3A45-F913-7459-D63C2C712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F29230-44BF-9075-3E24-1E8C8F24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6198-5FCF-4A78-9B10-33455E8E7BC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C99EB9-2477-0DCA-E0FB-1907FE61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A59196-2625-EF39-8946-E811FDF6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234E-A781-49DF-AA4D-164E7D77C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6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014A0E-ECCA-5D37-622D-539D879AB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A0DD02-54D0-411D-AC99-07582DD8C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7015FF-9125-AC37-757C-F4DA72FE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6198-5FCF-4A78-9B10-33455E8E7BC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A1620-5F44-A046-2986-A0C46F97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7ECA09-F168-8185-732E-F3FAF643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234E-A781-49DF-AA4D-164E7D77C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6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AB059-91F9-9CC7-BA63-40A34BE9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529CF-66A1-54A0-2280-2DCF35BE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C85E39-544E-336E-5EFD-8E257B81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6198-5FCF-4A78-9B10-33455E8E7BC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59C0F-9017-B22F-6E28-F7E53435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EB6678-ED07-452B-AB88-9259FA2D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234E-A781-49DF-AA4D-164E7D77C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3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44AF2-653B-13F9-3E9F-33C5035A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239C78-E74E-D7D4-2EEE-9D4B57C03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75CD59-3FA7-E432-E79F-F841858D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6198-5FCF-4A78-9B10-33455E8E7BC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68880-0659-89DF-D87E-1394B388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4349A-4DFC-FD85-DAD2-9CC47882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234E-A781-49DF-AA4D-164E7D77C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38137-841C-A9ED-9D8F-9481F791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9312C5-B051-A319-B76F-272C936E5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7FC13A-3EAF-398A-7724-841BD94C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9C2A8A-6F30-EACA-311A-E19F700A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6198-5FCF-4A78-9B10-33455E8E7BC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574DA9-0994-4F6F-EBD1-D522747E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DF25F4-17F3-0543-700C-832EB4C1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234E-A781-49DF-AA4D-164E7D77C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5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974BA-BFB1-6836-DC68-BB055786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26D134-CAF2-B185-5521-83667D9CF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CE1395-181A-AF78-AD6E-166D413D1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E66723-186E-9B50-B4CA-D5D1F4F89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5AD7DD-A6E7-D125-4E83-8E9554C38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6A9A1C-0A3F-5E82-1322-63D6312F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6198-5FCF-4A78-9B10-33455E8E7BC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289BCB-9987-5E9B-2DDE-32DF3987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65DED5-C4BC-2D3A-6BAA-FAFDBDD6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234E-A781-49DF-AA4D-164E7D77C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7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2036D-0869-BF9C-C6FB-6E22EC0E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9D40AB-1EEC-F683-5AE8-67CE6F77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6198-5FCF-4A78-9B10-33455E8E7BC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F32A68-4B57-8D21-CF4B-9E0CCA86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11835B-98CD-1986-549E-2FFBEED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234E-A781-49DF-AA4D-164E7D77C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4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81902A-59E7-01E3-FBFC-D1CFFD50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6198-5FCF-4A78-9B10-33455E8E7BC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A54116-2F66-64FB-1663-2F55030A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B1253-383D-1811-604F-C80DCDB3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234E-A781-49DF-AA4D-164E7D77C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C3373-6E53-8D90-F4E6-0EA4668B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3E6DE-F568-F23C-F98E-5AF7D24BA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B79116-239C-F631-2EF9-4A01AD726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0E212C-E9B2-4444-9533-59BFB9FA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6198-5FCF-4A78-9B10-33455E8E7BC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B3875A-5000-5367-EF36-50F3489C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062D2E-6892-7142-EE8E-90D7D3E0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234E-A781-49DF-AA4D-164E7D77C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8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56023-7BC9-E33E-8486-C9ACBB3A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7B79CB-4DBA-387B-3559-259DECC31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379E61-8327-F79F-CB3E-2937ABE93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1EE955-6112-1DDD-9971-ECB40D0A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6198-5FCF-4A78-9B10-33455E8E7BC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956B3-14D9-3110-A3DE-FF151A1C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06C60E-DB95-5AD8-D918-A04807DB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234E-A781-49DF-AA4D-164E7D77C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6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F55950-7D1E-561E-E1D6-2F6C357A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B77960-B27D-8E8C-D31A-5AF759819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4495F4-5501-22B6-A2A8-F6DD6F764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36198-5FCF-4A78-9B10-33455E8E7BC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4F91A7-9A20-798A-21EB-06ABF3FB9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44EF3-1892-7035-6546-2E262D0F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B234E-A781-49DF-AA4D-164E7D77C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4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Elipse 248">
            <a:extLst>
              <a:ext uri="{FF2B5EF4-FFF2-40B4-BE49-F238E27FC236}">
                <a16:creationId xmlns:a16="http://schemas.microsoft.com/office/drawing/2014/main" id="{F95EB725-8891-487C-B0DF-489538A936E6}"/>
              </a:ext>
            </a:extLst>
          </p:cNvPr>
          <p:cNvSpPr/>
          <p:nvPr/>
        </p:nvSpPr>
        <p:spPr>
          <a:xfrm>
            <a:off x="6897049" y="2976223"/>
            <a:ext cx="123713" cy="1237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B20D6A3-760F-4B60-A5A0-0B51BA25DFCE}"/>
              </a:ext>
            </a:extLst>
          </p:cNvPr>
          <p:cNvSpPr/>
          <p:nvPr/>
        </p:nvSpPr>
        <p:spPr>
          <a:xfrm>
            <a:off x="1979407" y="100046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22A2610-8592-4AF0-9A54-B7507E35A9A9}"/>
              </a:ext>
            </a:extLst>
          </p:cNvPr>
          <p:cNvSpPr/>
          <p:nvPr/>
        </p:nvSpPr>
        <p:spPr>
          <a:xfrm>
            <a:off x="2378593" y="100046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BCC99EC-5AB8-4BCC-8C90-9D3037468D38}"/>
              </a:ext>
            </a:extLst>
          </p:cNvPr>
          <p:cNvSpPr/>
          <p:nvPr/>
        </p:nvSpPr>
        <p:spPr>
          <a:xfrm>
            <a:off x="2777779" y="100046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3FD5C79-A38B-4AD2-9A2A-E59C8204620C}"/>
              </a:ext>
            </a:extLst>
          </p:cNvPr>
          <p:cNvSpPr/>
          <p:nvPr/>
        </p:nvSpPr>
        <p:spPr>
          <a:xfrm>
            <a:off x="3176965" y="100046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93661B9-BFD0-4D92-BD16-3F6664499412}"/>
              </a:ext>
            </a:extLst>
          </p:cNvPr>
          <p:cNvSpPr/>
          <p:nvPr/>
        </p:nvSpPr>
        <p:spPr>
          <a:xfrm>
            <a:off x="3576151" y="1000461"/>
            <a:ext cx="247426" cy="2474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4856923-1CA2-418D-AF49-D9830C720B14}"/>
              </a:ext>
            </a:extLst>
          </p:cNvPr>
          <p:cNvSpPr/>
          <p:nvPr/>
        </p:nvSpPr>
        <p:spPr>
          <a:xfrm>
            <a:off x="3975337" y="102268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ED9F4E9-E3A1-4090-9356-7DBB72AE9117}"/>
              </a:ext>
            </a:extLst>
          </p:cNvPr>
          <p:cNvSpPr/>
          <p:nvPr/>
        </p:nvSpPr>
        <p:spPr>
          <a:xfrm>
            <a:off x="4374523" y="100046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6FE721E-BA64-43DC-B64B-676F7851D023}"/>
              </a:ext>
            </a:extLst>
          </p:cNvPr>
          <p:cNvSpPr/>
          <p:nvPr/>
        </p:nvSpPr>
        <p:spPr>
          <a:xfrm>
            <a:off x="4773709" y="100046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60A35F4-E48B-4617-B0BE-C7ADEFD4A049}"/>
              </a:ext>
            </a:extLst>
          </p:cNvPr>
          <p:cNvSpPr/>
          <p:nvPr/>
        </p:nvSpPr>
        <p:spPr>
          <a:xfrm>
            <a:off x="5172895" y="100046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92F9389-A7F4-4567-80F5-099331558529}"/>
              </a:ext>
            </a:extLst>
          </p:cNvPr>
          <p:cNvSpPr/>
          <p:nvPr/>
        </p:nvSpPr>
        <p:spPr>
          <a:xfrm>
            <a:off x="5572081" y="100046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659930C-9B6E-4A7C-BD25-2B829A37DDB4}"/>
              </a:ext>
            </a:extLst>
          </p:cNvPr>
          <p:cNvSpPr/>
          <p:nvPr/>
        </p:nvSpPr>
        <p:spPr>
          <a:xfrm>
            <a:off x="5971267" y="100046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AE3F2C0-FD49-4A2C-B74D-2B6D9E5FC030}"/>
              </a:ext>
            </a:extLst>
          </p:cNvPr>
          <p:cNvSpPr/>
          <p:nvPr/>
        </p:nvSpPr>
        <p:spPr>
          <a:xfrm>
            <a:off x="6370453" y="100046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0D47E01-8B26-49ED-8013-C8FC99AC86D4}"/>
              </a:ext>
            </a:extLst>
          </p:cNvPr>
          <p:cNvSpPr/>
          <p:nvPr/>
        </p:nvSpPr>
        <p:spPr>
          <a:xfrm>
            <a:off x="6769639" y="100046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E69C70E-DED2-4746-BA6B-BE1A9BA4D682}"/>
              </a:ext>
            </a:extLst>
          </p:cNvPr>
          <p:cNvSpPr/>
          <p:nvPr/>
        </p:nvSpPr>
        <p:spPr>
          <a:xfrm>
            <a:off x="7168825" y="1000461"/>
            <a:ext cx="247426" cy="2474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3247334-7A10-4680-8F46-2C821E390C15}"/>
              </a:ext>
            </a:extLst>
          </p:cNvPr>
          <p:cNvSpPr/>
          <p:nvPr/>
        </p:nvSpPr>
        <p:spPr>
          <a:xfrm>
            <a:off x="7568005" y="100046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F0C44B-EA51-4A61-97D8-759DD0D0715D}"/>
              </a:ext>
            </a:extLst>
          </p:cNvPr>
          <p:cNvSpPr/>
          <p:nvPr/>
        </p:nvSpPr>
        <p:spPr>
          <a:xfrm>
            <a:off x="1980427" y="139692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E73C21D-D627-48C5-A28B-8DAE254AAF3B}"/>
              </a:ext>
            </a:extLst>
          </p:cNvPr>
          <p:cNvSpPr/>
          <p:nvPr/>
        </p:nvSpPr>
        <p:spPr>
          <a:xfrm>
            <a:off x="2379613" y="139692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26BE734-AE38-49C6-82E6-BED5EAC47FB8}"/>
              </a:ext>
            </a:extLst>
          </p:cNvPr>
          <p:cNvSpPr/>
          <p:nvPr/>
        </p:nvSpPr>
        <p:spPr>
          <a:xfrm>
            <a:off x="2778799" y="139692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D791FD2-6C5B-4544-86B1-7FF218E10003}"/>
              </a:ext>
            </a:extLst>
          </p:cNvPr>
          <p:cNvSpPr/>
          <p:nvPr/>
        </p:nvSpPr>
        <p:spPr>
          <a:xfrm>
            <a:off x="3177985" y="139692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BA9AB36-5947-42CB-8DA2-335A3706BAB3}"/>
              </a:ext>
            </a:extLst>
          </p:cNvPr>
          <p:cNvSpPr/>
          <p:nvPr/>
        </p:nvSpPr>
        <p:spPr>
          <a:xfrm>
            <a:off x="3577171" y="139692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70CE98C-AADC-410D-8D35-FD28E030B529}"/>
              </a:ext>
            </a:extLst>
          </p:cNvPr>
          <p:cNvSpPr/>
          <p:nvPr/>
        </p:nvSpPr>
        <p:spPr>
          <a:xfrm>
            <a:off x="3976357" y="146550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EBD3669-2FEA-4C4B-B332-EFEDD65B8767}"/>
              </a:ext>
            </a:extLst>
          </p:cNvPr>
          <p:cNvSpPr/>
          <p:nvPr/>
        </p:nvSpPr>
        <p:spPr>
          <a:xfrm>
            <a:off x="4375543" y="139692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4B61BBD-BE6D-443C-8255-37015704D8DF}"/>
              </a:ext>
            </a:extLst>
          </p:cNvPr>
          <p:cNvSpPr/>
          <p:nvPr/>
        </p:nvSpPr>
        <p:spPr>
          <a:xfrm>
            <a:off x="4774729" y="139692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D625F4B-B3C1-4455-9323-BABD46E7C3B4}"/>
              </a:ext>
            </a:extLst>
          </p:cNvPr>
          <p:cNvSpPr/>
          <p:nvPr/>
        </p:nvSpPr>
        <p:spPr>
          <a:xfrm>
            <a:off x="5173915" y="139692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8D239AF-B19D-42F7-8899-8B4F1AA8A77F}"/>
              </a:ext>
            </a:extLst>
          </p:cNvPr>
          <p:cNvSpPr/>
          <p:nvPr/>
        </p:nvSpPr>
        <p:spPr>
          <a:xfrm>
            <a:off x="5573101" y="139692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3D4EA51-2C94-4E6B-98E8-8C8BFCE1F7C3}"/>
              </a:ext>
            </a:extLst>
          </p:cNvPr>
          <p:cNvSpPr/>
          <p:nvPr/>
        </p:nvSpPr>
        <p:spPr>
          <a:xfrm>
            <a:off x="5972287" y="135882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35B1F78-1BE0-48B4-9F86-E3C42CF7DE6E}"/>
              </a:ext>
            </a:extLst>
          </p:cNvPr>
          <p:cNvSpPr/>
          <p:nvPr/>
        </p:nvSpPr>
        <p:spPr>
          <a:xfrm>
            <a:off x="6371473" y="139692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F27E000-3E6C-44B0-A032-00171FABA0F4}"/>
              </a:ext>
            </a:extLst>
          </p:cNvPr>
          <p:cNvSpPr/>
          <p:nvPr/>
        </p:nvSpPr>
        <p:spPr>
          <a:xfrm>
            <a:off x="6770659" y="139692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417C12E-DE3F-42EA-9E96-2C77404BA5BB}"/>
              </a:ext>
            </a:extLst>
          </p:cNvPr>
          <p:cNvSpPr/>
          <p:nvPr/>
        </p:nvSpPr>
        <p:spPr>
          <a:xfrm>
            <a:off x="7169845" y="139692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E88E71B-50CA-46DC-B733-BF159D78D32C}"/>
              </a:ext>
            </a:extLst>
          </p:cNvPr>
          <p:cNvSpPr/>
          <p:nvPr/>
        </p:nvSpPr>
        <p:spPr>
          <a:xfrm>
            <a:off x="7569025" y="139692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DECAAD20-D4BA-4F53-80A3-E15E635315F1}"/>
              </a:ext>
            </a:extLst>
          </p:cNvPr>
          <p:cNvSpPr/>
          <p:nvPr/>
        </p:nvSpPr>
        <p:spPr>
          <a:xfrm>
            <a:off x="1979407" y="183148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B4478DF2-7B23-4EE9-A992-B673967213B6}"/>
              </a:ext>
            </a:extLst>
          </p:cNvPr>
          <p:cNvSpPr/>
          <p:nvPr/>
        </p:nvSpPr>
        <p:spPr>
          <a:xfrm>
            <a:off x="2378593" y="183148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1BC10E1F-B145-4E13-B97F-2F71A18B76D4}"/>
              </a:ext>
            </a:extLst>
          </p:cNvPr>
          <p:cNvSpPr/>
          <p:nvPr/>
        </p:nvSpPr>
        <p:spPr>
          <a:xfrm>
            <a:off x="2777779" y="183148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94514C7C-4138-4B0D-A807-C433616AF2B7}"/>
              </a:ext>
            </a:extLst>
          </p:cNvPr>
          <p:cNvSpPr/>
          <p:nvPr/>
        </p:nvSpPr>
        <p:spPr>
          <a:xfrm>
            <a:off x="3176965" y="183148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0A11F30-9097-4B86-9816-61CBC7623C7D}"/>
              </a:ext>
            </a:extLst>
          </p:cNvPr>
          <p:cNvSpPr/>
          <p:nvPr/>
        </p:nvSpPr>
        <p:spPr>
          <a:xfrm>
            <a:off x="3644731" y="183148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FB7735-52CB-4844-A0A5-96A0D747F1FC}"/>
              </a:ext>
            </a:extLst>
          </p:cNvPr>
          <p:cNvSpPr/>
          <p:nvPr/>
        </p:nvSpPr>
        <p:spPr>
          <a:xfrm>
            <a:off x="4305943" y="183148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3627FA3-A9B9-4C59-A332-B19DC28D044B}"/>
              </a:ext>
            </a:extLst>
          </p:cNvPr>
          <p:cNvSpPr/>
          <p:nvPr/>
        </p:nvSpPr>
        <p:spPr>
          <a:xfrm>
            <a:off x="4773709" y="183148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795DBDC5-F2E1-47F5-8018-625F796160C2}"/>
              </a:ext>
            </a:extLst>
          </p:cNvPr>
          <p:cNvSpPr/>
          <p:nvPr/>
        </p:nvSpPr>
        <p:spPr>
          <a:xfrm>
            <a:off x="5172895" y="183148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4D0F930B-BD9F-473F-923A-D7C307B616B8}"/>
              </a:ext>
            </a:extLst>
          </p:cNvPr>
          <p:cNvSpPr/>
          <p:nvPr/>
        </p:nvSpPr>
        <p:spPr>
          <a:xfrm>
            <a:off x="5533981" y="183148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FB880B0-E343-43BD-8231-042B2D9B268D}"/>
              </a:ext>
            </a:extLst>
          </p:cNvPr>
          <p:cNvSpPr/>
          <p:nvPr/>
        </p:nvSpPr>
        <p:spPr>
          <a:xfrm>
            <a:off x="5895387" y="1754989"/>
            <a:ext cx="399186" cy="3991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F1F3B49A-B4AB-4F4F-A796-EDE821928260}"/>
              </a:ext>
            </a:extLst>
          </p:cNvPr>
          <p:cNvSpPr/>
          <p:nvPr/>
        </p:nvSpPr>
        <p:spPr>
          <a:xfrm>
            <a:off x="6408553" y="183148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7DC9E932-52B9-446D-B2BA-463369467ED5}"/>
              </a:ext>
            </a:extLst>
          </p:cNvPr>
          <p:cNvSpPr/>
          <p:nvPr/>
        </p:nvSpPr>
        <p:spPr>
          <a:xfrm>
            <a:off x="6769639" y="183148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B941138E-68DA-4FBA-AC65-B4377AE64E9F}"/>
              </a:ext>
            </a:extLst>
          </p:cNvPr>
          <p:cNvSpPr/>
          <p:nvPr/>
        </p:nvSpPr>
        <p:spPr>
          <a:xfrm>
            <a:off x="7168825" y="183148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01E828F-CCFF-4201-BBE3-EAC9AA91508E}"/>
              </a:ext>
            </a:extLst>
          </p:cNvPr>
          <p:cNvSpPr/>
          <p:nvPr/>
        </p:nvSpPr>
        <p:spPr>
          <a:xfrm>
            <a:off x="7568005" y="183148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2F8098C-23A5-4C4C-B588-379FD096E2AB}"/>
              </a:ext>
            </a:extLst>
          </p:cNvPr>
          <p:cNvSpPr/>
          <p:nvPr/>
        </p:nvSpPr>
        <p:spPr>
          <a:xfrm>
            <a:off x="1979407" y="227557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C6D07114-39C8-4860-8C5B-7EBCCFFFC351}"/>
              </a:ext>
            </a:extLst>
          </p:cNvPr>
          <p:cNvSpPr/>
          <p:nvPr/>
        </p:nvSpPr>
        <p:spPr>
          <a:xfrm>
            <a:off x="2378593" y="227557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1B586E32-4D84-41E6-A966-15A364834003}"/>
              </a:ext>
            </a:extLst>
          </p:cNvPr>
          <p:cNvSpPr/>
          <p:nvPr/>
        </p:nvSpPr>
        <p:spPr>
          <a:xfrm>
            <a:off x="2777779" y="227557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BBA459A-35B8-4A96-9EBC-3E2BDF132E92}"/>
              </a:ext>
            </a:extLst>
          </p:cNvPr>
          <p:cNvSpPr/>
          <p:nvPr/>
        </p:nvSpPr>
        <p:spPr>
          <a:xfrm>
            <a:off x="3176965" y="227557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47A72110-BC2B-488F-9E07-E00B52E0E7EC}"/>
              </a:ext>
            </a:extLst>
          </p:cNvPr>
          <p:cNvSpPr/>
          <p:nvPr/>
        </p:nvSpPr>
        <p:spPr>
          <a:xfrm>
            <a:off x="3576151" y="227557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145020A8-D1AF-4BAB-B237-1C62FCE49B9C}"/>
              </a:ext>
            </a:extLst>
          </p:cNvPr>
          <p:cNvSpPr/>
          <p:nvPr/>
        </p:nvSpPr>
        <p:spPr>
          <a:xfrm>
            <a:off x="3975337" y="220699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E7975812-4D1C-4ADF-9BAA-3AABBED5B619}"/>
              </a:ext>
            </a:extLst>
          </p:cNvPr>
          <p:cNvSpPr/>
          <p:nvPr/>
        </p:nvSpPr>
        <p:spPr>
          <a:xfrm>
            <a:off x="4374523" y="227557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09B329A3-6C68-4635-A659-62B0F5A7A773}"/>
              </a:ext>
            </a:extLst>
          </p:cNvPr>
          <p:cNvSpPr/>
          <p:nvPr/>
        </p:nvSpPr>
        <p:spPr>
          <a:xfrm>
            <a:off x="4773709" y="227557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B7F029A5-944B-45FF-83F4-BD1BDC32415C}"/>
              </a:ext>
            </a:extLst>
          </p:cNvPr>
          <p:cNvSpPr/>
          <p:nvPr/>
        </p:nvSpPr>
        <p:spPr>
          <a:xfrm>
            <a:off x="5172895" y="227557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205B9C40-A818-4466-9211-28B6476F73B6}"/>
              </a:ext>
            </a:extLst>
          </p:cNvPr>
          <p:cNvSpPr/>
          <p:nvPr/>
        </p:nvSpPr>
        <p:spPr>
          <a:xfrm>
            <a:off x="5572081" y="227557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DF2E1539-C6F2-4C52-A7E0-035665067C02}"/>
              </a:ext>
            </a:extLst>
          </p:cNvPr>
          <p:cNvSpPr/>
          <p:nvPr/>
        </p:nvSpPr>
        <p:spPr>
          <a:xfrm>
            <a:off x="5971267" y="231367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2D43750-13AB-415F-AD28-D27D953EA5B4}"/>
              </a:ext>
            </a:extLst>
          </p:cNvPr>
          <p:cNvSpPr/>
          <p:nvPr/>
        </p:nvSpPr>
        <p:spPr>
          <a:xfrm>
            <a:off x="6370453" y="227557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9984DAA2-7447-48D9-A463-785102D20B8F}"/>
              </a:ext>
            </a:extLst>
          </p:cNvPr>
          <p:cNvSpPr/>
          <p:nvPr/>
        </p:nvSpPr>
        <p:spPr>
          <a:xfrm>
            <a:off x="7568005" y="227557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9E3213A0-D283-469A-8144-5C54FEDA02D4}"/>
              </a:ext>
            </a:extLst>
          </p:cNvPr>
          <p:cNvSpPr/>
          <p:nvPr/>
        </p:nvSpPr>
        <p:spPr>
          <a:xfrm>
            <a:off x="1979407" y="272919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1ECF88F6-0F3F-4797-B020-8DE3CD5D45B4}"/>
              </a:ext>
            </a:extLst>
          </p:cNvPr>
          <p:cNvSpPr/>
          <p:nvPr/>
        </p:nvSpPr>
        <p:spPr>
          <a:xfrm>
            <a:off x="2378593" y="2729192"/>
            <a:ext cx="247426" cy="2474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8611521-BEFB-460F-81FE-0E1C09C21D47}"/>
              </a:ext>
            </a:extLst>
          </p:cNvPr>
          <p:cNvSpPr/>
          <p:nvPr/>
        </p:nvSpPr>
        <p:spPr>
          <a:xfrm>
            <a:off x="2777779" y="272919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4FFF14F8-9FEB-443F-B2E3-A923B952DB1E}"/>
              </a:ext>
            </a:extLst>
          </p:cNvPr>
          <p:cNvSpPr/>
          <p:nvPr/>
        </p:nvSpPr>
        <p:spPr>
          <a:xfrm>
            <a:off x="3176965" y="272919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75C71F36-8D76-4722-8E29-0CA7A9CEBD23}"/>
              </a:ext>
            </a:extLst>
          </p:cNvPr>
          <p:cNvSpPr/>
          <p:nvPr/>
        </p:nvSpPr>
        <p:spPr>
          <a:xfrm>
            <a:off x="3576151" y="272919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9F0BB3D1-DF44-48A6-81A7-10157E2FD0C8}"/>
              </a:ext>
            </a:extLst>
          </p:cNvPr>
          <p:cNvSpPr/>
          <p:nvPr/>
        </p:nvSpPr>
        <p:spPr>
          <a:xfrm>
            <a:off x="3975337" y="269744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66A4A0BB-20A5-4BDB-9619-1C8036960555}"/>
              </a:ext>
            </a:extLst>
          </p:cNvPr>
          <p:cNvSpPr/>
          <p:nvPr/>
        </p:nvSpPr>
        <p:spPr>
          <a:xfrm>
            <a:off x="4374523" y="272919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C2975AE0-1340-4DED-82A9-63D549BF3D87}"/>
              </a:ext>
            </a:extLst>
          </p:cNvPr>
          <p:cNvSpPr/>
          <p:nvPr/>
        </p:nvSpPr>
        <p:spPr>
          <a:xfrm>
            <a:off x="4773709" y="272919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4B4E211-0443-43F8-818D-01014D038419}"/>
              </a:ext>
            </a:extLst>
          </p:cNvPr>
          <p:cNvSpPr/>
          <p:nvPr/>
        </p:nvSpPr>
        <p:spPr>
          <a:xfrm>
            <a:off x="5172895" y="272919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89411B46-EC92-4B21-9811-60612706DE1F}"/>
              </a:ext>
            </a:extLst>
          </p:cNvPr>
          <p:cNvSpPr/>
          <p:nvPr/>
        </p:nvSpPr>
        <p:spPr>
          <a:xfrm>
            <a:off x="5572081" y="272919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2157EF0-9105-400E-8705-209CEC8A0385}"/>
              </a:ext>
            </a:extLst>
          </p:cNvPr>
          <p:cNvSpPr/>
          <p:nvPr/>
        </p:nvSpPr>
        <p:spPr>
          <a:xfrm>
            <a:off x="5971267" y="272919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75ADCA5-48E2-486A-8878-60F00D1A65C1}"/>
              </a:ext>
            </a:extLst>
          </p:cNvPr>
          <p:cNvSpPr/>
          <p:nvPr/>
        </p:nvSpPr>
        <p:spPr>
          <a:xfrm>
            <a:off x="6370453" y="272919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86BE167-27C9-45FD-8720-6A604A223271}"/>
              </a:ext>
            </a:extLst>
          </p:cNvPr>
          <p:cNvSpPr/>
          <p:nvPr/>
        </p:nvSpPr>
        <p:spPr>
          <a:xfrm>
            <a:off x="7568005" y="272919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2D0D2E6E-D7BC-4E1D-8C7D-D2201115FECF}"/>
              </a:ext>
            </a:extLst>
          </p:cNvPr>
          <p:cNvSpPr/>
          <p:nvPr/>
        </p:nvSpPr>
        <p:spPr>
          <a:xfrm>
            <a:off x="1986325" y="318280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FD1273F9-12D5-4A9F-A2EE-75EF72F6B04A}"/>
              </a:ext>
            </a:extLst>
          </p:cNvPr>
          <p:cNvSpPr/>
          <p:nvPr/>
        </p:nvSpPr>
        <p:spPr>
          <a:xfrm>
            <a:off x="2385511" y="318280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5B065115-7A5A-473A-8482-3DC93A6317D7}"/>
              </a:ext>
            </a:extLst>
          </p:cNvPr>
          <p:cNvSpPr/>
          <p:nvPr/>
        </p:nvSpPr>
        <p:spPr>
          <a:xfrm>
            <a:off x="2784697" y="318280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708E5B52-359A-4C50-B694-DB80A5B9A52C}"/>
              </a:ext>
            </a:extLst>
          </p:cNvPr>
          <p:cNvSpPr/>
          <p:nvPr/>
        </p:nvSpPr>
        <p:spPr>
          <a:xfrm>
            <a:off x="3183883" y="318280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9ED906F6-1559-46D0-9530-7F2A8BF92409}"/>
              </a:ext>
            </a:extLst>
          </p:cNvPr>
          <p:cNvSpPr/>
          <p:nvPr/>
        </p:nvSpPr>
        <p:spPr>
          <a:xfrm>
            <a:off x="3583069" y="318280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FCF151DB-272D-4CFF-96DB-7FE4DD424850}"/>
              </a:ext>
            </a:extLst>
          </p:cNvPr>
          <p:cNvSpPr/>
          <p:nvPr/>
        </p:nvSpPr>
        <p:spPr>
          <a:xfrm>
            <a:off x="3982255" y="317328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120E5825-C4C3-462B-A6F5-DAF86F2FFB75}"/>
              </a:ext>
            </a:extLst>
          </p:cNvPr>
          <p:cNvSpPr/>
          <p:nvPr/>
        </p:nvSpPr>
        <p:spPr>
          <a:xfrm>
            <a:off x="4381441" y="318280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96DDF7FC-6DCD-44EC-A968-DCE308D0E809}"/>
              </a:ext>
            </a:extLst>
          </p:cNvPr>
          <p:cNvSpPr/>
          <p:nvPr/>
        </p:nvSpPr>
        <p:spPr>
          <a:xfrm>
            <a:off x="4780627" y="318280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5D1E1A65-F04B-4B87-8D7F-778919B2AF73}"/>
              </a:ext>
            </a:extLst>
          </p:cNvPr>
          <p:cNvSpPr/>
          <p:nvPr/>
        </p:nvSpPr>
        <p:spPr>
          <a:xfrm>
            <a:off x="5179813" y="3182806"/>
            <a:ext cx="247426" cy="2474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FDFEF64F-DBAD-4C7B-83E2-DCEE359895C0}"/>
              </a:ext>
            </a:extLst>
          </p:cNvPr>
          <p:cNvSpPr/>
          <p:nvPr/>
        </p:nvSpPr>
        <p:spPr>
          <a:xfrm>
            <a:off x="5578999" y="318280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CB858550-2CF1-44AB-B09A-809463F7A808}"/>
              </a:ext>
            </a:extLst>
          </p:cNvPr>
          <p:cNvSpPr/>
          <p:nvPr/>
        </p:nvSpPr>
        <p:spPr>
          <a:xfrm>
            <a:off x="5978185" y="318280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71D00F30-9DF7-4E45-8166-8FBC20A01220}"/>
              </a:ext>
            </a:extLst>
          </p:cNvPr>
          <p:cNvSpPr/>
          <p:nvPr/>
        </p:nvSpPr>
        <p:spPr>
          <a:xfrm>
            <a:off x="6377371" y="318280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EC75C987-1012-42B7-AD2F-9DAB1B0E3F94}"/>
              </a:ext>
            </a:extLst>
          </p:cNvPr>
          <p:cNvSpPr/>
          <p:nvPr/>
        </p:nvSpPr>
        <p:spPr>
          <a:xfrm>
            <a:off x="6776557" y="318280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437A97C4-A7E2-423A-B61E-D9DB63BA9076}"/>
              </a:ext>
            </a:extLst>
          </p:cNvPr>
          <p:cNvSpPr/>
          <p:nvPr/>
        </p:nvSpPr>
        <p:spPr>
          <a:xfrm>
            <a:off x="7175743" y="318280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FBFB712C-D3C6-4178-B3B8-332C0D1B311D}"/>
              </a:ext>
            </a:extLst>
          </p:cNvPr>
          <p:cNvSpPr/>
          <p:nvPr/>
        </p:nvSpPr>
        <p:spPr>
          <a:xfrm>
            <a:off x="7574923" y="318280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15FFD626-19D9-4346-BE11-77BCDBBCC585}"/>
              </a:ext>
            </a:extLst>
          </p:cNvPr>
          <p:cNvSpPr/>
          <p:nvPr/>
        </p:nvSpPr>
        <p:spPr>
          <a:xfrm>
            <a:off x="2002848" y="364594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2F0E999-1684-4BA2-9258-D96E62CA6138}"/>
              </a:ext>
            </a:extLst>
          </p:cNvPr>
          <p:cNvSpPr/>
          <p:nvPr/>
        </p:nvSpPr>
        <p:spPr>
          <a:xfrm>
            <a:off x="2402034" y="364594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BEE506BD-727C-4F12-A48C-0A116BB1B0C7}"/>
              </a:ext>
            </a:extLst>
          </p:cNvPr>
          <p:cNvSpPr/>
          <p:nvPr/>
        </p:nvSpPr>
        <p:spPr>
          <a:xfrm>
            <a:off x="2801220" y="364594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6F2478D2-F7A9-429F-8149-332874E49323}"/>
              </a:ext>
            </a:extLst>
          </p:cNvPr>
          <p:cNvSpPr/>
          <p:nvPr/>
        </p:nvSpPr>
        <p:spPr>
          <a:xfrm>
            <a:off x="3277130" y="364594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D1142B0D-6755-40B4-A6E0-5835B8A44298}"/>
              </a:ext>
            </a:extLst>
          </p:cNvPr>
          <p:cNvSpPr/>
          <p:nvPr/>
        </p:nvSpPr>
        <p:spPr>
          <a:xfrm>
            <a:off x="3922054" y="364594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F192A715-F187-488C-8490-8A12CB07CE76}"/>
              </a:ext>
            </a:extLst>
          </p:cNvPr>
          <p:cNvSpPr/>
          <p:nvPr/>
        </p:nvSpPr>
        <p:spPr>
          <a:xfrm>
            <a:off x="4397964" y="364594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F4D52583-E4D1-4C10-8754-1DCE8CA99AE9}"/>
              </a:ext>
            </a:extLst>
          </p:cNvPr>
          <p:cNvSpPr/>
          <p:nvPr/>
        </p:nvSpPr>
        <p:spPr>
          <a:xfrm>
            <a:off x="4797150" y="364594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B193AEC6-1351-4F55-B81E-DAEA657D8893}"/>
              </a:ext>
            </a:extLst>
          </p:cNvPr>
          <p:cNvSpPr/>
          <p:nvPr/>
        </p:nvSpPr>
        <p:spPr>
          <a:xfrm>
            <a:off x="5196336" y="364594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52DB5393-6982-4710-8D81-3086A9EC72C5}"/>
              </a:ext>
            </a:extLst>
          </p:cNvPr>
          <p:cNvSpPr/>
          <p:nvPr/>
        </p:nvSpPr>
        <p:spPr>
          <a:xfrm>
            <a:off x="5595522" y="364594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DE3CBABB-196C-4652-A203-2F0F7C8BB6DB}"/>
              </a:ext>
            </a:extLst>
          </p:cNvPr>
          <p:cNvSpPr/>
          <p:nvPr/>
        </p:nvSpPr>
        <p:spPr>
          <a:xfrm>
            <a:off x="5994708" y="364594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88275790-2D78-4A0C-B1D9-F7F358611B92}"/>
              </a:ext>
            </a:extLst>
          </p:cNvPr>
          <p:cNvSpPr/>
          <p:nvPr/>
        </p:nvSpPr>
        <p:spPr>
          <a:xfrm>
            <a:off x="6393894" y="364594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7F606D9C-BA24-456A-B846-73D516CE08F3}"/>
              </a:ext>
            </a:extLst>
          </p:cNvPr>
          <p:cNvSpPr/>
          <p:nvPr/>
        </p:nvSpPr>
        <p:spPr>
          <a:xfrm>
            <a:off x="6793080" y="364594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5E4ACEE3-28F1-4F59-981C-99E2E9648BB9}"/>
              </a:ext>
            </a:extLst>
          </p:cNvPr>
          <p:cNvSpPr/>
          <p:nvPr/>
        </p:nvSpPr>
        <p:spPr>
          <a:xfrm>
            <a:off x="7192266" y="364594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A886540C-4838-4377-859C-117AC8262762}"/>
              </a:ext>
            </a:extLst>
          </p:cNvPr>
          <p:cNvSpPr/>
          <p:nvPr/>
        </p:nvSpPr>
        <p:spPr>
          <a:xfrm>
            <a:off x="7591446" y="364594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849CF388-4346-4BCD-99B9-9071DA09D42F}"/>
              </a:ext>
            </a:extLst>
          </p:cNvPr>
          <p:cNvSpPr/>
          <p:nvPr/>
        </p:nvSpPr>
        <p:spPr>
          <a:xfrm>
            <a:off x="2010539" y="409003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D6CC2B63-56BD-4488-B3D4-39400C773AF4}"/>
              </a:ext>
            </a:extLst>
          </p:cNvPr>
          <p:cNvSpPr/>
          <p:nvPr/>
        </p:nvSpPr>
        <p:spPr>
          <a:xfrm>
            <a:off x="2409725" y="409003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1D0CFE99-6543-47C6-85CE-6744B5260A6A}"/>
              </a:ext>
            </a:extLst>
          </p:cNvPr>
          <p:cNvSpPr/>
          <p:nvPr/>
        </p:nvSpPr>
        <p:spPr>
          <a:xfrm>
            <a:off x="2808911" y="409003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49434E75-6187-4F7F-9F9B-54F33DC53DB8}"/>
              </a:ext>
            </a:extLst>
          </p:cNvPr>
          <p:cNvSpPr/>
          <p:nvPr/>
        </p:nvSpPr>
        <p:spPr>
          <a:xfrm>
            <a:off x="3282879" y="409003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AE423C6E-9CAB-4F59-8964-AAABEC601833}"/>
              </a:ext>
            </a:extLst>
          </p:cNvPr>
          <p:cNvSpPr/>
          <p:nvPr/>
        </p:nvSpPr>
        <p:spPr>
          <a:xfrm>
            <a:off x="3931687" y="409003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486A8087-08E3-4537-877D-35BF3D88275B}"/>
              </a:ext>
            </a:extLst>
          </p:cNvPr>
          <p:cNvSpPr/>
          <p:nvPr/>
        </p:nvSpPr>
        <p:spPr>
          <a:xfrm>
            <a:off x="4405655" y="409003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0E502434-3A94-4431-9CDC-CC84969F6106}"/>
              </a:ext>
            </a:extLst>
          </p:cNvPr>
          <p:cNvSpPr/>
          <p:nvPr/>
        </p:nvSpPr>
        <p:spPr>
          <a:xfrm>
            <a:off x="4804841" y="409003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0C66BC7C-33A8-4EDC-9496-D123DAFF76BE}"/>
              </a:ext>
            </a:extLst>
          </p:cNvPr>
          <p:cNvSpPr/>
          <p:nvPr/>
        </p:nvSpPr>
        <p:spPr>
          <a:xfrm>
            <a:off x="5204027" y="409003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BFBE3D0D-42BD-4E9D-88F9-16A5BFDD614B}"/>
              </a:ext>
            </a:extLst>
          </p:cNvPr>
          <p:cNvSpPr/>
          <p:nvPr/>
        </p:nvSpPr>
        <p:spPr>
          <a:xfrm>
            <a:off x="5603213" y="409003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682BB66E-F6A1-40D2-A9DB-EBF81F843CF5}"/>
              </a:ext>
            </a:extLst>
          </p:cNvPr>
          <p:cNvSpPr/>
          <p:nvPr/>
        </p:nvSpPr>
        <p:spPr>
          <a:xfrm>
            <a:off x="5933819" y="402145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1B0D11CD-5021-4E4C-8E9E-6320A4DA0EC1}"/>
              </a:ext>
            </a:extLst>
          </p:cNvPr>
          <p:cNvSpPr/>
          <p:nvPr/>
        </p:nvSpPr>
        <p:spPr>
          <a:xfrm>
            <a:off x="6470165" y="402145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75B65FA8-EF66-4D61-A15D-21A3216CE0D2}"/>
              </a:ext>
            </a:extLst>
          </p:cNvPr>
          <p:cNvSpPr/>
          <p:nvPr/>
        </p:nvSpPr>
        <p:spPr>
          <a:xfrm>
            <a:off x="6800771" y="409003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32B42330-01DB-498A-A983-6AF2DBB43846}"/>
              </a:ext>
            </a:extLst>
          </p:cNvPr>
          <p:cNvSpPr/>
          <p:nvPr/>
        </p:nvSpPr>
        <p:spPr>
          <a:xfrm>
            <a:off x="7199957" y="409003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FB71ECDF-6842-4938-83B1-870687538E34}"/>
              </a:ext>
            </a:extLst>
          </p:cNvPr>
          <p:cNvSpPr/>
          <p:nvPr/>
        </p:nvSpPr>
        <p:spPr>
          <a:xfrm>
            <a:off x="7599137" y="409003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7EEB23B0-05ED-42A8-877C-8A3759616046}"/>
              </a:ext>
            </a:extLst>
          </p:cNvPr>
          <p:cNvSpPr/>
          <p:nvPr/>
        </p:nvSpPr>
        <p:spPr>
          <a:xfrm>
            <a:off x="2011312" y="454364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ECF1375D-4625-4F13-9293-9929448F4D7A}"/>
              </a:ext>
            </a:extLst>
          </p:cNvPr>
          <p:cNvSpPr/>
          <p:nvPr/>
        </p:nvSpPr>
        <p:spPr>
          <a:xfrm>
            <a:off x="2410498" y="454364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8F311CAE-FB88-48F2-98FE-5263AE96CF6B}"/>
              </a:ext>
            </a:extLst>
          </p:cNvPr>
          <p:cNvSpPr/>
          <p:nvPr/>
        </p:nvSpPr>
        <p:spPr>
          <a:xfrm>
            <a:off x="2809684" y="4543648"/>
            <a:ext cx="247426" cy="2474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EAEDD3DE-4384-48A0-A05C-87531FD4DD75}"/>
              </a:ext>
            </a:extLst>
          </p:cNvPr>
          <p:cNvSpPr/>
          <p:nvPr/>
        </p:nvSpPr>
        <p:spPr>
          <a:xfrm>
            <a:off x="3313460" y="454364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EA4D96FD-EB55-45D3-8616-E0188CBD6B42}"/>
              </a:ext>
            </a:extLst>
          </p:cNvPr>
          <p:cNvSpPr/>
          <p:nvPr/>
        </p:nvSpPr>
        <p:spPr>
          <a:xfrm>
            <a:off x="3902652" y="454364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AA3DE1E3-CBA5-45EF-A12A-AB77AC3EDE68}"/>
              </a:ext>
            </a:extLst>
          </p:cNvPr>
          <p:cNvSpPr/>
          <p:nvPr/>
        </p:nvSpPr>
        <p:spPr>
          <a:xfrm>
            <a:off x="4406428" y="454364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5CDDE9C0-40F7-4635-BEA8-283C1D6B51DD}"/>
              </a:ext>
            </a:extLst>
          </p:cNvPr>
          <p:cNvSpPr/>
          <p:nvPr/>
        </p:nvSpPr>
        <p:spPr>
          <a:xfrm>
            <a:off x="4805614" y="454364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217A1BD9-87CD-49EE-BAE0-95D6797FA8D3}"/>
              </a:ext>
            </a:extLst>
          </p:cNvPr>
          <p:cNvSpPr/>
          <p:nvPr/>
        </p:nvSpPr>
        <p:spPr>
          <a:xfrm>
            <a:off x="5204800" y="454364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1AE873AF-E1F4-46B5-86DD-7E81E2A01523}"/>
              </a:ext>
            </a:extLst>
          </p:cNvPr>
          <p:cNvSpPr/>
          <p:nvPr/>
        </p:nvSpPr>
        <p:spPr>
          <a:xfrm>
            <a:off x="5603986" y="454364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62449061-4C7F-481B-9E30-C6F52C62E206}"/>
              </a:ext>
            </a:extLst>
          </p:cNvPr>
          <p:cNvSpPr/>
          <p:nvPr/>
        </p:nvSpPr>
        <p:spPr>
          <a:xfrm>
            <a:off x="5934592" y="461222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EA92B48C-725F-4D81-8181-5434AFB03D22}"/>
              </a:ext>
            </a:extLst>
          </p:cNvPr>
          <p:cNvSpPr/>
          <p:nvPr/>
        </p:nvSpPr>
        <p:spPr>
          <a:xfrm>
            <a:off x="6470938" y="461222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319CD4C5-8016-4E51-9ECF-54C49599B9C5}"/>
              </a:ext>
            </a:extLst>
          </p:cNvPr>
          <p:cNvSpPr/>
          <p:nvPr/>
        </p:nvSpPr>
        <p:spPr>
          <a:xfrm>
            <a:off x="6801544" y="454364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4E3F1309-8895-4581-99FC-644018A1B992}"/>
              </a:ext>
            </a:extLst>
          </p:cNvPr>
          <p:cNvSpPr/>
          <p:nvPr/>
        </p:nvSpPr>
        <p:spPr>
          <a:xfrm>
            <a:off x="7200730" y="454364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EC681C50-E068-4087-806A-32261FCADB25}"/>
              </a:ext>
            </a:extLst>
          </p:cNvPr>
          <p:cNvSpPr/>
          <p:nvPr/>
        </p:nvSpPr>
        <p:spPr>
          <a:xfrm>
            <a:off x="7599910" y="4543648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8E467179-5564-44FC-A82E-33738E113559}"/>
              </a:ext>
            </a:extLst>
          </p:cNvPr>
          <p:cNvSpPr/>
          <p:nvPr/>
        </p:nvSpPr>
        <p:spPr>
          <a:xfrm>
            <a:off x="2135810" y="499726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D0E2979D-A4F8-42A8-BFD4-62653669BC0A}"/>
              </a:ext>
            </a:extLst>
          </p:cNvPr>
          <p:cNvSpPr/>
          <p:nvPr/>
        </p:nvSpPr>
        <p:spPr>
          <a:xfrm>
            <a:off x="2554046" y="499726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186AED2C-5FFC-4F37-B7C0-43960DFD1B8E}"/>
              </a:ext>
            </a:extLst>
          </p:cNvPr>
          <p:cNvSpPr/>
          <p:nvPr/>
        </p:nvSpPr>
        <p:spPr>
          <a:xfrm>
            <a:off x="2981807" y="499726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55AAB4C1-4992-4529-8525-6711726EA8D1}"/>
              </a:ext>
            </a:extLst>
          </p:cNvPr>
          <p:cNvSpPr/>
          <p:nvPr/>
        </p:nvSpPr>
        <p:spPr>
          <a:xfrm>
            <a:off x="3380993" y="499726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109E30AE-332F-446A-8A52-D4E9AB521764}"/>
              </a:ext>
            </a:extLst>
          </p:cNvPr>
          <p:cNvSpPr/>
          <p:nvPr/>
        </p:nvSpPr>
        <p:spPr>
          <a:xfrm>
            <a:off x="3824361" y="499726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6F676E17-85C6-4C9E-99DE-777172DFFF08}"/>
              </a:ext>
            </a:extLst>
          </p:cNvPr>
          <p:cNvSpPr/>
          <p:nvPr/>
        </p:nvSpPr>
        <p:spPr>
          <a:xfrm>
            <a:off x="4223547" y="499726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3158FA8B-CF84-4166-B8CF-61C87969C34B}"/>
              </a:ext>
            </a:extLst>
          </p:cNvPr>
          <p:cNvSpPr/>
          <p:nvPr/>
        </p:nvSpPr>
        <p:spPr>
          <a:xfrm>
            <a:off x="4622733" y="4997262"/>
            <a:ext cx="247426" cy="2474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424CAF2C-2955-427E-8394-8D2A5F38F43F}"/>
              </a:ext>
            </a:extLst>
          </p:cNvPr>
          <p:cNvSpPr/>
          <p:nvPr/>
        </p:nvSpPr>
        <p:spPr>
          <a:xfrm>
            <a:off x="5021919" y="499726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2C9900E9-5699-46DE-958E-63F7890D8E5E}"/>
              </a:ext>
            </a:extLst>
          </p:cNvPr>
          <p:cNvSpPr/>
          <p:nvPr/>
        </p:nvSpPr>
        <p:spPr>
          <a:xfrm>
            <a:off x="5421105" y="499726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1F136D13-1706-4481-9CB7-71F4C79BA920}"/>
              </a:ext>
            </a:extLst>
          </p:cNvPr>
          <p:cNvSpPr/>
          <p:nvPr/>
        </p:nvSpPr>
        <p:spPr>
          <a:xfrm>
            <a:off x="5820291" y="499726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463C1130-565F-4AF6-AE9F-089C32F5185C}"/>
              </a:ext>
            </a:extLst>
          </p:cNvPr>
          <p:cNvSpPr/>
          <p:nvPr/>
        </p:nvSpPr>
        <p:spPr>
          <a:xfrm>
            <a:off x="6219477" y="499726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817FEFFF-5CAE-4DF3-9487-E8C8366C086D}"/>
              </a:ext>
            </a:extLst>
          </p:cNvPr>
          <p:cNvSpPr/>
          <p:nvPr/>
        </p:nvSpPr>
        <p:spPr>
          <a:xfrm>
            <a:off x="6618663" y="499726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F39CECEE-FD58-41DF-A29A-9A5300CAFF18}"/>
              </a:ext>
            </a:extLst>
          </p:cNvPr>
          <p:cNvSpPr/>
          <p:nvPr/>
        </p:nvSpPr>
        <p:spPr>
          <a:xfrm>
            <a:off x="7046424" y="499726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Elipse 155">
            <a:extLst>
              <a:ext uri="{FF2B5EF4-FFF2-40B4-BE49-F238E27FC236}">
                <a16:creationId xmlns:a16="http://schemas.microsoft.com/office/drawing/2014/main" id="{74CD4FD9-5C37-4B25-B530-491E01B39290}"/>
              </a:ext>
            </a:extLst>
          </p:cNvPr>
          <p:cNvSpPr/>
          <p:nvPr/>
        </p:nvSpPr>
        <p:spPr>
          <a:xfrm>
            <a:off x="7464654" y="499726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FA9DF34B-419B-4493-893F-EC1F7269D0FA}"/>
              </a:ext>
            </a:extLst>
          </p:cNvPr>
          <p:cNvSpPr/>
          <p:nvPr/>
        </p:nvSpPr>
        <p:spPr>
          <a:xfrm>
            <a:off x="2188047" y="544135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CC2BBAD9-A15D-4F9A-AF04-72BB6BE0C656}"/>
              </a:ext>
            </a:extLst>
          </p:cNvPr>
          <p:cNvSpPr/>
          <p:nvPr/>
        </p:nvSpPr>
        <p:spPr>
          <a:xfrm>
            <a:off x="2587233" y="544135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9" name="Elipse 158">
            <a:extLst>
              <a:ext uri="{FF2B5EF4-FFF2-40B4-BE49-F238E27FC236}">
                <a16:creationId xmlns:a16="http://schemas.microsoft.com/office/drawing/2014/main" id="{8E328C5E-9FBE-485B-9592-D415636219F9}"/>
              </a:ext>
            </a:extLst>
          </p:cNvPr>
          <p:cNvSpPr/>
          <p:nvPr/>
        </p:nvSpPr>
        <p:spPr>
          <a:xfrm>
            <a:off x="2986419" y="544135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4545EC48-0343-45D4-85AD-B9B93E8B9375}"/>
              </a:ext>
            </a:extLst>
          </p:cNvPr>
          <p:cNvSpPr/>
          <p:nvPr/>
        </p:nvSpPr>
        <p:spPr>
          <a:xfrm>
            <a:off x="3385605" y="544135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81EBA517-3C61-4249-8577-3B125D8A190A}"/>
              </a:ext>
            </a:extLst>
          </p:cNvPr>
          <p:cNvSpPr/>
          <p:nvPr/>
        </p:nvSpPr>
        <p:spPr>
          <a:xfrm>
            <a:off x="3828973" y="544135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6D68158E-0451-4454-8B8F-51D5CE432461}"/>
              </a:ext>
            </a:extLst>
          </p:cNvPr>
          <p:cNvSpPr/>
          <p:nvPr/>
        </p:nvSpPr>
        <p:spPr>
          <a:xfrm>
            <a:off x="4228159" y="544135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64FED349-8C1D-469C-A9B5-86722FD341FD}"/>
              </a:ext>
            </a:extLst>
          </p:cNvPr>
          <p:cNvSpPr/>
          <p:nvPr/>
        </p:nvSpPr>
        <p:spPr>
          <a:xfrm>
            <a:off x="4627345" y="544135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5BCA0E31-7352-4806-9DFF-8D036C0099E6}"/>
              </a:ext>
            </a:extLst>
          </p:cNvPr>
          <p:cNvSpPr/>
          <p:nvPr/>
        </p:nvSpPr>
        <p:spPr>
          <a:xfrm>
            <a:off x="5026531" y="544135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DF6B158F-E05D-434E-9AD7-9F28943ADFBF}"/>
              </a:ext>
            </a:extLst>
          </p:cNvPr>
          <p:cNvSpPr/>
          <p:nvPr/>
        </p:nvSpPr>
        <p:spPr>
          <a:xfrm>
            <a:off x="5425717" y="544135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7" name="Elipse 166">
            <a:extLst>
              <a:ext uri="{FF2B5EF4-FFF2-40B4-BE49-F238E27FC236}">
                <a16:creationId xmlns:a16="http://schemas.microsoft.com/office/drawing/2014/main" id="{CF5713F7-E1DD-4D6C-95D4-D7A624F5449C}"/>
              </a:ext>
            </a:extLst>
          </p:cNvPr>
          <p:cNvSpPr/>
          <p:nvPr/>
        </p:nvSpPr>
        <p:spPr>
          <a:xfrm>
            <a:off x="5824903" y="544135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D49C406D-2E13-478D-B83A-5B711AA6C34F}"/>
              </a:ext>
            </a:extLst>
          </p:cNvPr>
          <p:cNvSpPr/>
          <p:nvPr/>
        </p:nvSpPr>
        <p:spPr>
          <a:xfrm>
            <a:off x="6224089" y="544135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3E8C9D68-AF89-4D1C-8126-E6FB0E7A6211}"/>
              </a:ext>
            </a:extLst>
          </p:cNvPr>
          <p:cNvSpPr/>
          <p:nvPr/>
        </p:nvSpPr>
        <p:spPr>
          <a:xfrm>
            <a:off x="6623275" y="544135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3124ED9A-1BDF-4902-88DD-89D9CE178289}"/>
              </a:ext>
            </a:extLst>
          </p:cNvPr>
          <p:cNvSpPr/>
          <p:nvPr/>
        </p:nvSpPr>
        <p:spPr>
          <a:xfrm>
            <a:off x="7022461" y="544135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C301A9D1-82DD-46A2-AB25-BD95FE498E1F}"/>
              </a:ext>
            </a:extLst>
          </p:cNvPr>
          <p:cNvSpPr/>
          <p:nvPr/>
        </p:nvSpPr>
        <p:spPr>
          <a:xfrm>
            <a:off x="7421641" y="544135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B1140690-7A1C-4581-BA4D-D4BC22B65DF9}"/>
              </a:ext>
            </a:extLst>
          </p:cNvPr>
          <p:cNvSpPr/>
          <p:nvPr/>
        </p:nvSpPr>
        <p:spPr>
          <a:xfrm>
            <a:off x="2644477" y="1685588"/>
            <a:ext cx="123713" cy="1237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37FCED18-52D0-496A-BA6F-3B759F4BA5D6}"/>
              </a:ext>
            </a:extLst>
          </p:cNvPr>
          <p:cNvSpPr/>
          <p:nvPr/>
        </p:nvSpPr>
        <p:spPr>
          <a:xfrm>
            <a:off x="6113118" y="4243395"/>
            <a:ext cx="399186" cy="39918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EA3B7C31-7B98-4995-A257-41E817C0AE70}"/>
              </a:ext>
            </a:extLst>
          </p:cNvPr>
          <p:cNvCxnSpPr/>
          <p:nvPr/>
        </p:nvCxnSpPr>
        <p:spPr>
          <a:xfrm>
            <a:off x="3722724" y="3722145"/>
            <a:ext cx="0" cy="12232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Elipse 175">
            <a:extLst>
              <a:ext uri="{FF2B5EF4-FFF2-40B4-BE49-F238E27FC236}">
                <a16:creationId xmlns:a16="http://schemas.microsoft.com/office/drawing/2014/main" id="{0F3EE109-28C5-4EE7-A938-4BFDBA9406EB}"/>
              </a:ext>
            </a:extLst>
          </p:cNvPr>
          <p:cNvSpPr/>
          <p:nvPr/>
        </p:nvSpPr>
        <p:spPr>
          <a:xfrm>
            <a:off x="3969734" y="1831489"/>
            <a:ext cx="247426" cy="2474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95C83893-E095-46DA-BF44-5695C55C579E}"/>
              </a:ext>
            </a:extLst>
          </p:cNvPr>
          <p:cNvSpPr/>
          <p:nvPr/>
        </p:nvSpPr>
        <p:spPr>
          <a:xfrm>
            <a:off x="4663812" y="3928668"/>
            <a:ext cx="123713" cy="1237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2964747E-B17C-44E2-883D-17A0CF6F1777}"/>
              </a:ext>
            </a:extLst>
          </p:cNvPr>
          <p:cNvSpPr/>
          <p:nvPr/>
        </p:nvSpPr>
        <p:spPr>
          <a:xfrm>
            <a:off x="7017849" y="1680432"/>
            <a:ext cx="123713" cy="1237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2632D359-22F2-419F-B775-42A23BB7D18C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2226833" y="112417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80FCDADB-1886-410D-8AB2-E8EB9B422EFE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626019" y="112417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ECF8061E-FF67-4F24-9605-9AFD04E4FB0C}"/>
              </a:ext>
            </a:extLst>
          </p:cNvPr>
          <p:cNvCxnSpPr>
            <a:stCxn id="4" idx="4"/>
            <a:endCxn id="22" idx="0"/>
          </p:cNvCxnSpPr>
          <p:nvPr/>
        </p:nvCxnSpPr>
        <p:spPr>
          <a:xfrm>
            <a:off x="2103120" y="1247887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>
            <a:extLst>
              <a:ext uri="{FF2B5EF4-FFF2-40B4-BE49-F238E27FC236}">
                <a16:creationId xmlns:a16="http://schemas.microsoft.com/office/drawing/2014/main" id="{48742EC8-8BBA-4CF9-B180-3FC33B4C1F73}"/>
              </a:ext>
            </a:extLst>
          </p:cNvPr>
          <p:cNvCxnSpPr>
            <a:stCxn id="22" idx="4"/>
            <a:endCxn id="37" idx="0"/>
          </p:cNvCxnSpPr>
          <p:nvPr/>
        </p:nvCxnSpPr>
        <p:spPr>
          <a:xfrm flipH="1">
            <a:off x="2103120" y="1644351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>
            <a:extLst>
              <a:ext uri="{FF2B5EF4-FFF2-40B4-BE49-F238E27FC236}">
                <a16:creationId xmlns:a16="http://schemas.microsoft.com/office/drawing/2014/main" id="{6DE7AFE4-197E-4E87-9535-26530FF639BB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2227853" y="152063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>
            <a:extLst>
              <a:ext uri="{FF2B5EF4-FFF2-40B4-BE49-F238E27FC236}">
                <a16:creationId xmlns:a16="http://schemas.microsoft.com/office/drawing/2014/main" id="{12E19740-E291-4EEB-9D88-FBCF99C3226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2627039" y="152063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3FCE1890-DE1F-4C1E-B3EE-95BCAC7D751F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025205" y="112417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>
            <a:extLst>
              <a:ext uri="{FF2B5EF4-FFF2-40B4-BE49-F238E27FC236}">
                <a16:creationId xmlns:a16="http://schemas.microsoft.com/office/drawing/2014/main" id="{AB48FFC6-3F02-45D7-BEF7-D9311A9C766B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3026225" y="152063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197">
            <a:extLst>
              <a:ext uri="{FF2B5EF4-FFF2-40B4-BE49-F238E27FC236}">
                <a16:creationId xmlns:a16="http://schemas.microsoft.com/office/drawing/2014/main" id="{10EC5E41-B3C7-46EC-B1B2-5BE1849B259B}"/>
              </a:ext>
            </a:extLst>
          </p:cNvPr>
          <p:cNvCxnSpPr>
            <a:stCxn id="23" idx="4"/>
            <a:endCxn id="38" idx="0"/>
          </p:cNvCxnSpPr>
          <p:nvPr/>
        </p:nvCxnSpPr>
        <p:spPr>
          <a:xfrm flipH="1">
            <a:off x="2502306" y="1644351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>
            <a:extLst>
              <a:ext uri="{FF2B5EF4-FFF2-40B4-BE49-F238E27FC236}">
                <a16:creationId xmlns:a16="http://schemas.microsoft.com/office/drawing/2014/main" id="{838D7EE4-B366-43FC-850B-E4D5B743E7AC}"/>
              </a:ext>
            </a:extLst>
          </p:cNvPr>
          <p:cNvCxnSpPr>
            <a:stCxn id="5" idx="4"/>
            <a:endCxn id="23" idx="0"/>
          </p:cNvCxnSpPr>
          <p:nvPr/>
        </p:nvCxnSpPr>
        <p:spPr>
          <a:xfrm>
            <a:off x="2502306" y="1247887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2612EF03-5E5A-49F9-896C-E485CAB4A868}"/>
              </a:ext>
            </a:extLst>
          </p:cNvPr>
          <p:cNvCxnSpPr>
            <a:cxnSpLocks/>
          </p:cNvCxnSpPr>
          <p:nvPr/>
        </p:nvCxnSpPr>
        <p:spPr>
          <a:xfrm>
            <a:off x="2905725" y="1247887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9641EE8D-DA79-4F36-B820-4859D15D46A3}"/>
              </a:ext>
            </a:extLst>
          </p:cNvPr>
          <p:cNvCxnSpPr>
            <a:stCxn id="7" idx="4"/>
            <a:endCxn id="25" idx="0"/>
          </p:cNvCxnSpPr>
          <p:nvPr/>
        </p:nvCxnSpPr>
        <p:spPr>
          <a:xfrm>
            <a:off x="3300678" y="1247887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>
            <a:extLst>
              <a:ext uri="{FF2B5EF4-FFF2-40B4-BE49-F238E27FC236}">
                <a16:creationId xmlns:a16="http://schemas.microsoft.com/office/drawing/2014/main" id="{B315376F-0DC4-4B25-BAD6-48C3AA35F7DA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424391" y="112417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966BFE42-DD79-433B-A131-3F275F00579D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3823577" y="1124174"/>
            <a:ext cx="151760" cy="22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1D399D7E-F54E-4F4F-BB73-D961754D56A4}"/>
              </a:ext>
            </a:extLst>
          </p:cNvPr>
          <p:cNvCxnSpPr>
            <a:stCxn id="8" idx="4"/>
            <a:endCxn id="26" idx="0"/>
          </p:cNvCxnSpPr>
          <p:nvPr/>
        </p:nvCxnSpPr>
        <p:spPr>
          <a:xfrm>
            <a:off x="3699864" y="1247887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12D65A68-D870-4310-9458-17CA9629339A}"/>
              </a:ext>
            </a:extLst>
          </p:cNvPr>
          <p:cNvCxnSpPr>
            <a:stCxn id="9" idx="4"/>
            <a:endCxn id="27" idx="0"/>
          </p:cNvCxnSpPr>
          <p:nvPr/>
        </p:nvCxnSpPr>
        <p:spPr>
          <a:xfrm>
            <a:off x="4099050" y="1270112"/>
            <a:ext cx="1020" cy="19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6E4A2F11-1E81-45AA-8038-74EE24CBCFE2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>
            <a:off x="3824597" y="1520638"/>
            <a:ext cx="151760" cy="6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cto 215">
            <a:extLst>
              <a:ext uri="{FF2B5EF4-FFF2-40B4-BE49-F238E27FC236}">
                <a16:creationId xmlns:a16="http://schemas.microsoft.com/office/drawing/2014/main" id="{4682095F-AB4B-482D-BCB5-DBC8168B48D7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3425411" y="152063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70002612-C28A-4BB6-B77F-25B1C6B50560}"/>
              </a:ext>
            </a:extLst>
          </p:cNvPr>
          <p:cNvCxnSpPr>
            <a:stCxn id="24" idx="4"/>
            <a:endCxn id="39" idx="0"/>
          </p:cNvCxnSpPr>
          <p:nvPr/>
        </p:nvCxnSpPr>
        <p:spPr>
          <a:xfrm flipH="1">
            <a:off x="2901492" y="1644351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15049220-CD6E-4427-9F32-7355C1FE7E28}"/>
              </a:ext>
            </a:extLst>
          </p:cNvPr>
          <p:cNvCxnSpPr>
            <a:stCxn id="25" idx="4"/>
            <a:endCxn id="40" idx="0"/>
          </p:cNvCxnSpPr>
          <p:nvPr/>
        </p:nvCxnSpPr>
        <p:spPr>
          <a:xfrm flipH="1">
            <a:off x="3300678" y="1644351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60E47CAD-3997-4B2F-99FA-1C0BDBCD7BFE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2226833" y="1955202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223">
            <a:extLst>
              <a:ext uri="{FF2B5EF4-FFF2-40B4-BE49-F238E27FC236}">
                <a16:creationId xmlns:a16="http://schemas.microsoft.com/office/drawing/2014/main" id="{0882723E-F781-4B5B-9BE4-2C07BA1B59AF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2626019" y="1955202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8CC63C91-9FEA-455C-B108-78257FF87D1B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>
            <a:off x="3025205" y="1955202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1B5E811D-DD4E-47B3-BF50-9B974F019813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3424391" y="1955202"/>
            <a:ext cx="220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Elipse 228">
            <a:extLst>
              <a:ext uri="{FF2B5EF4-FFF2-40B4-BE49-F238E27FC236}">
                <a16:creationId xmlns:a16="http://schemas.microsoft.com/office/drawing/2014/main" id="{A06B443B-FC2F-4251-A754-2903925DABB3}"/>
              </a:ext>
            </a:extLst>
          </p:cNvPr>
          <p:cNvSpPr/>
          <p:nvPr/>
        </p:nvSpPr>
        <p:spPr>
          <a:xfrm>
            <a:off x="7089919" y="2620828"/>
            <a:ext cx="123713" cy="1237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0" name="Elipse 229">
            <a:extLst>
              <a:ext uri="{FF2B5EF4-FFF2-40B4-BE49-F238E27FC236}">
                <a16:creationId xmlns:a16="http://schemas.microsoft.com/office/drawing/2014/main" id="{17AFF7D2-38BA-47F8-A6B6-C2FFBD4808FE}"/>
              </a:ext>
            </a:extLst>
          </p:cNvPr>
          <p:cNvSpPr/>
          <p:nvPr/>
        </p:nvSpPr>
        <p:spPr>
          <a:xfrm>
            <a:off x="7217228" y="2567491"/>
            <a:ext cx="247426" cy="24742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1" name="Elipse 230">
            <a:extLst>
              <a:ext uri="{FF2B5EF4-FFF2-40B4-BE49-F238E27FC236}">
                <a16:creationId xmlns:a16="http://schemas.microsoft.com/office/drawing/2014/main" id="{59DE1CDF-1F62-4088-97D3-60EB7B7DE87B}"/>
              </a:ext>
            </a:extLst>
          </p:cNvPr>
          <p:cNvSpPr/>
          <p:nvPr/>
        </p:nvSpPr>
        <p:spPr>
          <a:xfrm>
            <a:off x="7031516" y="2726110"/>
            <a:ext cx="199577" cy="199577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2" name="Elipse 231">
            <a:extLst>
              <a:ext uri="{FF2B5EF4-FFF2-40B4-BE49-F238E27FC236}">
                <a16:creationId xmlns:a16="http://schemas.microsoft.com/office/drawing/2014/main" id="{4C7BC030-FB3E-404A-A45E-9D329CAA4283}"/>
              </a:ext>
            </a:extLst>
          </p:cNvPr>
          <p:cNvSpPr/>
          <p:nvPr/>
        </p:nvSpPr>
        <p:spPr>
          <a:xfrm>
            <a:off x="7239373" y="2813910"/>
            <a:ext cx="75828" cy="7216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3" name="Elipse 232">
            <a:extLst>
              <a:ext uri="{FF2B5EF4-FFF2-40B4-BE49-F238E27FC236}">
                <a16:creationId xmlns:a16="http://schemas.microsoft.com/office/drawing/2014/main" id="{2EA70CA9-61FE-4558-89F1-74E0A8CAD6D2}"/>
              </a:ext>
            </a:extLst>
          </p:cNvPr>
          <p:cNvSpPr/>
          <p:nvPr/>
        </p:nvSpPr>
        <p:spPr>
          <a:xfrm>
            <a:off x="7379746" y="2700561"/>
            <a:ext cx="123713" cy="123713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4" name="Elipse 233">
            <a:extLst>
              <a:ext uri="{FF2B5EF4-FFF2-40B4-BE49-F238E27FC236}">
                <a16:creationId xmlns:a16="http://schemas.microsoft.com/office/drawing/2014/main" id="{161B38D3-8600-43F6-A9E3-09C21E69A8E0}"/>
              </a:ext>
            </a:extLst>
          </p:cNvPr>
          <p:cNvSpPr/>
          <p:nvPr/>
        </p:nvSpPr>
        <p:spPr>
          <a:xfrm>
            <a:off x="7191487" y="2920028"/>
            <a:ext cx="123713" cy="123713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5" name="Elipse 234">
            <a:extLst>
              <a:ext uri="{FF2B5EF4-FFF2-40B4-BE49-F238E27FC236}">
                <a16:creationId xmlns:a16="http://schemas.microsoft.com/office/drawing/2014/main" id="{02FC324D-B085-40F0-B43C-427C562F6EFB}"/>
              </a:ext>
            </a:extLst>
          </p:cNvPr>
          <p:cNvSpPr/>
          <p:nvPr/>
        </p:nvSpPr>
        <p:spPr>
          <a:xfrm>
            <a:off x="7254213" y="2829096"/>
            <a:ext cx="199577" cy="1995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6" name="Elipse 235">
            <a:extLst>
              <a:ext uri="{FF2B5EF4-FFF2-40B4-BE49-F238E27FC236}">
                <a16:creationId xmlns:a16="http://schemas.microsoft.com/office/drawing/2014/main" id="{A9E6C31E-A955-4374-AC7B-BB62A020DF44}"/>
              </a:ext>
            </a:extLst>
          </p:cNvPr>
          <p:cNvSpPr/>
          <p:nvPr/>
        </p:nvSpPr>
        <p:spPr>
          <a:xfrm>
            <a:off x="6798346" y="2359507"/>
            <a:ext cx="247426" cy="24742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7" name="Elipse 236">
            <a:extLst>
              <a:ext uri="{FF2B5EF4-FFF2-40B4-BE49-F238E27FC236}">
                <a16:creationId xmlns:a16="http://schemas.microsoft.com/office/drawing/2014/main" id="{8552EE56-71EE-43CA-A774-DB01EB8B0493}"/>
              </a:ext>
            </a:extLst>
          </p:cNvPr>
          <p:cNvSpPr/>
          <p:nvPr/>
        </p:nvSpPr>
        <p:spPr>
          <a:xfrm>
            <a:off x="7059531" y="2228121"/>
            <a:ext cx="247426" cy="24742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8" name="Elipse 237">
            <a:extLst>
              <a:ext uri="{FF2B5EF4-FFF2-40B4-BE49-F238E27FC236}">
                <a16:creationId xmlns:a16="http://schemas.microsoft.com/office/drawing/2014/main" id="{88F78693-0558-45FC-A140-826754D23F03}"/>
              </a:ext>
            </a:extLst>
          </p:cNvPr>
          <p:cNvSpPr/>
          <p:nvPr/>
        </p:nvSpPr>
        <p:spPr>
          <a:xfrm>
            <a:off x="6769639" y="2814582"/>
            <a:ext cx="247426" cy="24742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9" name="Elipse 238">
            <a:extLst>
              <a:ext uri="{FF2B5EF4-FFF2-40B4-BE49-F238E27FC236}">
                <a16:creationId xmlns:a16="http://schemas.microsoft.com/office/drawing/2014/main" id="{A991B868-C853-4BDE-BE64-97532AAA8BCC}"/>
              </a:ext>
            </a:extLst>
          </p:cNvPr>
          <p:cNvSpPr/>
          <p:nvPr/>
        </p:nvSpPr>
        <p:spPr>
          <a:xfrm>
            <a:off x="6870701" y="2585700"/>
            <a:ext cx="199577" cy="1995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0" name="Elipse 239">
            <a:extLst>
              <a:ext uri="{FF2B5EF4-FFF2-40B4-BE49-F238E27FC236}">
                <a16:creationId xmlns:a16="http://schemas.microsoft.com/office/drawing/2014/main" id="{E264ECE3-C635-4146-8188-F6474449EA1D}"/>
              </a:ext>
            </a:extLst>
          </p:cNvPr>
          <p:cNvSpPr/>
          <p:nvPr/>
        </p:nvSpPr>
        <p:spPr>
          <a:xfrm>
            <a:off x="6905425" y="2166264"/>
            <a:ext cx="199577" cy="1995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1" name="Elipse 240">
            <a:extLst>
              <a:ext uri="{FF2B5EF4-FFF2-40B4-BE49-F238E27FC236}">
                <a16:creationId xmlns:a16="http://schemas.microsoft.com/office/drawing/2014/main" id="{4726D010-14D5-4F7B-8A09-D3F32897229D}"/>
              </a:ext>
            </a:extLst>
          </p:cNvPr>
          <p:cNvSpPr/>
          <p:nvPr/>
        </p:nvSpPr>
        <p:spPr>
          <a:xfrm>
            <a:off x="6983667" y="2929494"/>
            <a:ext cx="199577" cy="1995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2" name="Elipse 241">
            <a:extLst>
              <a:ext uri="{FF2B5EF4-FFF2-40B4-BE49-F238E27FC236}">
                <a16:creationId xmlns:a16="http://schemas.microsoft.com/office/drawing/2014/main" id="{EF422BD3-06E9-4A0D-B5CA-6AA64220E808}"/>
              </a:ext>
            </a:extLst>
          </p:cNvPr>
          <p:cNvSpPr/>
          <p:nvPr/>
        </p:nvSpPr>
        <p:spPr>
          <a:xfrm>
            <a:off x="7244687" y="2320400"/>
            <a:ext cx="199577" cy="1995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3" name="Elipse 242">
            <a:extLst>
              <a:ext uri="{FF2B5EF4-FFF2-40B4-BE49-F238E27FC236}">
                <a16:creationId xmlns:a16="http://schemas.microsoft.com/office/drawing/2014/main" id="{EB11A9D5-5789-4B75-AB8C-D9CC2CA5610C}"/>
              </a:ext>
            </a:extLst>
          </p:cNvPr>
          <p:cNvSpPr/>
          <p:nvPr/>
        </p:nvSpPr>
        <p:spPr>
          <a:xfrm>
            <a:off x="7143553" y="2463332"/>
            <a:ext cx="123713" cy="123713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4" name="Elipse 243">
            <a:extLst>
              <a:ext uri="{FF2B5EF4-FFF2-40B4-BE49-F238E27FC236}">
                <a16:creationId xmlns:a16="http://schemas.microsoft.com/office/drawing/2014/main" id="{F8E23EE6-B5E0-4C77-8F34-1E27D39CDFC6}"/>
              </a:ext>
            </a:extLst>
          </p:cNvPr>
          <p:cNvSpPr/>
          <p:nvPr/>
        </p:nvSpPr>
        <p:spPr>
          <a:xfrm>
            <a:off x="7000011" y="2512022"/>
            <a:ext cx="123713" cy="123713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5" name="Elipse 244">
            <a:extLst>
              <a:ext uri="{FF2B5EF4-FFF2-40B4-BE49-F238E27FC236}">
                <a16:creationId xmlns:a16="http://schemas.microsoft.com/office/drawing/2014/main" id="{1812EDF3-3D71-4E2A-92D5-F49ED49854D3}"/>
              </a:ext>
            </a:extLst>
          </p:cNvPr>
          <p:cNvSpPr/>
          <p:nvPr/>
        </p:nvSpPr>
        <p:spPr>
          <a:xfrm>
            <a:off x="7353751" y="2243808"/>
            <a:ext cx="123713" cy="123713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6" name="Elipse 245">
            <a:extLst>
              <a:ext uri="{FF2B5EF4-FFF2-40B4-BE49-F238E27FC236}">
                <a16:creationId xmlns:a16="http://schemas.microsoft.com/office/drawing/2014/main" id="{2F1DD171-C59F-47A0-8F6B-E8B73198EBDF}"/>
              </a:ext>
            </a:extLst>
          </p:cNvPr>
          <p:cNvSpPr/>
          <p:nvPr/>
        </p:nvSpPr>
        <p:spPr>
          <a:xfrm>
            <a:off x="7044384" y="2396965"/>
            <a:ext cx="123713" cy="1237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7" name="Elipse 246">
            <a:extLst>
              <a:ext uri="{FF2B5EF4-FFF2-40B4-BE49-F238E27FC236}">
                <a16:creationId xmlns:a16="http://schemas.microsoft.com/office/drawing/2014/main" id="{6B4BCF71-8A3D-4FB4-954D-5393E29D54EB}"/>
              </a:ext>
            </a:extLst>
          </p:cNvPr>
          <p:cNvSpPr/>
          <p:nvPr/>
        </p:nvSpPr>
        <p:spPr>
          <a:xfrm>
            <a:off x="6756464" y="2620828"/>
            <a:ext cx="123713" cy="1237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8" name="Elipse 247">
            <a:extLst>
              <a:ext uri="{FF2B5EF4-FFF2-40B4-BE49-F238E27FC236}">
                <a16:creationId xmlns:a16="http://schemas.microsoft.com/office/drawing/2014/main" id="{02039649-6F58-4BC1-8D30-D7106408C6AF}"/>
              </a:ext>
            </a:extLst>
          </p:cNvPr>
          <p:cNvSpPr/>
          <p:nvPr/>
        </p:nvSpPr>
        <p:spPr>
          <a:xfrm>
            <a:off x="7287095" y="2470557"/>
            <a:ext cx="123713" cy="1237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1" name="Conector recto 250">
            <a:extLst>
              <a:ext uri="{FF2B5EF4-FFF2-40B4-BE49-F238E27FC236}">
                <a16:creationId xmlns:a16="http://schemas.microsoft.com/office/drawing/2014/main" id="{CE1AABE1-5280-4661-B1BC-5311C698BEB9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4222763" y="1124174"/>
            <a:ext cx="151760" cy="22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>
            <a:extLst>
              <a:ext uri="{FF2B5EF4-FFF2-40B4-BE49-F238E27FC236}">
                <a16:creationId xmlns:a16="http://schemas.microsoft.com/office/drawing/2014/main" id="{CF608546-95B0-4B49-899A-7BD672489950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621949" y="112417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254">
            <a:extLst>
              <a:ext uri="{FF2B5EF4-FFF2-40B4-BE49-F238E27FC236}">
                <a16:creationId xmlns:a16="http://schemas.microsoft.com/office/drawing/2014/main" id="{93951F38-33F4-46E2-BBDB-BF7FC6E55A5F}"/>
              </a:ext>
            </a:extLst>
          </p:cNvPr>
          <p:cNvCxnSpPr>
            <a:stCxn id="10" idx="4"/>
            <a:endCxn id="28" idx="0"/>
          </p:cNvCxnSpPr>
          <p:nvPr/>
        </p:nvCxnSpPr>
        <p:spPr>
          <a:xfrm>
            <a:off x="4498236" y="1247887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recto 256">
            <a:extLst>
              <a:ext uri="{FF2B5EF4-FFF2-40B4-BE49-F238E27FC236}">
                <a16:creationId xmlns:a16="http://schemas.microsoft.com/office/drawing/2014/main" id="{49023A88-FD62-40CD-B9FE-E12FB4C9DD9A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 flipV="1">
            <a:off x="4223783" y="1520638"/>
            <a:ext cx="151760" cy="6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258">
            <a:extLst>
              <a:ext uri="{FF2B5EF4-FFF2-40B4-BE49-F238E27FC236}">
                <a16:creationId xmlns:a16="http://schemas.microsoft.com/office/drawing/2014/main" id="{31C9F85A-7A79-4ABF-A209-3E09BB6D4369}"/>
              </a:ext>
            </a:extLst>
          </p:cNvPr>
          <p:cNvCxnSpPr>
            <a:stCxn id="28" idx="4"/>
            <a:endCxn id="43" idx="0"/>
          </p:cNvCxnSpPr>
          <p:nvPr/>
        </p:nvCxnSpPr>
        <p:spPr>
          <a:xfrm flipH="1">
            <a:off x="4429656" y="1644351"/>
            <a:ext cx="6960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recto 260">
            <a:extLst>
              <a:ext uri="{FF2B5EF4-FFF2-40B4-BE49-F238E27FC236}">
                <a16:creationId xmlns:a16="http://schemas.microsoft.com/office/drawing/2014/main" id="{65458465-D5BD-41D2-ACA2-8823AABA85EB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4622969" y="152063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262">
            <a:extLst>
              <a:ext uri="{FF2B5EF4-FFF2-40B4-BE49-F238E27FC236}">
                <a16:creationId xmlns:a16="http://schemas.microsoft.com/office/drawing/2014/main" id="{B39B2DAB-D078-4A56-B287-A2BA0B03A54C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5021135" y="112417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264">
            <a:extLst>
              <a:ext uri="{FF2B5EF4-FFF2-40B4-BE49-F238E27FC236}">
                <a16:creationId xmlns:a16="http://schemas.microsoft.com/office/drawing/2014/main" id="{96784D73-BD2B-40A4-8A7D-FB11420D59BB}"/>
              </a:ext>
            </a:extLst>
          </p:cNvPr>
          <p:cNvCxnSpPr>
            <a:stCxn id="11" idx="4"/>
            <a:endCxn id="29" idx="0"/>
          </p:cNvCxnSpPr>
          <p:nvPr/>
        </p:nvCxnSpPr>
        <p:spPr>
          <a:xfrm>
            <a:off x="4897422" y="1247887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recto 266">
            <a:extLst>
              <a:ext uri="{FF2B5EF4-FFF2-40B4-BE49-F238E27FC236}">
                <a16:creationId xmlns:a16="http://schemas.microsoft.com/office/drawing/2014/main" id="{CE39E8CE-59DC-4A27-84F7-91CCBC281844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5420321" y="112417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recto 268">
            <a:extLst>
              <a:ext uri="{FF2B5EF4-FFF2-40B4-BE49-F238E27FC236}">
                <a16:creationId xmlns:a16="http://schemas.microsoft.com/office/drawing/2014/main" id="{F314C528-144B-4056-8EFA-3E6B53C6CE4E}"/>
              </a:ext>
            </a:extLst>
          </p:cNvPr>
          <p:cNvCxnSpPr>
            <a:stCxn id="12" idx="4"/>
            <a:endCxn id="30" idx="0"/>
          </p:cNvCxnSpPr>
          <p:nvPr/>
        </p:nvCxnSpPr>
        <p:spPr>
          <a:xfrm>
            <a:off x="5296608" y="1247887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A0F81584-DE87-4EEE-B825-16EEACCCFABF}"/>
              </a:ext>
            </a:extLst>
          </p:cNvPr>
          <p:cNvCxnSpPr>
            <a:stCxn id="30" idx="4"/>
            <a:endCxn id="45" idx="0"/>
          </p:cNvCxnSpPr>
          <p:nvPr/>
        </p:nvCxnSpPr>
        <p:spPr>
          <a:xfrm flipH="1">
            <a:off x="5296608" y="1644351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recto 272">
            <a:extLst>
              <a:ext uri="{FF2B5EF4-FFF2-40B4-BE49-F238E27FC236}">
                <a16:creationId xmlns:a16="http://schemas.microsoft.com/office/drawing/2014/main" id="{D5B00C0D-68EF-45B7-92CC-61B9F0690275}"/>
              </a:ext>
            </a:extLst>
          </p:cNvPr>
          <p:cNvCxnSpPr>
            <a:stCxn id="29" idx="4"/>
            <a:endCxn id="44" idx="0"/>
          </p:cNvCxnSpPr>
          <p:nvPr/>
        </p:nvCxnSpPr>
        <p:spPr>
          <a:xfrm flipH="1">
            <a:off x="4897422" y="1644351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1A73C723-8777-4180-B4DB-25D715755FB1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5022155" y="152063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71019FD9-358D-4788-A189-7380B66D543C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5021135" y="1955202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cto 278">
            <a:extLst>
              <a:ext uri="{FF2B5EF4-FFF2-40B4-BE49-F238E27FC236}">
                <a16:creationId xmlns:a16="http://schemas.microsoft.com/office/drawing/2014/main" id="{BF89D5BA-2B57-4372-8750-71DC7BE3B687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4553369" y="1955202"/>
            <a:ext cx="220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280">
            <a:extLst>
              <a:ext uri="{FF2B5EF4-FFF2-40B4-BE49-F238E27FC236}">
                <a16:creationId xmlns:a16="http://schemas.microsoft.com/office/drawing/2014/main" id="{1D1CCD89-B03A-4672-9F1D-71900213968B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5421341" y="152063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cto 282">
            <a:extLst>
              <a:ext uri="{FF2B5EF4-FFF2-40B4-BE49-F238E27FC236}">
                <a16:creationId xmlns:a16="http://schemas.microsoft.com/office/drawing/2014/main" id="{D2ED213F-F35F-418C-AF04-310BC62EAE8A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819507" y="112417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recto 284">
            <a:extLst>
              <a:ext uri="{FF2B5EF4-FFF2-40B4-BE49-F238E27FC236}">
                <a16:creationId xmlns:a16="http://schemas.microsoft.com/office/drawing/2014/main" id="{C37CBEC2-E149-4F3E-8CDF-5ADC3C4BC39D}"/>
              </a:ext>
            </a:extLst>
          </p:cNvPr>
          <p:cNvCxnSpPr>
            <a:stCxn id="13" idx="4"/>
            <a:endCxn id="31" idx="0"/>
          </p:cNvCxnSpPr>
          <p:nvPr/>
        </p:nvCxnSpPr>
        <p:spPr>
          <a:xfrm>
            <a:off x="5695794" y="1247887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recto 286">
            <a:extLst>
              <a:ext uri="{FF2B5EF4-FFF2-40B4-BE49-F238E27FC236}">
                <a16:creationId xmlns:a16="http://schemas.microsoft.com/office/drawing/2014/main" id="{D5B75B05-B09F-4381-B763-9912BFB50605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 flipV="1">
            <a:off x="5820527" y="1482538"/>
            <a:ext cx="151760" cy="38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recto 288">
            <a:extLst>
              <a:ext uri="{FF2B5EF4-FFF2-40B4-BE49-F238E27FC236}">
                <a16:creationId xmlns:a16="http://schemas.microsoft.com/office/drawing/2014/main" id="{4E0058AF-7D03-42F6-8232-E2BD701EF87C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218693" y="112417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cto 290">
            <a:extLst>
              <a:ext uri="{FF2B5EF4-FFF2-40B4-BE49-F238E27FC236}">
                <a16:creationId xmlns:a16="http://schemas.microsoft.com/office/drawing/2014/main" id="{49F1CF32-2911-433F-9AB3-9D35A402091C}"/>
              </a:ext>
            </a:extLst>
          </p:cNvPr>
          <p:cNvCxnSpPr>
            <a:stCxn id="14" idx="4"/>
            <a:endCxn id="32" idx="0"/>
          </p:cNvCxnSpPr>
          <p:nvPr/>
        </p:nvCxnSpPr>
        <p:spPr>
          <a:xfrm>
            <a:off x="6094980" y="1247887"/>
            <a:ext cx="1020" cy="110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292">
            <a:extLst>
              <a:ext uri="{FF2B5EF4-FFF2-40B4-BE49-F238E27FC236}">
                <a16:creationId xmlns:a16="http://schemas.microsoft.com/office/drawing/2014/main" id="{7EFAE850-8850-4BC5-9227-46B2F9949D8B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6219713" y="1482538"/>
            <a:ext cx="151760" cy="38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recto 294">
            <a:extLst>
              <a:ext uri="{FF2B5EF4-FFF2-40B4-BE49-F238E27FC236}">
                <a16:creationId xmlns:a16="http://schemas.microsoft.com/office/drawing/2014/main" id="{D6F26A63-715F-47BD-8946-38D7C9D0C231}"/>
              </a:ext>
            </a:extLst>
          </p:cNvPr>
          <p:cNvCxnSpPr>
            <a:stCxn id="15" idx="4"/>
            <a:endCxn id="33" idx="0"/>
          </p:cNvCxnSpPr>
          <p:nvPr/>
        </p:nvCxnSpPr>
        <p:spPr>
          <a:xfrm>
            <a:off x="6494166" y="1247887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96">
            <a:extLst>
              <a:ext uri="{FF2B5EF4-FFF2-40B4-BE49-F238E27FC236}">
                <a16:creationId xmlns:a16="http://schemas.microsoft.com/office/drawing/2014/main" id="{3A8F81B3-3292-4A38-98FE-011AB9A501EA}"/>
              </a:ext>
            </a:extLst>
          </p:cNvPr>
          <p:cNvCxnSpPr>
            <a:stCxn id="32" idx="4"/>
            <a:endCxn id="47" idx="0"/>
          </p:cNvCxnSpPr>
          <p:nvPr/>
        </p:nvCxnSpPr>
        <p:spPr>
          <a:xfrm flipH="1">
            <a:off x="6094980" y="1606251"/>
            <a:ext cx="1020" cy="1487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cto 298">
            <a:extLst>
              <a:ext uri="{FF2B5EF4-FFF2-40B4-BE49-F238E27FC236}">
                <a16:creationId xmlns:a16="http://schemas.microsoft.com/office/drawing/2014/main" id="{5DCAB8ED-1B00-4338-93CF-66EA71900629}"/>
              </a:ext>
            </a:extLst>
          </p:cNvPr>
          <p:cNvCxnSpPr>
            <a:stCxn id="46" idx="6"/>
            <a:endCxn id="47" idx="2"/>
          </p:cNvCxnSpPr>
          <p:nvPr/>
        </p:nvCxnSpPr>
        <p:spPr>
          <a:xfrm flipV="1">
            <a:off x="5781407" y="1954582"/>
            <a:ext cx="113980" cy="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cto 300">
            <a:extLst>
              <a:ext uri="{FF2B5EF4-FFF2-40B4-BE49-F238E27FC236}">
                <a16:creationId xmlns:a16="http://schemas.microsoft.com/office/drawing/2014/main" id="{CB34D5AF-6373-42C8-9A0A-F4236474C7E6}"/>
              </a:ext>
            </a:extLst>
          </p:cNvPr>
          <p:cNvCxnSpPr>
            <a:stCxn id="47" idx="4"/>
            <a:endCxn id="62" idx="0"/>
          </p:cNvCxnSpPr>
          <p:nvPr/>
        </p:nvCxnSpPr>
        <p:spPr>
          <a:xfrm>
            <a:off x="6094980" y="2154175"/>
            <a:ext cx="0" cy="159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recto 302">
            <a:extLst>
              <a:ext uri="{FF2B5EF4-FFF2-40B4-BE49-F238E27FC236}">
                <a16:creationId xmlns:a16="http://schemas.microsoft.com/office/drawing/2014/main" id="{BA95C53A-0CC0-4BB9-A9D8-E5141299AA6E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6294573" y="1954582"/>
            <a:ext cx="113980" cy="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recto 304">
            <a:extLst>
              <a:ext uri="{FF2B5EF4-FFF2-40B4-BE49-F238E27FC236}">
                <a16:creationId xmlns:a16="http://schemas.microsoft.com/office/drawing/2014/main" id="{7D0B8025-B670-423D-B801-E7F123055D1A}"/>
              </a:ext>
            </a:extLst>
          </p:cNvPr>
          <p:cNvCxnSpPr>
            <a:stCxn id="33" idx="4"/>
            <a:endCxn id="48" idx="0"/>
          </p:cNvCxnSpPr>
          <p:nvPr/>
        </p:nvCxnSpPr>
        <p:spPr>
          <a:xfrm>
            <a:off x="6495186" y="1644351"/>
            <a:ext cx="3708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recto 306">
            <a:extLst>
              <a:ext uri="{FF2B5EF4-FFF2-40B4-BE49-F238E27FC236}">
                <a16:creationId xmlns:a16="http://schemas.microsoft.com/office/drawing/2014/main" id="{7C37031E-B34F-4FBA-9C83-1E9C403035C7}"/>
              </a:ext>
            </a:extLst>
          </p:cNvPr>
          <p:cNvCxnSpPr>
            <a:stCxn id="31" idx="4"/>
            <a:endCxn id="46" idx="0"/>
          </p:cNvCxnSpPr>
          <p:nvPr/>
        </p:nvCxnSpPr>
        <p:spPr>
          <a:xfrm flipH="1">
            <a:off x="5657694" y="1644351"/>
            <a:ext cx="391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ector recto 308">
            <a:extLst>
              <a:ext uri="{FF2B5EF4-FFF2-40B4-BE49-F238E27FC236}">
                <a16:creationId xmlns:a16="http://schemas.microsoft.com/office/drawing/2014/main" id="{0E14D603-DE9B-40A9-B2D5-685F6DF014B0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5420321" y="1955202"/>
            <a:ext cx="113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ector recto 310">
            <a:extLst>
              <a:ext uri="{FF2B5EF4-FFF2-40B4-BE49-F238E27FC236}">
                <a16:creationId xmlns:a16="http://schemas.microsoft.com/office/drawing/2014/main" id="{617D1AE4-09FD-4C4D-843B-9C4AA7933924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6617879" y="112417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recto 312">
            <a:extLst>
              <a:ext uri="{FF2B5EF4-FFF2-40B4-BE49-F238E27FC236}">
                <a16:creationId xmlns:a16="http://schemas.microsoft.com/office/drawing/2014/main" id="{6A095313-292A-4277-9E6B-2DF359C9F406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7017065" y="112417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recto 314">
            <a:extLst>
              <a:ext uri="{FF2B5EF4-FFF2-40B4-BE49-F238E27FC236}">
                <a16:creationId xmlns:a16="http://schemas.microsoft.com/office/drawing/2014/main" id="{322B23B6-2AE7-4924-AD82-E8CD0516BFEB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7416251" y="1124174"/>
            <a:ext cx="1517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cto 316">
            <a:extLst>
              <a:ext uri="{FF2B5EF4-FFF2-40B4-BE49-F238E27FC236}">
                <a16:creationId xmlns:a16="http://schemas.microsoft.com/office/drawing/2014/main" id="{FB38F48F-F011-499F-ACF8-AB656E95C7E1}"/>
              </a:ext>
            </a:extLst>
          </p:cNvPr>
          <p:cNvCxnSpPr>
            <a:stCxn id="16" idx="4"/>
            <a:endCxn id="34" idx="0"/>
          </p:cNvCxnSpPr>
          <p:nvPr/>
        </p:nvCxnSpPr>
        <p:spPr>
          <a:xfrm>
            <a:off x="6893352" y="1247887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recto 318">
            <a:extLst>
              <a:ext uri="{FF2B5EF4-FFF2-40B4-BE49-F238E27FC236}">
                <a16:creationId xmlns:a16="http://schemas.microsoft.com/office/drawing/2014/main" id="{8C0C160A-72F7-4056-A699-B135300CB65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6618899" y="152063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recto 320">
            <a:extLst>
              <a:ext uri="{FF2B5EF4-FFF2-40B4-BE49-F238E27FC236}">
                <a16:creationId xmlns:a16="http://schemas.microsoft.com/office/drawing/2014/main" id="{C0719D7E-B9FB-4FCF-9D35-BEB601A4552C}"/>
              </a:ext>
            </a:extLst>
          </p:cNvPr>
          <p:cNvCxnSpPr>
            <a:stCxn id="34" idx="6"/>
            <a:endCxn id="35" idx="2"/>
          </p:cNvCxnSpPr>
          <p:nvPr/>
        </p:nvCxnSpPr>
        <p:spPr>
          <a:xfrm>
            <a:off x="7018085" y="152063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recto 322">
            <a:extLst>
              <a:ext uri="{FF2B5EF4-FFF2-40B4-BE49-F238E27FC236}">
                <a16:creationId xmlns:a16="http://schemas.microsoft.com/office/drawing/2014/main" id="{0B691FC4-B341-4848-B6CD-795D9D1F42E9}"/>
              </a:ext>
            </a:extLst>
          </p:cNvPr>
          <p:cNvCxnSpPr>
            <a:stCxn id="17" idx="4"/>
            <a:endCxn id="35" idx="0"/>
          </p:cNvCxnSpPr>
          <p:nvPr/>
        </p:nvCxnSpPr>
        <p:spPr>
          <a:xfrm>
            <a:off x="7292538" y="1247887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>
            <a:extLst>
              <a:ext uri="{FF2B5EF4-FFF2-40B4-BE49-F238E27FC236}">
                <a16:creationId xmlns:a16="http://schemas.microsoft.com/office/drawing/2014/main" id="{EFF23861-FB42-4AC8-BCB1-4C601D8A9FC2}"/>
              </a:ext>
            </a:extLst>
          </p:cNvPr>
          <p:cNvCxnSpPr>
            <a:stCxn id="18" idx="4"/>
            <a:endCxn id="36" idx="0"/>
          </p:cNvCxnSpPr>
          <p:nvPr/>
        </p:nvCxnSpPr>
        <p:spPr>
          <a:xfrm>
            <a:off x="7691718" y="1247887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>
            <a:extLst>
              <a:ext uri="{FF2B5EF4-FFF2-40B4-BE49-F238E27FC236}">
                <a16:creationId xmlns:a16="http://schemas.microsoft.com/office/drawing/2014/main" id="{AC867A4A-6B5B-4377-91B0-F83A8DEE5C73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7417271" y="1520638"/>
            <a:ext cx="1517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>
            <a:extLst>
              <a:ext uri="{FF2B5EF4-FFF2-40B4-BE49-F238E27FC236}">
                <a16:creationId xmlns:a16="http://schemas.microsoft.com/office/drawing/2014/main" id="{75A2D673-3562-4BA3-A3A2-6257E3732D9D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>
            <a:off x="7017065" y="1955202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>
            <a:extLst>
              <a:ext uri="{FF2B5EF4-FFF2-40B4-BE49-F238E27FC236}">
                <a16:creationId xmlns:a16="http://schemas.microsoft.com/office/drawing/2014/main" id="{08ABD475-F84C-4CE0-AA01-44084AB74BC6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6655979" y="1955202"/>
            <a:ext cx="113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>
            <a:extLst>
              <a:ext uri="{FF2B5EF4-FFF2-40B4-BE49-F238E27FC236}">
                <a16:creationId xmlns:a16="http://schemas.microsoft.com/office/drawing/2014/main" id="{4E4EF3F7-56BE-429A-B1D1-CE0BA92391E4}"/>
              </a:ext>
            </a:extLst>
          </p:cNvPr>
          <p:cNvCxnSpPr>
            <a:stCxn id="36" idx="4"/>
            <a:endCxn id="51" idx="0"/>
          </p:cNvCxnSpPr>
          <p:nvPr/>
        </p:nvCxnSpPr>
        <p:spPr>
          <a:xfrm flipH="1">
            <a:off x="7691718" y="1644351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>
            <a:extLst>
              <a:ext uri="{FF2B5EF4-FFF2-40B4-BE49-F238E27FC236}">
                <a16:creationId xmlns:a16="http://schemas.microsoft.com/office/drawing/2014/main" id="{D8863FFF-9598-4C95-AD89-DDA4D8F949CB}"/>
              </a:ext>
            </a:extLst>
          </p:cNvPr>
          <p:cNvCxnSpPr>
            <a:stCxn id="35" idx="4"/>
            <a:endCxn id="50" idx="0"/>
          </p:cNvCxnSpPr>
          <p:nvPr/>
        </p:nvCxnSpPr>
        <p:spPr>
          <a:xfrm flipH="1">
            <a:off x="7292538" y="1644351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336">
            <a:extLst>
              <a:ext uri="{FF2B5EF4-FFF2-40B4-BE49-F238E27FC236}">
                <a16:creationId xmlns:a16="http://schemas.microsoft.com/office/drawing/2014/main" id="{69ED5929-0431-4FA5-91E4-AB171AC021D1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>
            <a:off x="7416251" y="1955202"/>
            <a:ext cx="1517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338">
            <a:extLst>
              <a:ext uri="{FF2B5EF4-FFF2-40B4-BE49-F238E27FC236}">
                <a16:creationId xmlns:a16="http://schemas.microsoft.com/office/drawing/2014/main" id="{D6AC2C20-0EAE-4B19-B6BA-5F7E40BEBF35}"/>
              </a:ext>
            </a:extLst>
          </p:cNvPr>
          <p:cNvCxnSpPr>
            <a:stCxn id="48" idx="4"/>
            <a:endCxn id="63" idx="0"/>
          </p:cNvCxnSpPr>
          <p:nvPr/>
        </p:nvCxnSpPr>
        <p:spPr>
          <a:xfrm flipH="1">
            <a:off x="6494166" y="2078915"/>
            <a:ext cx="3810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40">
            <a:extLst>
              <a:ext uri="{FF2B5EF4-FFF2-40B4-BE49-F238E27FC236}">
                <a16:creationId xmlns:a16="http://schemas.microsoft.com/office/drawing/2014/main" id="{CB799788-1278-4722-861C-4FD8FB2CEDC9}"/>
              </a:ext>
            </a:extLst>
          </p:cNvPr>
          <p:cNvCxnSpPr>
            <a:stCxn id="51" idx="4"/>
            <a:endCxn id="66" idx="0"/>
          </p:cNvCxnSpPr>
          <p:nvPr/>
        </p:nvCxnSpPr>
        <p:spPr>
          <a:xfrm>
            <a:off x="7691718" y="2078915"/>
            <a:ext cx="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cto 342">
            <a:extLst>
              <a:ext uri="{FF2B5EF4-FFF2-40B4-BE49-F238E27FC236}">
                <a16:creationId xmlns:a16="http://schemas.microsoft.com/office/drawing/2014/main" id="{0B1F8F02-256D-41A7-B6B7-14DA4E2F9CD3}"/>
              </a:ext>
            </a:extLst>
          </p:cNvPr>
          <p:cNvCxnSpPr>
            <a:stCxn id="62" idx="6"/>
            <a:endCxn id="63" idx="2"/>
          </p:cNvCxnSpPr>
          <p:nvPr/>
        </p:nvCxnSpPr>
        <p:spPr>
          <a:xfrm flipV="1">
            <a:off x="6218693" y="2399291"/>
            <a:ext cx="151760" cy="38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recto 344">
            <a:extLst>
              <a:ext uri="{FF2B5EF4-FFF2-40B4-BE49-F238E27FC236}">
                <a16:creationId xmlns:a16="http://schemas.microsoft.com/office/drawing/2014/main" id="{2C3718AD-AE3A-46EA-8058-09C9594C90CA}"/>
              </a:ext>
            </a:extLst>
          </p:cNvPr>
          <p:cNvCxnSpPr>
            <a:stCxn id="37" idx="4"/>
            <a:endCxn id="52" idx="0"/>
          </p:cNvCxnSpPr>
          <p:nvPr/>
        </p:nvCxnSpPr>
        <p:spPr>
          <a:xfrm>
            <a:off x="2103120" y="2078915"/>
            <a:ext cx="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recto 346">
            <a:extLst>
              <a:ext uri="{FF2B5EF4-FFF2-40B4-BE49-F238E27FC236}">
                <a16:creationId xmlns:a16="http://schemas.microsoft.com/office/drawing/2014/main" id="{46C77406-E329-4AD7-8EE3-81D043EF7A63}"/>
              </a:ext>
            </a:extLst>
          </p:cNvPr>
          <p:cNvCxnSpPr>
            <a:stCxn id="38" idx="4"/>
            <a:endCxn id="53" idx="0"/>
          </p:cNvCxnSpPr>
          <p:nvPr/>
        </p:nvCxnSpPr>
        <p:spPr>
          <a:xfrm>
            <a:off x="2502306" y="2078915"/>
            <a:ext cx="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cto 348">
            <a:extLst>
              <a:ext uri="{FF2B5EF4-FFF2-40B4-BE49-F238E27FC236}">
                <a16:creationId xmlns:a16="http://schemas.microsoft.com/office/drawing/2014/main" id="{D1A6BB51-B2F7-4AE7-98C9-E8200B868D21}"/>
              </a:ext>
            </a:extLst>
          </p:cNvPr>
          <p:cNvCxnSpPr>
            <a:stCxn id="52" idx="4"/>
            <a:endCxn id="67" idx="0"/>
          </p:cNvCxnSpPr>
          <p:nvPr/>
        </p:nvCxnSpPr>
        <p:spPr>
          <a:xfrm>
            <a:off x="2103120" y="2523004"/>
            <a:ext cx="0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ector recto 350">
            <a:extLst>
              <a:ext uri="{FF2B5EF4-FFF2-40B4-BE49-F238E27FC236}">
                <a16:creationId xmlns:a16="http://schemas.microsoft.com/office/drawing/2014/main" id="{B33517DF-538B-43AB-BB67-CA771989E8AB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>
            <a:off x="2226833" y="2399291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ector recto 352">
            <a:extLst>
              <a:ext uri="{FF2B5EF4-FFF2-40B4-BE49-F238E27FC236}">
                <a16:creationId xmlns:a16="http://schemas.microsoft.com/office/drawing/2014/main" id="{79DCF07C-4EB2-4BB0-B011-D66E03411EBF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2626019" y="2399291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ector recto 354">
            <a:extLst>
              <a:ext uri="{FF2B5EF4-FFF2-40B4-BE49-F238E27FC236}">
                <a16:creationId xmlns:a16="http://schemas.microsoft.com/office/drawing/2014/main" id="{61C421B2-2097-4E1B-B87B-B95E55ED036C}"/>
              </a:ext>
            </a:extLst>
          </p:cNvPr>
          <p:cNvCxnSpPr>
            <a:stCxn id="39" idx="4"/>
            <a:endCxn id="54" idx="0"/>
          </p:cNvCxnSpPr>
          <p:nvPr/>
        </p:nvCxnSpPr>
        <p:spPr>
          <a:xfrm>
            <a:off x="2901492" y="2078915"/>
            <a:ext cx="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ector recto 356">
            <a:extLst>
              <a:ext uri="{FF2B5EF4-FFF2-40B4-BE49-F238E27FC236}">
                <a16:creationId xmlns:a16="http://schemas.microsoft.com/office/drawing/2014/main" id="{960FBEDE-438D-4254-B27C-71B354FCC636}"/>
              </a:ext>
            </a:extLst>
          </p:cNvPr>
          <p:cNvCxnSpPr>
            <a:stCxn id="40" idx="4"/>
            <a:endCxn id="55" idx="0"/>
          </p:cNvCxnSpPr>
          <p:nvPr/>
        </p:nvCxnSpPr>
        <p:spPr>
          <a:xfrm>
            <a:off x="3300678" y="2078915"/>
            <a:ext cx="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recto 358">
            <a:extLst>
              <a:ext uri="{FF2B5EF4-FFF2-40B4-BE49-F238E27FC236}">
                <a16:creationId xmlns:a16="http://schemas.microsoft.com/office/drawing/2014/main" id="{92011476-30FC-4087-9213-CC84CE0577DD}"/>
              </a:ext>
            </a:extLst>
          </p:cNvPr>
          <p:cNvCxnSpPr>
            <a:stCxn id="53" idx="4"/>
            <a:endCxn id="68" idx="0"/>
          </p:cNvCxnSpPr>
          <p:nvPr/>
        </p:nvCxnSpPr>
        <p:spPr>
          <a:xfrm>
            <a:off x="2502306" y="2523004"/>
            <a:ext cx="0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ector recto 360">
            <a:extLst>
              <a:ext uri="{FF2B5EF4-FFF2-40B4-BE49-F238E27FC236}">
                <a16:creationId xmlns:a16="http://schemas.microsoft.com/office/drawing/2014/main" id="{BBA065C4-00E8-4074-9D85-57C0A6F1578D}"/>
              </a:ext>
            </a:extLst>
          </p:cNvPr>
          <p:cNvCxnSpPr>
            <a:stCxn id="67" idx="6"/>
            <a:endCxn id="68" idx="2"/>
          </p:cNvCxnSpPr>
          <p:nvPr/>
        </p:nvCxnSpPr>
        <p:spPr>
          <a:xfrm>
            <a:off x="2226833" y="2852905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recto 362">
            <a:extLst>
              <a:ext uri="{FF2B5EF4-FFF2-40B4-BE49-F238E27FC236}">
                <a16:creationId xmlns:a16="http://schemas.microsoft.com/office/drawing/2014/main" id="{858C25BA-4927-415D-AC72-5B82E8F7EB23}"/>
              </a:ext>
            </a:extLst>
          </p:cNvPr>
          <p:cNvCxnSpPr>
            <a:stCxn id="67" idx="4"/>
            <a:endCxn id="82" idx="0"/>
          </p:cNvCxnSpPr>
          <p:nvPr/>
        </p:nvCxnSpPr>
        <p:spPr>
          <a:xfrm>
            <a:off x="2103120" y="2976618"/>
            <a:ext cx="6918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cto 364">
            <a:extLst>
              <a:ext uri="{FF2B5EF4-FFF2-40B4-BE49-F238E27FC236}">
                <a16:creationId xmlns:a16="http://schemas.microsoft.com/office/drawing/2014/main" id="{D97D70DD-ECC7-4F34-AC30-49F702D24101}"/>
              </a:ext>
            </a:extLst>
          </p:cNvPr>
          <p:cNvCxnSpPr>
            <a:stCxn id="68" idx="4"/>
            <a:endCxn id="83" idx="0"/>
          </p:cNvCxnSpPr>
          <p:nvPr/>
        </p:nvCxnSpPr>
        <p:spPr>
          <a:xfrm>
            <a:off x="2502306" y="2976618"/>
            <a:ext cx="6918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cto 366">
            <a:extLst>
              <a:ext uri="{FF2B5EF4-FFF2-40B4-BE49-F238E27FC236}">
                <a16:creationId xmlns:a16="http://schemas.microsoft.com/office/drawing/2014/main" id="{57EE248F-2808-4AB5-942B-515AF7905C77}"/>
              </a:ext>
            </a:extLst>
          </p:cNvPr>
          <p:cNvCxnSpPr>
            <a:stCxn id="68" idx="6"/>
            <a:endCxn id="69" idx="2"/>
          </p:cNvCxnSpPr>
          <p:nvPr/>
        </p:nvCxnSpPr>
        <p:spPr>
          <a:xfrm>
            <a:off x="2626019" y="2852905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cto 367">
            <a:extLst>
              <a:ext uri="{FF2B5EF4-FFF2-40B4-BE49-F238E27FC236}">
                <a16:creationId xmlns:a16="http://schemas.microsoft.com/office/drawing/2014/main" id="{613F3FA7-101C-422D-8E16-5643196253B0}"/>
              </a:ext>
            </a:extLst>
          </p:cNvPr>
          <p:cNvCxnSpPr>
            <a:cxnSpLocks/>
          </p:cNvCxnSpPr>
          <p:nvPr/>
        </p:nvCxnSpPr>
        <p:spPr>
          <a:xfrm>
            <a:off x="3032123" y="2859422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cto 368">
            <a:extLst>
              <a:ext uri="{FF2B5EF4-FFF2-40B4-BE49-F238E27FC236}">
                <a16:creationId xmlns:a16="http://schemas.microsoft.com/office/drawing/2014/main" id="{D593F3D9-49C5-4BEF-B5B4-BC3C7D05D4B2}"/>
              </a:ext>
            </a:extLst>
          </p:cNvPr>
          <p:cNvCxnSpPr>
            <a:cxnSpLocks/>
          </p:cNvCxnSpPr>
          <p:nvPr/>
        </p:nvCxnSpPr>
        <p:spPr>
          <a:xfrm>
            <a:off x="3424391" y="285777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recto 369">
            <a:extLst>
              <a:ext uri="{FF2B5EF4-FFF2-40B4-BE49-F238E27FC236}">
                <a16:creationId xmlns:a16="http://schemas.microsoft.com/office/drawing/2014/main" id="{3E2D2038-FD71-4136-8725-15C7EDA46C87}"/>
              </a:ext>
            </a:extLst>
          </p:cNvPr>
          <p:cNvCxnSpPr>
            <a:cxnSpLocks/>
          </p:cNvCxnSpPr>
          <p:nvPr/>
        </p:nvCxnSpPr>
        <p:spPr>
          <a:xfrm>
            <a:off x="3032123" y="3306519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recto 370">
            <a:extLst>
              <a:ext uri="{FF2B5EF4-FFF2-40B4-BE49-F238E27FC236}">
                <a16:creationId xmlns:a16="http://schemas.microsoft.com/office/drawing/2014/main" id="{AE332FEA-BBD7-45BC-B091-E32F4EDE8371}"/>
              </a:ext>
            </a:extLst>
          </p:cNvPr>
          <p:cNvCxnSpPr>
            <a:cxnSpLocks/>
          </p:cNvCxnSpPr>
          <p:nvPr/>
        </p:nvCxnSpPr>
        <p:spPr>
          <a:xfrm>
            <a:off x="2629762" y="3308441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ector recto 371">
            <a:extLst>
              <a:ext uri="{FF2B5EF4-FFF2-40B4-BE49-F238E27FC236}">
                <a16:creationId xmlns:a16="http://schemas.microsoft.com/office/drawing/2014/main" id="{8CD99621-277E-4135-ACFC-E02199E1B092}"/>
              </a:ext>
            </a:extLst>
          </p:cNvPr>
          <p:cNvCxnSpPr>
            <a:cxnSpLocks/>
          </p:cNvCxnSpPr>
          <p:nvPr/>
        </p:nvCxnSpPr>
        <p:spPr>
          <a:xfrm>
            <a:off x="3431309" y="3306519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recto 372">
            <a:extLst>
              <a:ext uri="{FF2B5EF4-FFF2-40B4-BE49-F238E27FC236}">
                <a16:creationId xmlns:a16="http://schemas.microsoft.com/office/drawing/2014/main" id="{DEA74F3C-C695-4724-B799-A24A598A9D2F}"/>
              </a:ext>
            </a:extLst>
          </p:cNvPr>
          <p:cNvCxnSpPr>
            <a:cxnSpLocks/>
          </p:cNvCxnSpPr>
          <p:nvPr/>
        </p:nvCxnSpPr>
        <p:spPr>
          <a:xfrm>
            <a:off x="2226833" y="3306519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ector recto 373">
            <a:extLst>
              <a:ext uri="{FF2B5EF4-FFF2-40B4-BE49-F238E27FC236}">
                <a16:creationId xmlns:a16="http://schemas.microsoft.com/office/drawing/2014/main" id="{367C179D-498C-4330-904D-26C62FACFAA2}"/>
              </a:ext>
            </a:extLst>
          </p:cNvPr>
          <p:cNvCxnSpPr>
            <a:cxnSpLocks/>
          </p:cNvCxnSpPr>
          <p:nvPr/>
        </p:nvCxnSpPr>
        <p:spPr>
          <a:xfrm>
            <a:off x="2649460" y="376965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cto 374">
            <a:extLst>
              <a:ext uri="{FF2B5EF4-FFF2-40B4-BE49-F238E27FC236}">
                <a16:creationId xmlns:a16="http://schemas.microsoft.com/office/drawing/2014/main" id="{692FBA89-5705-4806-A802-07D5BC3A4B82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3100787" y="3769658"/>
            <a:ext cx="1763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recto 376">
            <a:extLst>
              <a:ext uri="{FF2B5EF4-FFF2-40B4-BE49-F238E27FC236}">
                <a16:creationId xmlns:a16="http://schemas.microsoft.com/office/drawing/2014/main" id="{20932E1C-AFB9-4E8A-92E9-CC2492FF0DE8}"/>
              </a:ext>
            </a:extLst>
          </p:cNvPr>
          <p:cNvCxnSpPr>
            <a:cxnSpLocks/>
          </p:cNvCxnSpPr>
          <p:nvPr/>
        </p:nvCxnSpPr>
        <p:spPr>
          <a:xfrm>
            <a:off x="2250274" y="3774755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ctor recto 378">
            <a:extLst>
              <a:ext uri="{FF2B5EF4-FFF2-40B4-BE49-F238E27FC236}">
                <a16:creationId xmlns:a16="http://schemas.microsoft.com/office/drawing/2014/main" id="{A6090919-F51B-4EE6-95E6-5B39FA1F3F6A}"/>
              </a:ext>
            </a:extLst>
          </p:cNvPr>
          <p:cNvCxnSpPr>
            <a:stCxn id="54" idx="4"/>
            <a:endCxn id="69" idx="0"/>
          </p:cNvCxnSpPr>
          <p:nvPr/>
        </p:nvCxnSpPr>
        <p:spPr>
          <a:xfrm>
            <a:off x="2901492" y="2523004"/>
            <a:ext cx="0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ctor recto 380">
            <a:extLst>
              <a:ext uri="{FF2B5EF4-FFF2-40B4-BE49-F238E27FC236}">
                <a16:creationId xmlns:a16="http://schemas.microsoft.com/office/drawing/2014/main" id="{5D38C513-541E-412A-ADAA-C9687063D2F5}"/>
              </a:ext>
            </a:extLst>
          </p:cNvPr>
          <p:cNvCxnSpPr>
            <a:stCxn id="55" idx="4"/>
            <a:endCxn id="70" idx="0"/>
          </p:cNvCxnSpPr>
          <p:nvPr/>
        </p:nvCxnSpPr>
        <p:spPr>
          <a:xfrm>
            <a:off x="3300678" y="2523004"/>
            <a:ext cx="0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recto 382">
            <a:extLst>
              <a:ext uri="{FF2B5EF4-FFF2-40B4-BE49-F238E27FC236}">
                <a16:creationId xmlns:a16="http://schemas.microsoft.com/office/drawing/2014/main" id="{68C97625-9C72-4A82-BC3C-D9FE07E0F87C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3025205" y="2399291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384">
            <a:extLst>
              <a:ext uri="{FF2B5EF4-FFF2-40B4-BE49-F238E27FC236}">
                <a16:creationId xmlns:a16="http://schemas.microsoft.com/office/drawing/2014/main" id="{5B484840-9730-4CD0-8EFF-8973371E08CF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3424391" y="2399291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recto 386">
            <a:extLst>
              <a:ext uri="{FF2B5EF4-FFF2-40B4-BE49-F238E27FC236}">
                <a16:creationId xmlns:a16="http://schemas.microsoft.com/office/drawing/2014/main" id="{5DA152CD-ACE2-44AA-98EC-28617009D52B}"/>
              </a:ext>
            </a:extLst>
          </p:cNvPr>
          <p:cNvCxnSpPr>
            <a:stCxn id="41" idx="4"/>
            <a:endCxn id="56" idx="0"/>
          </p:cNvCxnSpPr>
          <p:nvPr/>
        </p:nvCxnSpPr>
        <p:spPr>
          <a:xfrm flipH="1">
            <a:off x="3699864" y="2078915"/>
            <a:ext cx="6858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cto 388">
            <a:extLst>
              <a:ext uri="{FF2B5EF4-FFF2-40B4-BE49-F238E27FC236}">
                <a16:creationId xmlns:a16="http://schemas.microsoft.com/office/drawing/2014/main" id="{17EE15DB-E797-40E0-8033-F290C31F51CB}"/>
              </a:ext>
            </a:extLst>
          </p:cNvPr>
          <p:cNvCxnSpPr>
            <a:stCxn id="71" idx="4"/>
            <a:endCxn id="86" idx="0"/>
          </p:cNvCxnSpPr>
          <p:nvPr/>
        </p:nvCxnSpPr>
        <p:spPr>
          <a:xfrm>
            <a:off x="3699864" y="2976618"/>
            <a:ext cx="6918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recto 390">
            <a:extLst>
              <a:ext uri="{FF2B5EF4-FFF2-40B4-BE49-F238E27FC236}">
                <a16:creationId xmlns:a16="http://schemas.microsoft.com/office/drawing/2014/main" id="{F73B392B-4864-4011-8256-F269D956DEA9}"/>
              </a:ext>
            </a:extLst>
          </p:cNvPr>
          <p:cNvCxnSpPr>
            <a:stCxn id="70" idx="4"/>
            <a:endCxn id="85" idx="0"/>
          </p:cNvCxnSpPr>
          <p:nvPr/>
        </p:nvCxnSpPr>
        <p:spPr>
          <a:xfrm>
            <a:off x="3300678" y="2976618"/>
            <a:ext cx="6918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recto 392">
            <a:extLst>
              <a:ext uri="{FF2B5EF4-FFF2-40B4-BE49-F238E27FC236}">
                <a16:creationId xmlns:a16="http://schemas.microsoft.com/office/drawing/2014/main" id="{FE4FC175-46DF-4DDD-B913-96FB6CE09F42}"/>
              </a:ext>
            </a:extLst>
          </p:cNvPr>
          <p:cNvCxnSpPr>
            <a:stCxn id="69" idx="4"/>
            <a:endCxn id="84" idx="0"/>
          </p:cNvCxnSpPr>
          <p:nvPr/>
        </p:nvCxnSpPr>
        <p:spPr>
          <a:xfrm>
            <a:off x="2901492" y="2976618"/>
            <a:ext cx="6918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recto 394">
            <a:extLst>
              <a:ext uri="{FF2B5EF4-FFF2-40B4-BE49-F238E27FC236}">
                <a16:creationId xmlns:a16="http://schemas.microsoft.com/office/drawing/2014/main" id="{0758273D-4334-4A58-B423-79791F32C125}"/>
              </a:ext>
            </a:extLst>
          </p:cNvPr>
          <p:cNvCxnSpPr>
            <a:stCxn id="82" idx="4"/>
            <a:endCxn id="97" idx="0"/>
          </p:cNvCxnSpPr>
          <p:nvPr/>
        </p:nvCxnSpPr>
        <p:spPr>
          <a:xfrm>
            <a:off x="2110038" y="3430232"/>
            <a:ext cx="16523" cy="215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recto 396">
            <a:extLst>
              <a:ext uri="{FF2B5EF4-FFF2-40B4-BE49-F238E27FC236}">
                <a16:creationId xmlns:a16="http://schemas.microsoft.com/office/drawing/2014/main" id="{CA2178C5-9AB5-4470-8EB8-A89AEAFE19DF}"/>
              </a:ext>
            </a:extLst>
          </p:cNvPr>
          <p:cNvCxnSpPr>
            <a:stCxn id="83" idx="4"/>
            <a:endCxn id="98" idx="0"/>
          </p:cNvCxnSpPr>
          <p:nvPr/>
        </p:nvCxnSpPr>
        <p:spPr>
          <a:xfrm>
            <a:off x="2509224" y="3430232"/>
            <a:ext cx="16523" cy="215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ector recto 401">
            <a:extLst>
              <a:ext uri="{FF2B5EF4-FFF2-40B4-BE49-F238E27FC236}">
                <a16:creationId xmlns:a16="http://schemas.microsoft.com/office/drawing/2014/main" id="{04EBB079-5EA5-4174-AE37-3645466BFD85}"/>
              </a:ext>
            </a:extLst>
          </p:cNvPr>
          <p:cNvCxnSpPr>
            <a:stCxn id="26" idx="4"/>
            <a:endCxn id="41" idx="0"/>
          </p:cNvCxnSpPr>
          <p:nvPr/>
        </p:nvCxnSpPr>
        <p:spPr>
          <a:xfrm>
            <a:off x="3700884" y="1644351"/>
            <a:ext cx="6756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ector recto 403">
            <a:extLst>
              <a:ext uri="{FF2B5EF4-FFF2-40B4-BE49-F238E27FC236}">
                <a16:creationId xmlns:a16="http://schemas.microsoft.com/office/drawing/2014/main" id="{663AB6AA-A17B-4595-8143-B9AB1621B1B7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 flipV="1">
            <a:off x="3823577" y="2330711"/>
            <a:ext cx="151760" cy="6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ector recto 405">
            <a:extLst>
              <a:ext uri="{FF2B5EF4-FFF2-40B4-BE49-F238E27FC236}">
                <a16:creationId xmlns:a16="http://schemas.microsoft.com/office/drawing/2014/main" id="{14679CD8-98BA-4BBC-9776-1012995743EE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4222763" y="2330711"/>
            <a:ext cx="151760" cy="6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recto 407">
            <a:extLst>
              <a:ext uri="{FF2B5EF4-FFF2-40B4-BE49-F238E27FC236}">
                <a16:creationId xmlns:a16="http://schemas.microsoft.com/office/drawing/2014/main" id="{ECD5EC8A-B036-4EA1-B727-1855050873B9}"/>
              </a:ext>
            </a:extLst>
          </p:cNvPr>
          <p:cNvCxnSpPr>
            <a:stCxn id="43" idx="4"/>
            <a:endCxn id="58" idx="0"/>
          </p:cNvCxnSpPr>
          <p:nvPr/>
        </p:nvCxnSpPr>
        <p:spPr>
          <a:xfrm>
            <a:off x="4429656" y="2078915"/>
            <a:ext cx="6858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recto 409">
            <a:extLst>
              <a:ext uri="{FF2B5EF4-FFF2-40B4-BE49-F238E27FC236}">
                <a16:creationId xmlns:a16="http://schemas.microsoft.com/office/drawing/2014/main" id="{39E77061-EF81-478B-B4F3-70AE2AB2BDD3}"/>
              </a:ext>
            </a:extLst>
          </p:cNvPr>
          <p:cNvCxnSpPr>
            <a:stCxn id="56" idx="4"/>
            <a:endCxn id="71" idx="0"/>
          </p:cNvCxnSpPr>
          <p:nvPr/>
        </p:nvCxnSpPr>
        <p:spPr>
          <a:xfrm>
            <a:off x="3699864" y="2523004"/>
            <a:ext cx="0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ector recto 411">
            <a:extLst>
              <a:ext uri="{FF2B5EF4-FFF2-40B4-BE49-F238E27FC236}">
                <a16:creationId xmlns:a16="http://schemas.microsoft.com/office/drawing/2014/main" id="{4D96223D-9FB7-4026-8C15-157F1CA4B688}"/>
              </a:ext>
            </a:extLst>
          </p:cNvPr>
          <p:cNvCxnSpPr>
            <a:stCxn id="57" idx="4"/>
            <a:endCxn id="72" idx="0"/>
          </p:cNvCxnSpPr>
          <p:nvPr/>
        </p:nvCxnSpPr>
        <p:spPr>
          <a:xfrm>
            <a:off x="4099050" y="2454424"/>
            <a:ext cx="0" cy="243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ctor recto 413">
            <a:extLst>
              <a:ext uri="{FF2B5EF4-FFF2-40B4-BE49-F238E27FC236}">
                <a16:creationId xmlns:a16="http://schemas.microsoft.com/office/drawing/2014/main" id="{6BBD409D-EDC9-465E-9FEC-30B8503525E3}"/>
              </a:ext>
            </a:extLst>
          </p:cNvPr>
          <p:cNvCxnSpPr>
            <a:stCxn id="71" idx="6"/>
            <a:endCxn id="72" idx="2"/>
          </p:cNvCxnSpPr>
          <p:nvPr/>
        </p:nvCxnSpPr>
        <p:spPr>
          <a:xfrm flipV="1">
            <a:off x="3823577" y="2821155"/>
            <a:ext cx="151760" cy="31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recto 415">
            <a:extLst>
              <a:ext uri="{FF2B5EF4-FFF2-40B4-BE49-F238E27FC236}">
                <a16:creationId xmlns:a16="http://schemas.microsoft.com/office/drawing/2014/main" id="{121A5501-F1BB-4420-B6D7-CC4C82A84E10}"/>
              </a:ext>
            </a:extLst>
          </p:cNvPr>
          <p:cNvCxnSpPr>
            <a:stCxn id="72" idx="6"/>
            <a:endCxn id="73" idx="2"/>
          </p:cNvCxnSpPr>
          <p:nvPr/>
        </p:nvCxnSpPr>
        <p:spPr>
          <a:xfrm>
            <a:off x="4222763" y="2821155"/>
            <a:ext cx="151760" cy="31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ector recto 417">
            <a:extLst>
              <a:ext uri="{FF2B5EF4-FFF2-40B4-BE49-F238E27FC236}">
                <a16:creationId xmlns:a16="http://schemas.microsoft.com/office/drawing/2014/main" id="{8980EDD1-936E-40BD-BBFA-5E1380204AD9}"/>
              </a:ext>
            </a:extLst>
          </p:cNvPr>
          <p:cNvCxnSpPr>
            <a:stCxn id="58" idx="4"/>
            <a:endCxn id="73" idx="0"/>
          </p:cNvCxnSpPr>
          <p:nvPr/>
        </p:nvCxnSpPr>
        <p:spPr>
          <a:xfrm>
            <a:off x="4498236" y="2523004"/>
            <a:ext cx="0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recto 423">
            <a:extLst>
              <a:ext uri="{FF2B5EF4-FFF2-40B4-BE49-F238E27FC236}">
                <a16:creationId xmlns:a16="http://schemas.microsoft.com/office/drawing/2014/main" id="{557ABDCC-087C-4A43-93C5-9178DC97FA68}"/>
              </a:ext>
            </a:extLst>
          </p:cNvPr>
          <p:cNvCxnSpPr>
            <a:stCxn id="72" idx="4"/>
            <a:endCxn id="87" idx="0"/>
          </p:cNvCxnSpPr>
          <p:nvPr/>
        </p:nvCxnSpPr>
        <p:spPr>
          <a:xfrm>
            <a:off x="4099050" y="2944868"/>
            <a:ext cx="6918" cy="228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recto 425">
            <a:extLst>
              <a:ext uri="{FF2B5EF4-FFF2-40B4-BE49-F238E27FC236}">
                <a16:creationId xmlns:a16="http://schemas.microsoft.com/office/drawing/2014/main" id="{7D2E07F8-F292-41B1-A9E6-950F8A1CE56F}"/>
              </a:ext>
            </a:extLst>
          </p:cNvPr>
          <p:cNvCxnSpPr>
            <a:stCxn id="86" idx="6"/>
            <a:endCxn id="87" idx="2"/>
          </p:cNvCxnSpPr>
          <p:nvPr/>
        </p:nvCxnSpPr>
        <p:spPr>
          <a:xfrm flipV="1">
            <a:off x="3830495" y="3296994"/>
            <a:ext cx="15176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ector recto 427">
            <a:extLst>
              <a:ext uri="{FF2B5EF4-FFF2-40B4-BE49-F238E27FC236}">
                <a16:creationId xmlns:a16="http://schemas.microsoft.com/office/drawing/2014/main" id="{8C79F1B8-81DD-4B37-A8A6-E0E6B2AF4929}"/>
              </a:ext>
            </a:extLst>
          </p:cNvPr>
          <p:cNvCxnSpPr>
            <a:stCxn id="73" idx="4"/>
            <a:endCxn id="88" idx="0"/>
          </p:cNvCxnSpPr>
          <p:nvPr/>
        </p:nvCxnSpPr>
        <p:spPr>
          <a:xfrm>
            <a:off x="4498236" y="2976618"/>
            <a:ext cx="6918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ector recto 429">
            <a:extLst>
              <a:ext uri="{FF2B5EF4-FFF2-40B4-BE49-F238E27FC236}">
                <a16:creationId xmlns:a16="http://schemas.microsoft.com/office/drawing/2014/main" id="{8EE533CA-6EB0-43B8-AF39-67D329227AE5}"/>
              </a:ext>
            </a:extLst>
          </p:cNvPr>
          <p:cNvCxnSpPr>
            <a:stCxn id="87" idx="6"/>
            <a:endCxn id="88" idx="2"/>
          </p:cNvCxnSpPr>
          <p:nvPr/>
        </p:nvCxnSpPr>
        <p:spPr>
          <a:xfrm>
            <a:off x="4229681" y="3296994"/>
            <a:ext cx="15176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ector recto 431">
            <a:extLst>
              <a:ext uri="{FF2B5EF4-FFF2-40B4-BE49-F238E27FC236}">
                <a16:creationId xmlns:a16="http://schemas.microsoft.com/office/drawing/2014/main" id="{20CA9D6E-EE99-431D-B9CA-435B5A3EE315}"/>
              </a:ext>
            </a:extLst>
          </p:cNvPr>
          <p:cNvCxnSpPr>
            <a:stCxn id="44" idx="4"/>
            <a:endCxn id="59" idx="0"/>
          </p:cNvCxnSpPr>
          <p:nvPr/>
        </p:nvCxnSpPr>
        <p:spPr>
          <a:xfrm>
            <a:off x="4897422" y="2078915"/>
            <a:ext cx="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recto 433">
            <a:extLst>
              <a:ext uri="{FF2B5EF4-FFF2-40B4-BE49-F238E27FC236}">
                <a16:creationId xmlns:a16="http://schemas.microsoft.com/office/drawing/2014/main" id="{D1DB1B69-4075-4849-A727-473271523C7F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>
            <a:off x="4621949" y="2399291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ector recto 435">
            <a:extLst>
              <a:ext uri="{FF2B5EF4-FFF2-40B4-BE49-F238E27FC236}">
                <a16:creationId xmlns:a16="http://schemas.microsoft.com/office/drawing/2014/main" id="{809ECF73-FD69-4FC1-98D9-648880C255CE}"/>
              </a:ext>
            </a:extLst>
          </p:cNvPr>
          <p:cNvCxnSpPr>
            <a:stCxn id="59" idx="4"/>
            <a:endCxn id="74" idx="0"/>
          </p:cNvCxnSpPr>
          <p:nvPr/>
        </p:nvCxnSpPr>
        <p:spPr>
          <a:xfrm>
            <a:off x="4897422" y="2523004"/>
            <a:ext cx="0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ector recto 437">
            <a:extLst>
              <a:ext uri="{FF2B5EF4-FFF2-40B4-BE49-F238E27FC236}">
                <a16:creationId xmlns:a16="http://schemas.microsoft.com/office/drawing/2014/main" id="{CCE04412-F90A-4B06-A229-92ACC869B4F1}"/>
              </a:ext>
            </a:extLst>
          </p:cNvPr>
          <p:cNvCxnSpPr>
            <a:stCxn id="73" idx="6"/>
            <a:endCxn id="74" idx="2"/>
          </p:cNvCxnSpPr>
          <p:nvPr/>
        </p:nvCxnSpPr>
        <p:spPr>
          <a:xfrm>
            <a:off x="4621949" y="2852905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recto 439">
            <a:extLst>
              <a:ext uri="{FF2B5EF4-FFF2-40B4-BE49-F238E27FC236}">
                <a16:creationId xmlns:a16="http://schemas.microsoft.com/office/drawing/2014/main" id="{C8CD9D42-5C78-4EB7-9DDD-44E05B4D9D0D}"/>
              </a:ext>
            </a:extLst>
          </p:cNvPr>
          <p:cNvCxnSpPr>
            <a:stCxn id="74" idx="4"/>
            <a:endCxn id="89" idx="0"/>
          </p:cNvCxnSpPr>
          <p:nvPr/>
        </p:nvCxnSpPr>
        <p:spPr>
          <a:xfrm>
            <a:off x="4897422" y="2976618"/>
            <a:ext cx="6918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recto 441">
            <a:extLst>
              <a:ext uri="{FF2B5EF4-FFF2-40B4-BE49-F238E27FC236}">
                <a16:creationId xmlns:a16="http://schemas.microsoft.com/office/drawing/2014/main" id="{66F8F967-7486-4DF9-9CCE-33B4600D7CFC}"/>
              </a:ext>
            </a:extLst>
          </p:cNvPr>
          <p:cNvCxnSpPr>
            <a:stCxn id="88" idx="6"/>
            <a:endCxn id="89" idx="2"/>
          </p:cNvCxnSpPr>
          <p:nvPr/>
        </p:nvCxnSpPr>
        <p:spPr>
          <a:xfrm>
            <a:off x="4628867" y="3306519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recto 443">
            <a:extLst>
              <a:ext uri="{FF2B5EF4-FFF2-40B4-BE49-F238E27FC236}">
                <a16:creationId xmlns:a16="http://schemas.microsoft.com/office/drawing/2014/main" id="{FE4CC3BF-EAD1-4315-91DD-E9D526A120FA}"/>
              </a:ext>
            </a:extLst>
          </p:cNvPr>
          <p:cNvCxnSpPr>
            <a:stCxn id="59" idx="6"/>
            <a:endCxn id="60" idx="2"/>
          </p:cNvCxnSpPr>
          <p:nvPr/>
        </p:nvCxnSpPr>
        <p:spPr>
          <a:xfrm>
            <a:off x="5021135" y="2399291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recto 445">
            <a:extLst>
              <a:ext uri="{FF2B5EF4-FFF2-40B4-BE49-F238E27FC236}">
                <a16:creationId xmlns:a16="http://schemas.microsoft.com/office/drawing/2014/main" id="{831D37E3-9DE1-447D-B4CB-E186AF30128F}"/>
              </a:ext>
            </a:extLst>
          </p:cNvPr>
          <p:cNvCxnSpPr>
            <a:stCxn id="60" idx="4"/>
            <a:endCxn id="75" idx="0"/>
          </p:cNvCxnSpPr>
          <p:nvPr/>
        </p:nvCxnSpPr>
        <p:spPr>
          <a:xfrm>
            <a:off x="5296608" y="2523004"/>
            <a:ext cx="0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ector recto 447">
            <a:extLst>
              <a:ext uri="{FF2B5EF4-FFF2-40B4-BE49-F238E27FC236}">
                <a16:creationId xmlns:a16="http://schemas.microsoft.com/office/drawing/2014/main" id="{E70F65F6-5427-4D35-86FC-87792336F685}"/>
              </a:ext>
            </a:extLst>
          </p:cNvPr>
          <p:cNvCxnSpPr>
            <a:stCxn id="74" idx="6"/>
            <a:endCxn id="75" idx="2"/>
          </p:cNvCxnSpPr>
          <p:nvPr/>
        </p:nvCxnSpPr>
        <p:spPr>
          <a:xfrm>
            <a:off x="5021135" y="2852905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ector recto 449">
            <a:extLst>
              <a:ext uri="{FF2B5EF4-FFF2-40B4-BE49-F238E27FC236}">
                <a16:creationId xmlns:a16="http://schemas.microsoft.com/office/drawing/2014/main" id="{C315806D-0475-4358-B90C-27A24B5A5E1E}"/>
              </a:ext>
            </a:extLst>
          </p:cNvPr>
          <p:cNvCxnSpPr>
            <a:stCxn id="75" idx="4"/>
            <a:endCxn id="90" idx="0"/>
          </p:cNvCxnSpPr>
          <p:nvPr/>
        </p:nvCxnSpPr>
        <p:spPr>
          <a:xfrm>
            <a:off x="5296608" y="2976618"/>
            <a:ext cx="6918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ector recto 451">
            <a:extLst>
              <a:ext uri="{FF2B5EF4-FFF2-40B4-BE49-F238E27FC236}">
                <a16:creationId xmlns:a16="http://schemas.microsoft.com/office/drawing/2014/main" id="{754985BF-76E5-4937-8952-5566AC008BD6}"/>
              </a:ext>
            </a:extLst>
          </p:cNvPr>
          <p:cNvCxnSpPr>
            <a:stCxn id="89" idx="6"/>
            <a:endCxn id="90" idx="2"/>
          </p:cNvCxnSpPr>
          <p:nvPr/>
        </p:nvCxnSpPr>
        <p:spPr>
          <a:xfrm>
            <a:off x="5028053" y="3306519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ctor recto 453">
            <a:extLst>
              <a:ext uri="{FF2B5EF4-FFF2-40B4-BE49-F238E27FC236}">
                <a16:creationId xmlns:a16="http://schemas.microsoft.com/office/drawing/2014/main" id="{152CD3D2-E213-4B04-9B13-DE962FA6C1C2}"/>
              </a:ext>
            </a:extLst>
          </p:cNvPr>
          <p:cNvCxnSpPr>
            <a:stCxn id="84" idx="4"/>
            <a:endCxn id="99" idx="0"/>
          </p:cNvCxnSpPr>
          <p:nvPr/>
        </p:nvCxnSpPr>
        <p:spPr>
          <a:xfrm>
            <a:off x="2908410" y="3430232"/>
            <a:ext cx="16523" cy="215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ector recto 455">
            <a:extLst>
              <a:ext uri="{FF2B5EF4-FFF2-40B4-BE49-F238E27FC236}">
                <a16:creationId xmlns:a16="http://schemas.microsoft.com/office/drawing/2014/main" id="{EFA4F9A9-EBDB-487D-A74E-6C8D44CC97CB}"/>
              </a:ext>
            </a:extLst>
          </p:cNvPr>
          <p:cNvCxnSpPr>
            <a:stCxn id="85" idx="4"/>
            <a:endCxn id="100" idx="0"/>
          </p:cNvCxnSpPr>
          <p:nvPr/>
        </p:nvCxnSpPr>
        <p:spPr>
          <a:xfrm>
            <a:off x="3307596" y="3430232"/>
            <a:ext cx="93247" cy="215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ector recto 457">
            <a:extLst>
              <a:ext uri="{FF2B5EF4-FFF2-40B4-BE49-F238E27FC236}">
                <a16:creationId xmlns:a16="http://schemas.microsoft.com/office/drawing/2014/main" id="{221991C5-8D9C-4821-8ED9-981B7415EA12}"/>
              </a:ext>
            </a:extLst>
          </p:cNvPr>
          <p:cNvCxnSpPr>
            <a:stCxn id="87" idx="4"/>
            <a:endCxn id="102" idx="0"/>
          </p:cNvCxnSpPr>
          <p:nvPr/>
        </p:nvCxnSpPr>
        <p:spPr>
          <a:xfrm flipH="1">
            <a:off x="4045767" y="3420707"/>
            <a:ext cx="60201" cy="225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recto 459">
            <a:extLst>
              <a:ext uri="{FF2B5EF4-FFF2-40B4-BE49-F238E27FC236}">
                <a16:creationId xmlns:a16="http://schemas.microsoft.com/office/drawing/2014/main" id="{3EE5F364-9410-425B-9C4E-A2031B7E2D36}"/>
              </a:ext>
            </a:extLst>
          </p:cNvPr>
          <p:cNvCxnSpPr>
            <a:stCxn id="88" idx="4"/>
            <a:endCxn id="103" idx="0"/>
          </p:cNvCxnSpPr>
          <p:nvPr/>
        </p:nvCxnSpPr>
        <p:spPr>
          <a:xfrm>
            <a:off x="4505154" y="3430232"/>
            <a:ext cx="16523" cy="215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ector recto 461">
            <a:extLst>
              <a:ext uri="{FF2B5EF4-FFF2-40B4-BE49-F238E27FC236}">
                <a16:creationId xmlns:a16="http://schemas.microsoft.com/office/drawing/2014/main" id="{A656ABAC-7C5C-462F-9DF0-BEA213E1CD04}"/>
              </a:ext>
            </a:extLst>
          </p:cNvPr>
          <p:cNvCxnSpPr>
            <a:stCxn id="89" idx="4"/>
            <a:endCxn id="104" idx="0"/>
          </p:cNvCxnSpPr>
          <p:nvPr/>
        </p:nvCxnSpPr>
        <p:spPr>
          <a:xfrm>
            <a:off x="4904340" y="3430232"/>
            <a:ext cx="16523" cy="215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ector recto 463">
            <a:extLst>
              <a:ext uri="{FF2B5EF4-FFF2-40B4-BE49-F238E27FC236}">
                <a16:creationId xmlns:a16="http://schemas.microsoft.com/office/drawing/2014/main" id="{93E4F434-6071-4EB8-9D10-23A62129B84C}"/>
              </a:ext>
            </a:extLst>
          </p:cNvPr>
          <p:cNvCxnSpPr>
            <a:stCxn id="90" idx="4"/>
            <a:endCxn id="105" idx="0"/>
          </p:cNvCxnSpPr>
          <p:nvPr/>
        </p:nvCxnSpPr>
        <p:spPr>
          <a:xfrm>
            <a:off x="5303526" y="3430232"/>
            <a:ext cx="16523" cy="215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ector recto 465">
            <a:extLst>
              <a:ext uri="{FF2B5EF4-FFF2-40B4-BE49-F238E27FC236}">
                <a16:creationId xmlns:a16="http://schemas.microsoft.com/office/drawing/2014/main" id="{5E8BE1A9-71BA-4241-8A90-71E160A49CE7}"/>
              </a:ext>
            </a:extLst>
          </p:cNvPr>
          <p:cNvCxnSpPr>
            <a:stCxn id="102" idx="4"/>
            <a:endCxn id="117" idx="0"/>
          </p:cNvCxnSpPr>
          <p:nvPr/>
        </p:nvCxnSpPr>
        <p:spPr>
          <a:xfrm>
            <a:off x="4045767" y="3893371"/>
            <a:ext cx="9633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recto 467">
            <a:extLst>
              <a:ext uri="{FF2B5EF4-FFF2-40B4-BE49-F238E27FC236}">
                <a16:creationId xmlns:a16="http://schemas.microsoft.com/office/drawing/2014/main" id="{08556A3F-D80B-453F-856C-17B4DCDE3A5C}"/>
              </a:ext>
            </a:extLst>
          </p:cNvPr>
          <p:cNvCxnSpPr>
            <a:stCxn id="103" idx="4"/>
            <a:endCxn id="118" idx="0"/>
          </p:cNvCxnSpPr>
          <p:nvPr/>
        </p:nvCxnSpPr>
        <p:spPr>
          <a:xfrm>
            <a:off x="4521677" y="3893371"/>
            <a:ext cx="7691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ector recto 469">
            <a:extLst>
              <a:ext uri="{FF2B5EF4-FFF2-40B4-BE49-F238E27FC236}">
                <a16:creationId xmlns:a16="http://schemas.microsoft.com/office/drawing/2014/main" id="{F0A8D71B-00C6-4387-8B33-A5497FD9E029}"/>
              </a:ext>
            </a:extLst>
          </p:cNvPr>
          <p:cNvCxnSpPr>
            <a:stCxn id="102" idx="6"/>
            <a:endCxn id="103" idx="2"/>
          </p:cNvCxnSpPr>
          <p:nvPr/>
        </p:nvCxnSpPr>
        <p:spPr>
          <a:xfrm>
            <a:off x="4169480" y="3769658"/>
            <a:ext cx="2284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ector recto 471">
            <a:extLst>
              <a:ext uri="{FF2B5EF4-FFF2-40B4-BE49-F238E27FC236}">
                <a16:creationId xmlns:a16="http://schemas.microsoft.com/office/drawing/2014/main" id="{A3078A2B-6C2B-4280-A263-A86835AB2FD6}"/>
              </a:ext>
            </a:extLst>
          </p:cNvPr>
          <p:cNvCxnSpPr>
            <a:stCxn id="103" idx="6"/>
            <a:endCxn id="104" idx="2"/>
          </p:cNvCxnSpPr>
          <p:nvPr/>
        </p:nvCxnSpPr>
        <p:spPr>
          <a:xfrm>
            <a:off x="4645390" y="376965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ector recto 473">
            <a:extLst>
              <a:ext uri="{FF2B5EF4-FFF2-40B4-BE49-F238E27FC236}">
                <a16:creationId xmlns:a16="http://schemas.microsoft.com/office/drawing/2014/main" id="{55380FEF-5F41-4CC0-936A-5E3F145FC653}"/>
              </a:ext>
            </a:extLst>
          </p:cNvPr>
          <p:cNvCxnSpPr>
            <a:stCxn id="104" idx="6"/>
            <a:endCxn id="105" idx="2"/>
          </p:cNvCxnSpPr>
          <p:nvPr/>
        </p:nvCxnSpPr>
        <p:spPr>
          <a:xfrm>
            <a:off x="5044576" y="376965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ector recto 475">
            <a:extLst>
              <a:ext uri="{FF2B5EF4-FFF2-40B4-BE49-F238E27FC236}">
                <a16:creationId xmlns:a16="http://schemas.microsoft.com/office/drawing/2014/main" id="{94CC9AD6-8FCD-4FD0-B181-FCF6ED886F43}"/>
              </a:ext>
            </a:extLst>
          </p:cNvPr>
          <p:cNvCxnSpPr>
            <a:stCxn id="104" idx="4"/>
            <a:endCxn id="119" idx="0"/>
          </p:cNvCxnSpPr>
          <p:nvPr/>
        </p:nvCxnSpPr>
        <p:spPr>
          <a:xfrm>
            <a:off x="4920863" y="3893371"/>
            <a:ext cx="7691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ector recto 477">
            <a:extLst>
              <a:ext uri="{FF2B5EF4-FFF2-40B4-BE49-F238E27FC236}">
                <a16:creationId xmlns:a16="http://schemas.microsoft.com/office/drawing/2014/main" id="{2FE8D64B-FE4C-489B-BC53-17478EDABE92}"/>
              </a:ext>
            </a:extLst>
          </p:cNvPr>
          <p:cNvCxnSpPr>
            <a:stCxn id="105" idx="4"/>
            <a:endCxn id="120" idx="0"/>
          </p:cNvCxnSpPr>
          <p:nvPr/>
        </p:nvCxnSpPr>
        <p:spPr>
          <a:xfrm>
            <a:off x="5320049" y="3893371"/>
            <a:ext cx="7691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recto 481">
            <a:extLst>
              <a:ext uri="{FF2B5EF4-FFF2-40B4-BE49-F238E27FC236}">
                <a16:creationId xmlns:a16="http://schemas.microsoft.com/office/drawing/2014/main" id="{9916A79F-32A9-41BC-BAA0-6498C34DAF83}"/>
              </a:ext>
            </a:extLst>
          </p:cNvPr>
          <p:cNvCxnSpPr>
            <a:stCxn id="45" idx="4"/>
            <a:endCxn id="60" idx="0"/>
          </p:cNvCxnSpPr>
          <p:nvPr/>
        </p:nvCxnSpPr>
        <p:spPr>
          <a:xfrm>
            <a:off x="5296608" y="2078915"/>
            <a:ext cx="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ector recto 483">
            <a:extLst>
              <a:ext uri="{FF2B5EF4-FFF2-40B4-BE49-F238E27FC236}">
                <a16:creationId xmlns:a16="http://schemas.microsoft.com/office/drawing/2014/main" id="{97901684-5852-4514-996D-6DE264A663EB}"/>
              </a:ext>
            </a:extLst>
          </p:cNvPr>
          <p:cNvCxnSpPr>
            <a:stCxn id="46" idx="4"/>
            <a:endCxn id="61" idx="0"/>
          </p:cNvCxnSpPr>
          <p:nvPr/>
        </p:nvCxnSpPr>
        <p:spPr>
          <a:xfrm>
            <a:off x="5657694" y="2078915"/>
            <a:ext cx="3810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cto 485">
            <a:extLst>
              <a:ext uri="{FF2B5EF4-FFF2-40B4-BE49-F238E27FC236}">
                <a16:creationId xmlns:a16="http://schemas.microsoft.com/office/drawing/2014/main" id="{E8EC4DFE-8CCA-4734-BED4-B46EF1CF5290}"/>
              </a:ext>
            </a:extLst>
          </p:cNvPr>
          <p:cNvCxnSpPr>
            <a:stCxn id="60" idx="6"/>
            <a:endCxn id="61" idx="2"/>
          </p:cNvCxnSpPr>
          <p:nvPr/>
        </p:nvCxnSpPr>
        <p:spPr>
          <a:xfrm>
            <a:off x="5420321" y="2399291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cto 487">
            <a:extLst>
              <a:ext uri="{FF2B5EF4-FFF2-40B4-BE49-F238E27FC236}">
                <a16:creationId xmlns:a16="http://schemas.microsoft.com/office/drawing/2014/main" id="{BDAF689E-679C-41F4-A414-10EA66B9151A}"/>
              </a:ext>
            </a:extLst>
          </p:cNvPr>
          <p:cNvCxnSpPr>
            <a:stCxn id="61" idx="4"/>
            <a:endCxn id="76" idx="0"/>
          </p:cNvCxnSpPr>
          <p:nvPr/>
        </p:nvCxnSpPr>
        <p:spPr>
          <a:xfrm>
            <a:off x="5695794" y="2523004"/>
            <a:ext cx="0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ector recto 489">
            <a:extLst>
              <a:ext uri="{FF2B5EF4-FFF2-40B4-BE49-F238E27FC236}">
                <a16:creationId xmlns:a16="http://schemas.microsoft.com/office/drawing/2014/main" id="{D12FA395-2AD7-469F-9749-9EA15D3014FC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5819507" y="2399291"/>
            <a:ext cx="151760" cy="38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ector recto 491">
            <a:extLst>
              <a:ext uri="{FF2B5EF4-FFF2-40B4-BE49-F238E27FC236}">
                <a16:creationId xmlns:a16="http://schemas.microsoft.com/office/drawing/2014/main" id="{C9AF2D38-2823-4DF3-A5A8-689446933A53}"/>
              </a:ext>
            </a:extLst>
          </p:cNvPr>
          <p:cNvCxnSpPr>
            <a:stCxn id="75" idx="6"/>
            <a:endCxn id="76" idx="2"/>
          </p:cNvCxnSpPr>
          <p:nvPr/>
        </p:nvCxnSpPr>
        <p:spPr>
          <a:xfrm>
            <a:off x="5420321" y="2852905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ector recto 493">
            <a:extLst>
              <a:ext uri="{FF2B5EF4-FFF2-40B4-BE49-F238E27FC236}">
                <a16:creationId xmlns:a16="http://schemas.microsoft.com/office/drawing/2014/main" id="{AF70989E-ABE0-42FE-B3E1-DFCE7C3EA2D3}"/>
              </a:ext>
            </a:extLst>
          </p:cNvPr>
          <p:cNvCxnSpPr>
            <a:stCxn id="76" idx="6"/>
            <a:endCxn id="77" idx="2"/>
          </p:cNvCxnSpPr>
          <p:nvPr/>
        </p:nvCxnSpPr>
        <p:spPr>
          <a:xfrm>
            <a:off x="5819507" y="2852905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 recto 495">
            <a:extLst>
              <a:ext uri="{FF2B5EF4-FFF2-40B4-BE49-F238E27FC236}">
                <a16:creationId xmlns:a16="http://schemas.microsoft.com/office/drawing/2014/main" id="{EB6D2961-D522-4225-AF55-A82694083604}"/>
              </a:ext>
            </a:extLst>
          </p:cNvPr>
          <p:cNvCxnSpPr>
            <a:stCxn id="62" idx="4"/>
            <a:endCxn id="77" idx="0"/>
          </p:cNvCxnSpPr>
          <p:nvPr/>
        </p:nvCxnSpPr>
        <p:spPr>
          <a:xfrm>
            <a:off x="6094980" y="2561104"/>
            <a:ext cx="0" cy="168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recto 497">
            <a:extLst>
              <a:ext uri="{FF2B5EF4-FFF2-40B4-BE49-F238E27FC236}">
                <a16:creationId xmlns:a16="http://schemas.microsoft.com/office/drawing/2014/main" id="{7F985A23-F815-4C2F-BF39-FF00390F19CE}"/>
              </a:ext>
            </a:extLst>
          </p:cNvPr>
          <p:cNvCxnSpPr>
            <a:stCxn id="63" idx="4"/>
            <a:endCxn id="78" idx="0"/>
          </p:cNvCxnSpPr>
          <p:nvPr/>
        </p:nvCxnSpPr>
        <p:spPr>
          <a:xfrm>
            <a:off x="6494166" y="2523004"/>
            <a:ext cx="0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cto 499">
            <a:extLst>
              <a:ext uri="{FF2B5EF4-FFF2-40B4-BE49-F238E27FC236}">
                <a16:creationId xmlns:a16="http://schemas.microsoft.com/office/drawing/2014/main" id="{1B1A6E15-74BD-4CAB-BE7E-D5CC421CD2B4}"/>
              </a:ext>
            </a:extLst>
          </p:cNvPr>
          <p:cNvCxnSpPr>
            <a:stCxn id="77" idx="6"/>
            <a:endCxn id="78" idx="2"/>
          </p:cNvCxnSpPr>
          <p:nvPr/>
        </p:nvCxnSpPr>
        <p:spPr>
          <a:xfrm>
            <a:off x="6218693" y="2852905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ector recto 501">
            <a:extLst>
              <a:ext uri="{FF2B5EF4-FFF2-40B4-BE49-F238E27FC236}">
                <a16:creationId xmlns:a16="http://schemas.microsoft.com/office/drawing/2014/main" id="{8A2CEFD3-79E9-49DA-944E-313475D71F30}"/>
              </a:ext>
            </a:extLst>
          </p:cNvPr>
          <p:cNvCxnSpPr>
            <a:stCxn id="76" idx="4"/>
            <a:endCxn id="91" idx="0"/>
          </p:cNvCxnSpPr>
          <p:nvPr/>
        </p:nvCxnSpPr>
        <p:spPr>
          <a:xfrm>
            <a:off x="5695794" y="2976618"/>
            <a:ext cx="6918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ector recto 503">
            <a:extLst>
              <a:ext uri="{FF2B5EF4-FFF2-40B4-BE49-F238E27FC236}">
                <a16:creationId xmlns:a16="http://schemas.microsoft.com/office/drawing/2014/main" id="{315586FB-94D8-4461-A5A8-7D382B5AF7AF}"/>
              </a:ext>
            </a:extLst>
          </p:cNvPr>
          <p:cNvCxnSpPr>
            <a:stCxn id="77" idx="4"/>
            <a:endCxn id="92" idx="0"/>
          </p:cNvCxnSpPr>
          <p:nvPr/>
        </p:nvCxnSpPr>
        <p:spPr>
          <a:xfrm>
            <a:off x="6094980" y="2976618"/>
            <a:ext cx="6918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ector recto 505">
            <a:extLst>
              <a:ext uri="{FF2B5EF4-FFF2-40B4-BE49-F238E27FC236}">
                <a16:creationId xmlns:a16="http://schemas.microsoft.com/office/drawing/2014/main" id="{65316BCE-DD66-4ED2-B733-C372D0B9DD22}"/>
              </a:ext>
            </a:extLst>
          </p:cNvPr>
          <p:cNvCxnSpPr>
            <a:stCxn id="78" idx="4"/>
            <a:endCxn id="93" idx="0"/>
          </p:cNvCxnSpPr>
          <p:nvPr/>
        </p:nvCxnSpPr>
        <p:spPr>
          <a:xfrm>
            <a:off x="6494166" y="2976618"/>
            <a:ext cx="6918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ector recto 507">
            <a:extLst>
              <a:ext uri="{FF2B5EF4-FFF2-40B4-BE49-F238E27FC236}">
                <a16:creationId xmlns:a16="http://schemas.microsoft.com/office/drawing/2014/main" id="{2BC7C8A3-3995-4809-A41F-052A5C6D6290}"/>
              </a:ext>
            </a:extLst>
          </p:cNvPr>
          <p:cNvCxnSpPr>
            <a:stCxn id="90" idx="6"/>
            <a:endCxn id="91" idx="2"/>
          </p:cNvCxnSpPr>
          <p:nvPr/>
        </p:nvCxnSpPr>
        <p:spPr>
          <a:xfrm>
            <a:off x="5427239" y="3306519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ector recto 509">
            <a:extLst>
              <a:ext uri="{FF2B5EF4-FFF2-40B4-BE49-F238E27FC236}">
                <a16:creationId xmlns:a16="http://schemas.microsoft.com/office/drawing/2014/main" id="{4992F612-89EB-4AFB-8F1D-7416F9F5E8E2}"/>
              </a:ext>
            </a:extLst>
          </p:cNvPr>
          <p:cNvCxnSpPr>
            <a:stCxn id="91" idx="6"/>
            <a:endCxn id="92" idx="2"/>
          </p:cNvCxnSpPr>
          <p:nvPr/>
        </p:nvCxnSpPr>
        <p:spPr>
          <a:xfrm>
            <a:off x="5826425" y="3306519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onector recto 511">
            <a:extLst>
              <a:ext uri="{FF2B5EF4-FFF2-40B4-BE49-F238E27FC236}">
                <a16:creationId xmlns:a16="http://schemas.microsoft.com/office/drawing/2014/main" id="{AB26430C-F714-423A-8146-B5D171CC01DD}"/>
              </a:ext>
            </a:extLst>
          </p:cNvPr>
          <p:cNvCxnSpPr>
            <a:stCxn id="92" idx="6"/>
            <a:endCxn id="93" idx="2"/>
          </p:cNvCxnSpPr>
          <p:nvPr/>
        </p:nvCxnSpPr>
        <p:spPr>
          <a:xfrm>
            <a:off x="6225611" y="3306519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onector recto 513">
            <a:extLst>
              <a:ext uri="{FF2B5EF4-FFF2-40B4-BE49-F238E27FC236}">
                <a16:creationId xmlns:a16="http://schemas.microsoft.com/office/drawing/2014/main" id="{F687372F-5EB8-421E-904E-7FC9002F27B3}"/>
              </a:ext>
            </a:extLst>
          </p:cNvPr>
          <p:cNvCxnSpPr>
            <a:stCxn id="93" idx="6"/>
            <a:endCxn id="94" idx="2"/>
          </p:cNvCxnSpPr>
          <p:nvPr/>
        </p:nvCxnSpPr>
        <p:spPr>
          <a:xfrm>
            <a:off x="6624797" y="3306519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ector recto 515">
            <a:extLst>
              <a:ext uri="{FF2B5EF4-FFF2-40B4-BE49-F238E27FC236}">
                <a16:creationId xmlns:a16="http://schemas.microsoft.com/office/drawing/2014/main" id="{AA7AA9E1-5E45-46B6-A34C-40C2EF44ED19}"/>
              </a:ext>
            </a:extLst>
          </p:cNvPr>
          <p:cNvCxnSpPr>
            <a:stCxn id="94" idx="6"/>
            <a:endCxn id="95" idx="2"/>
          </p:cNvCxnSpPr>
          <p:nvPr/>
        </p:nvCxnSpPr>
        <p:spPr>
          <a:xfrm>
            <a:off x="7023983" y="3306519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ector recto 517">
            <a:extLst>
              <a:ext uri="{FF2B5EF4-FFF2-40B4-BE49-F238E27FC236}">
                <a16:creationId xmlns:a16="http://schemas.microsoft.com/office/drawing/2014/main" id="{9BC66DE0-69E6-4A7B-9CD0-61B47409D90F}"/>
              </a:ext>
            </a:extLst>
          </p:cNvPr>
          <p:cNvCxnSpPr>
            <a:stCxn id="91" idx="4"/>
            <a:endCxn id="106" idx="0"/>
          </p:cNvCxnSpPr>
          <p:nvPr/>
        </p:nvCxnSpPr>
        <p:spPr>
          <a:xfrm>
            <a:off x="5702712" y="3430232"/>
            <a:ext cx="16523" cy="215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Conector recto 519">
            <a:extLst>
              <a:ext uri="{FF2B5EF4-FFF2-40B4-BE49-F238E27FC236}">
                <a16:creationId xmlns:a16="http://schemas.microsoft.com/office/drawing/2014/main" id="{BFEFA9B2-1010-481C-B680-E1DDA4787E90}"/>
              </a:ext>
            </a:extLst>
          </p:cNvPr>
          <p:cNvCxnSpPr>
            <a:stCxn id="105" idx="6"/>
            <a:endCxn id="106" idx="2"/>
          </p:cNvCxnSpPr>
          <p:nvPr/>
        </p:nvCxnSpPr>
        <p:spPr>
          <a:xfrm>
            <a:off x="5443762" y="376965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Conector recto 521">
            <a:extLst>
              <a:ext uri="{FF2B5EF4-FFF2-40B4-BE49-F238E27FC236}">
                <a16:creationId xmlns:a16="http://schemas.microsoft.com/office/drawing/2014/main" id="{573E69DE-E7AF-4398-8992-8B8F9A7FA5CF}"/>
              </a:ext>
            </a:extLst>
          </p:cNvPr>
          <p:cNvCxnSpPr>
            <a:stCxn id="106" idx="6"/>
            <a:endCxn id="107" idx="2"/>
          </p:cNvCxnSpPr>
          <p:nvPr/>
        </p:nvCxnSpPr>
        <p:spPr>
          <a:xfrm>
            <a:off x="5842948" y="376965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onector recto 523">
            <a:extLst>
              <a:ext uri="{FF2B5EF4-FFF2-40B4-BE49-F238E27FC236}">
                <a16:creationId xmlns:a16="http://schemas.microsoft.com/office/drawing/2014/main" id="{08E8A4B5-E29B-4FF2-820F-300D883E3131}"/>
              </a:ext>
            </a:extLst>
          </p:cNvPr>
          <p:cNvCxnSpPr>
            <a:stCxn id="107" idx="6"/>
            <a:endCxn id="108" idx="2"/>
          </p:cNvCxnSpPr>
          <p:nvPr/>
        </p:nvCxnSpPr>
        <p:spPr>
          <a:xfrm>
            <a:off x="6242134" y="376965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Conector recto 525">
            <a:extLst>
              <a:ext uri="{FF2B5EF4-FFF2-40B4-BE49-F238E27FC236}">
                <a16:creationId xmlns:a16="http://schemas.microsoft.com/office/drawing/2014/main" id="{6432A4B0-97D8-4C51-9677-CFDE2655A162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>
            <a:off x="6641320" y="376965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ector recto 527">
            <a:extLst>
              <a:ext uri="{FF2B5EF4-FFF2-40B4-BE49-F238E27FC236}">
                <a16:creationId xmlns:a16="http://schemas.microsoft.com/office/drawing/2014/main" id="{5E27EBB1-44D8-4C9B-9181-D29E42BD7D99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040506" y="3769658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ector recto 529">
            <a:extLst>
              <a:ext uri="{FF2B5EF4-FFF2-40B4-BE49-F238E27FC236}">
                <a16:creationId xmlns:a16="http://schemas.microsoft.com/office/drawing/2014/main" id="{A7CE6F99-4DEE-4DA4-87A5-D311F02A65A2}"/>
              </a:ext>
            </a:extLst>
          </p:cNvPr>
          <p:cNvCxnSpPr>
            <a:stCxn id="110" idx="6"/>
            <a:endCxn id="111" idx="2"/>
          </p:cNvCxnSpPr>
          <p:nvPr/>
        </p:nvCxnSpPr>
        <p:spPr>
          <a:xfrm>
            <a:off x="7439692" y="3769658"/>
            <a:ext cx="1517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Conector recto 531">
            <a:extLst>
              <a:ext uri="{FF2B5EF4-FFF2-40B4-BE49-F238E27FC236}">
                <a16:creationId xmlns:a16="http://schemas.microsoft.com/office/drawing/2014/main" id="{1040A01B-1C40-416D-82F0-FFBF9C9EEF9A}"/>
              </a:ext>
            </a:extLst>
          </p:cNvPr>
          <p:cNvCxnSpPr>
            <a:stCxn id="92" idx="4"/>
            <a:endCxn id="107" idx="0"/>
          </p:cNvCxnSpPr>
          <p:nvPr/>
        </p:nvCxnSpPr>
        <p:spPr>
          <a:xfrm>
            <a:off x="6101898" y="3430232"/>
            <a:ext cx="16523" cy="215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Conector recto 533">
            <a:extLst>
              <a:ext uri="{FF2B5EF4-FFF2-40B4-BE49-F238E27FC236}">
                <a16:creationId xmlns:a16="http://schemas.microsoft.com/office/drawing/2014/main" id="{4B46B714-E1A1-44E7-815E-DFFF29238367}"/>
              </a:ext>
            </a:extLst>
          </p:cNvPr>
          <p:cNvCxnSpPr>
            <a:stCxn id="93" idx="4"/>
            <a:endCxn id="108" idx="0"/>
          </p:cNvCxnSpPr>
          <p:nvPr/>
        </p:nvCxnSpPr>
        <p:spPr>
          <a:xfrm>
            <a:off x="6501084" y="3430232"/>
            <a:ext cx="16523" cy="215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Conector recto 535">
            <a:extLst>
              <a:ext uri="{FF2B5EF4-FFF2-40B4-BE49-F238E27FC236}">
                <a16:creationId xmlns:a16="http://schemas.microsoft.com/office/drawing/2014/main" id="{4BEC6514-F223-4DD1-AE47-615576EB96E0}"/>
              </a:ext>
            </a:extLst>
          </p:cNvPr>
          <p:cNvCxnSpPr>
            <a:stCxn id="94" idx="4"/>
            <a:endCxn id="109" idx="0"/>
          </p:cNvCxnSpPr>
          <p:nvPr/>
        </p:nvCxnSpPr>
        <p:spPr>
          <a:xfrm>
            <a:off x="6900270" y="3430232"/>
            <a:ext cx="16523" cy="215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ector recto 537">
            <a:extLst>
              <a:ext uri="{FF2B5EF4-FFF2-40B4-BE49-F238E27FC236}">
                <a16:creationId xmlns:a16="http://schemas.microsoft.com/office/drawing/2014/main" id="{B84B9156-9C8A-4FEC-891E-08537EFA158B}"/>
              </a:ext>
            </a:extLst>
          </p:cNvPr>
          <p:cNvCxnSpPr>
            <a:stCxn id="95" idx="4"/>
            <a:endCxn id="110" idx="0"/>
          </p:cNvCxnSpPr>
          <p:nvPr/>
        </p:nvCxnSpPr>
        <p:spPr>
          <a:xfrm>
            <a:off x="7299456" y="3430232"/>
            <a:ext cx="16523" cy="215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Conector recto 539">
            <a:extLst>
              <a:ext uri="{FF2B5EF4-FFF2-40B4-BE49-F238E27FC236}">
                <a16:creationId xmlns:a16="http://schemas.microsoft.com/office/drawing/2014/main" id="{12F934F5-65BE-4539-9BCE-E71F226515C0}"/>
              </a:ext>
            </a:extLst>
          </p:cNvPr>
          <p:cNvCxnSpPr>
            <a:stCxn id="95" idx="6"/>
            <a:endCxn id="96" idx="2"/>
          </p:cNvCxnSpPr>
          <p:nvPr/>
        </p:nvCxnSpPr>
        <p:spPr>
          <a:xfrm>
            <a:off x="7423169" y="3306519"/>
            <a:ext cx="1517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Conector recto 541">
            <a:extLst>
              <a:ext uri="{FF2B5EF4-FFF2-40B4-BE49-F238E27FC236}">
                <a16:creationId xmlns:a16="http://schemas.microsoft.com/office/drawing/2014/main" id="{05F9BAD8-8B9D-45E7-8740-6B80E259026F}"/>
              </a:ext>
            </a:extLst>
          </p:cNvPr>
          <p:cNvCxnSpPr>
            <a:stCxn id="106" idx="4"/>
            <a:endCxn id="121" idx="0"/>
          </p:cNvCxnSpPr>
          <p:nvPr/>
        </p:nvCxnSpPr>
        <p:spPr>
          <a:xfrm>
            <a:off x="5719235" y="3893371"/>
            <a:ext cx="7691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Conector recto 543">
            <a:extLst>
              <a:ext uri="{FF2B5EF4-FFF2-40B4-BE49-F238E27FC236}">
                <a16:creationId xmlns:a16="http://schemas.microsoft.com/office/drawing/2014/main" id="{B3865935-E303-4397-A44A-8D7FF6EA8AA0}"/>
              </a:ext>
            </a:extLst>
          </p:cNvPr>
          <p:cNvCxnSpPr>
            <a:stCxn id="107" idx="4"/>
            <a:endCxn id="122" idx="0"/>
          </p:cNvCxnSpPr>
          <p:nvPr/>
        </p:nvCxnSpPr>
        <p:spPr>
          <a:xfrm flipH="1">
            <a:off x="6057532" y="3893371"/>
            <a:ext cx="60889" cy="1280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Conector recto 545">
            <a:extLst>
              <a:ext uri="{FF2B5EF4-FFF2-40B4-BE49-F238E27FC236}">
                <a16:creationId xmlns:a16="http://schemas.microsoft.com/office/drawing/2014/main" id="{FABB8081-D10A-491C-B97D-432429DE91BF}"/>
              </a:ext>
            </a:extLst>
          </p:cNvPr>
          <p:cNvCxnSpPr>
            <a:stCxn id="108" idx="4"/>
            <a:endCxn id="123" idx="0"/>
          </p:cNvCxnSpPr>
          <p:nvPr/>
        </p:nvCxnSpPr>
        <p:spPr>
          <a:xfrm>
            <a:off x="6517607" y="3893371"/>
            <a:ext cx="76271" cy="1280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ector recto 547">
            <a:extLst>
              <a:ext uri="{FF2B5EF4-FFF2-40B4-BE49-F238E27FC236}">
                <a16:creationId xmlns:a16="http://schemas.microsoft.com/office/drawing/2014/main" id="{6D02F841-9B40-491A-938A-27A3CB80CF19}"/>
              </a:ext>
            </a:extLst>
          </p:cNvPr>
          <p:cNvCxnSpPr>
            <a:stCxn id="109" idx="4"/>
            <a:endCxn id="124" idx="0"/>
          </p:cNvCxnSpPr>
          <p:nvPr/>
        </p:nvCxnSpPr>
        <p:spPr>
          <a:xfrm>
            <a:off x="6916793" y="3893371"/>
            <a:ext cx="7691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Conector recto 549">
            <a:extLst>
              <a:ext uri="{FF2B5EF4-FFF2-40B4-BE49-F238E27FC236}">
                <a16:creationId xmlns:a16="http://schemas.microsoft.com/office/drawing/2014/main" id="{4E79E8B8-8104-4F93-84B2-BBDF990F1EC3}"/>
              </a:ext>
            </a:extLst>
          </p:cNvPr>
          <p:cNvCxnSpPr>
            <a:stCxn id="110" idx="4"/>
            <a:endCxn id="125" idx="0"/>
          </p:cNvCxnSpPr>
          <p:nvPr/>
        </p:nvCxnSpPr>
        <p:spPr>
          <a:xfrm>
            <a:off x="7315979" y="3893371"/>
            <a:ext cx="7691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Conector recto 551">
            <a:extLst>
              <a:ext uri="{FF2B5EF4-FFF2-40B4-BE49-F238E27FC236}">
                <a16:creationId xmlns:a16="http://schemas.microsoft.com/office/drawing/2014/main" id="{1C342AAF-B87F-4220-B8CC-23B1B0774D96}"/>
              </a:ext>
            </a:extLst>
          </p:cNvPr>
          <p:cNvCxnSpPr>
            <a:stCxn id="111" idx="4"/>
            <a:endCxn id="126" idx="0"/>
          </p:cNvCxnSpPr>
          <p:nvPr/>
        </p:nvCxnSpPr>
        <p:spPr>
          <a:xfrm>
            <a:off x="7715159" y="3893371"/>
            <a:ext cx="7691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Conector recto 553">
            <a:extLst>
              <a:ext uri="{FF2B5EF4-FFF2-40B4-BE49-F238E27FC236}">
                <a16:creationId xmlns:a16="http://schemas.microsoft.com/office/drawing/2014/main" id="{9DE14AD2-A353-4035-9424-23C517215869}"/>
              </a:ext>
            </a:extLst>
          </p:cNvPr>
          <p:cNvCxnSpPr>
            <a:stCxn id="121" idx="6"/>
            <a:endCxn id="122" idx="2"/>
          </p:cNvCxnSpPr>
          <p:nvPr/>
        </p:nvCxnSpPr>
        <p:spPr>
          <a:xfrm flipV="1">
            <a:off x="5850639" y="4145167"/>
            <a:ext cx="83180" cy="6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Conector recto 555">
            <a:extLst>
              <a:ext uri="{FF2B5EF4-FFF2-40B4-BE49-F238E27FC236}">
                <a16:creationId xmlns:a16="http://schemas.microsoft.com/office/drawing/2014/main" id="{59D1A009-3B4E-4718-A03D-72B72A9146FC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6181245" y="4145167"/>
            <a:ext cx="288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Conector recto 557">
            <a:extLst>
              <a:ext uri="{FF2B5EF4-FFF2-40B4-BE49-F238E27FC236}">
                <a16:creationId xmlns:a16="http://schemas.microsoft.com/office/drawing/2014/main" id="{6BC07AE4-7039-4730-BE60-418DA16380E0}"/>
              </a:ext>
            </a:extLst>
          </p:cNvPr>
          <p:cNvCxnSpPr>
            <a:stCxn id="123" idx="4"/>
            <a:endCxn id="138" idx="0"/>
          </p:cNvCxnSpPr>
          <p:nvPr/>
        </p:nvCxnSpPr>
        <p:spPr>
          <a:xfrm>
            <a:off x="6593878" y="4268880"/>
            <a:ext cx="773" cy="343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Conector recto 559">
            <a:extLst>
              <a:ext uri="{FF2B5EF4-FFF2-40B4-BE49-F238E27FC236}">
                <a16:creationId xmlns:a16="http://schemas.microsoft.com/office/drawing/2014/main" id="{854C22BE-8F7F-4B5A-8E6A-52DE0507570A}"/>
              </a:ext>
            </a:extLst>
          </p:cNvPr>
          <p:cNvCxnSpPr>
            <a:stCxn id="121" idx="4"/>
            <a:endCxn id="136" idx="0"/>
          </p:cNvCxnSpPr>
          <p:nvPr/>
        </p:nvCxnSpPr>
        <p:spPr>
          <a:xfrm>
            <a:off x="5726926" y="4337460"/>
            <a:ext cx="773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Conector recto 561">
            <a:extLst>
              <a:ext uri="{FF2B5EF4-FFF2-40B4-BE49-F238E27FC236}">
                <a16:creationId xmlns:a16="http://schemas.microsoft.com/office/drawing/2014/main" id="{28231300-C215-4B6E-8590-791A74943141}"/>
              </a:ext>
            </a:extLst>
          </p:cNvPr>
          <p:cNvCxnSpPr>
            <a:stCxn id="136" idx="6"/>
            <a:endCxn id="137" idx="2"/>
          </p:cNvCxnSpPr>
          <p:nvPr/>
        </p:nvCxnSpPr>
        <p:spPr>
          <a:xfrm>
            <a:off x="5851412" y="4667361"/>
            <a:ext cx="83180" cy="6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Conector recto 563">
            <a:extLst>
              <a:ext uri="{FF2B5EF4-FFF2-40B4-BE49-F238E27FC236}">
                <a16:creationId xmlns:a16="http://schemas.microsoft.com/office/drawing/2014/main" id="{01224FC3-5654-40F8-ACB2-3F81A488E772}"/>
              </a:ext>
            </a:extLst>
          </p:cNvPr>
          <p:cNvCxnSpPr>
            <a:stCxn id="137" idx="6"/>
            <a:endCxn id="138" idx="2"/>
          </p:cNvCxnSpPr>
          <p:nvPr/>
        </p:nvCxnSpPr>
        <p:spPr>
          <a:xfrm>
            <a:off x="6182018" y="4735941"/>
            <a:ext cx="288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onector recto 565">
            <a:extLst>
              <a:ext uri="{FF2B5EF4-FFF2-40B4-BE49-F238E27FC236}">
                <a16:creationId xmlns:a16="http://schemas.microsoft.com/office/drawing/2014/main" id="{93E4ADA9-1246-4DA3-8885-FE9E1DEF35EA}"/>
              </a:ext>
            </a:extLst>
          </p:cNvPr>
          <p:cNvCxnSpPr>
            <a:stCxn id="123" idx="6"/>
            <a:endCxn id="124" idx="2"/>
          </p:cNvCxnSpPr>
          <p:nvPr/>
        </p:nvCxnSpPr>
        <p:spPr>
          <a:xfrm>
            <a:off x="6717591" y="4145167"/>
            <a:ext cx="83180" cy="6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Conector recto 567">
            <a:extLst>
              <a:ext uri="{FF2B5EF4-FFF2-40B4-BE49-F238E27FC236}">
                <a16:creationId xmlns:a16="http://schemas.microsoft.com/office/drawing/2014/main" id="{0775C48C-9947-4D99-B73A-DE8D3F13F14D}"/>
              </a:ext>
            </a:extLst>
          </p:cNvPr>
          <p:cNvCxnSpPr>
            <a:stCxn id="124" idx="4"/>
            <a:endCxn id="139" idx="0"/>
          </p:cNvCxnSpPr>
          <p:nvPr/>
        </p:nvCxnSpPr>
        <p:spPr>
          <a:xfrm>
            <a:off x="6924484" y="4337460"/>
            <a:ext cx="773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Conector recto 569">
            <a:extLst>
              <a:ext uri="{FF2B5EF4-FFF2-40B4-BE49-F238E27FC236}">
                <a16:creationId xmlns:a16="http://schemas.microsoft.com/office/drawing/2014/main" id="{06C8D1E5-BA4A-4B0C-9F6C-90E11078033E}"/>
              </a:ext>
            </a:extLst>
          </p:cNvPr>
          <p:cNvCxnSpPr>
            <a:stCxn id="139" idx="2"/>
            <a:endCxn id="138" idx="6"/>
          </p:cNvCxnSpPr>
          <p:nvPr/>
        </p:nvCxnSpPr>
        <p:spPr>
          <a:xfrm flipH="1">
            <a:off x="6718364" y="4667361"/>
            <a:ext cx="83180" cy="6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Conector recto 571">
            <a:extLst>
              <a:ext uri="{FF2B5EF4-FFF2-40B4-BE49-F238E27FC236}">
                <a16:creationId xmlns:a16="http://schemas.microsoft.com/office/drawing/2014/main" id="{FE8DB138-FFC1-4A9C-B25F-EF51242CECF5}"/>
              </a:ext>
            </a:extLst>
          </p:cNvPr>
          <p:cNvCxnSpPr>
            <a:stCxn id="124" idx="6"/>
            <a:endCxn id="125" idx="2"/>
          </p:cNvCxnSpPr>
          <p:nvPr/>
        </p:nvCxnSpPr>
        <p:spPr>
          <a:xfrm>
            <a:off x="7048197" y="4213747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Conector recto 573">
            <a:extLst>
              <a:ext uri="{FF2B5EF4-FFF2-40B4-BE49-F238E27FC236}">
                <a16:creationId xmlns:a16="http://schemas.microsoft.com/office/drawing/2014/main" id="{0AC322F7-3FA9-482A-9934-CBDB0F926041}"/>
              </a:ext>
            </a:extLst>
          </p:cNvPr>
          <p:cNvCxnSpPr>
            <a:stCxn id="125" idx="6"/>
            <a:endCxn id="126" idx="2"/>
          </p:cNvCxnSpPr>
          <p:nvPr/>
        </p:nvCxnSpPr>
        <p:spPr>
          <a:xfrm>
            <a:off x="7447383" y="4213747"/>
            <a:ext cx="1517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onector recto 575">
            <a:extLst>
              <a:ext uri="{FF2B5EF4-FFF2-40B4-BE49-F238E27FC236}">
                <a16:creationId xmlns:a16="http://schemas.microsoft.com/office/drawing/2014/main" id="{A8229763-EC54-4D72-8E0B-F22529A5F392}"/>
              </a:ext>
            </a:extLst>
          </p:cNvPr>
          <p:cNvCxnSpPr>
            <a:stCxn id="122" idx="4"/>
            <a:endCxn id="137" idx="0"/>
          </p:cNvCxnSpPr>
          <p:nvPr/>
        </p:nvCxnSpPr>
        <p:spPr>
          <a:xfrm>
            <a:off x="6057532" y="4268880"/>
            <a:ext cx="773" cy="343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ector recto 577">
            <a:extLst>
              <a:ext uri="{FF2B5EF4-FFF2-40B4-BE49-F238E27FC236}">
                <a16:creationId xmlns:a16="http://schemas.microsoft.com/office/drawing/2014/main" id="{F21D060C-72B7-45CB-A8ED-0FE83F537E3F}"/>
              </a:ext>
            </a:extLst>
          </p:cNvPr>
          <p:cNvCxnSpPr>
            <a:stCxn id="125" idx="4"/>
            <a:endCxn id="140" idx="0"/>
          </p:cNvCxnSpPr>
          <p:nvPr/>
        </p:nvCxnSpPr>
        <p:spPr>
          <a:xfrm>
            <a:off x="7323670" y="4337460"/>
            <a:ext cx="773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ector recto 579">
            <a:extLst>
              <a:ext uri="{FF2B5EF4-FFF2-40B4-BE49-F238E27FC236}">
                <a16:creationId xmlns:a16="http://schemas.microsoft.com/office/drawing/2014/main" id="{C991068B-7910-4DCC-A0AE-73F100F5753F}"/>
              </a:ext>
            </a:extLst>
          </p:cNvPr>
          <p:cNvCxnSpPr>
            <a:stCxn id="139" idx="6"/>
            <a:endCxn id="140" idx="2"/>
          </p:cNvCxnSpPr>
          <p:nvPr/>
        </p:nvCxnSpPr>
        <p:spPr>
          <a:xfrm>
            <a:off x="7048970" y="4667361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Conector recto 581">
            <a:extLst>
              <a:ext uri="{FF2B5EF4-FFF2-40B4-BE49-F238E27FC236}">
                <a16:creationId xmlns:a16="http://schemas.microsoft.com/office/drawing/2014/main" id="{0E6A348A-9CBA-4DF2-9580-13F2B0100FDB}"/>
              </a:ext>
            </a:extLst>
          </p:cNvPr>
          <p:cNvCxnSpPr>
            <a:stCxn id="126" idx="4"/>
            <a:endCxn id="141" idx="0"/>
          </p:cNvCxnSpPr>
          <p:nvPr/>
        </p:nvCxnSpPr>
        <p:spPr>
          <a:xfrm>
            <a:off x="7722850" y="4337460"/>
            <a:ext cx="773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Conector recto 583">
            <a:extLst>
              <a:ext uri="{FF2B5EF4-FFF2-40B4-BE49-F238E27FC236}">
                <a16:creationId xmlns:a16="http://schemas.microsoft.com/office/drawing/2014/main" id="{DCEF87E8-8B3F-4B67-83BB-DB123977C20D}"/>
              </a:ext>
            </a:extLst>
          </p:cNvPr>
          <p:cNvCxnSpPr>
            <a:stCxn id="140" idx="6"/>
            <a:endCxn id="141" idx="2"/>
          </p:cNvCxnSpPr>
          <p:nvPr/>
        </p:nvCxnSpPr>
        <p:spPr>
          <a:xfrm>
            <a:off x="7448156" y="4667361"/>
            <a:ext cx="1517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ector recto 585">
            <a:extLst>
              <a:ext uri="{FF2B5EF4-FFF2-40B4-BE49-F238E27FC236}">
                <a16:creationId xmlns:a16="http://schemas.microsoft.com/office/drawing/2014/main" id="{399EF90A-F4C8-48D3-AA1A-6BE25A197163}"/>
              </a:ext>
            </a:extLst>
          </p:cNvPr>
          <p:cNvCxnSpPr>
            <a:stCxn id="141" idx="4"/>
            <a:endCxn id="156" idx="0"/>
          </p:cNvCxnSpPr>
          <p:nvPr/>
        </p:nvCxnSpPr>
        <p:spPr>
          <a:xfrm flipH="1">
            <a:off x="7588367" y="4791074"/>
            <a:ext cx="135256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Conector recto 587">
            <a:extLst>
              <a:ext uri="{FF2B5EF4-FFF2-40B4-BE49-F238E27FC236}">
                <a16:creationId xmlns:a16="http://schemas.microsoft.com/office/drawing/2014/main" id="{A0689C17-2ED7-4117-8BCA-D348E31CA6AA}"/>
              </a:ext>
            </a:extLst>
          </p:cNvPr>
          <p:cNvCxnSpPr>
            <a:stCxn id="140" idx="4"/>
            <a:endCxn id="155" idx="0"/>
          </p:cNvCxnSpPr>
          <p:nvPr/>
        </p:nvCxnSpPr>
        <p:spPr>
          <a:xfrm flipH="1">
            <a:off x="7170137" y="4791074"/>
            <a:ext cx="154306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onector recto 589">
            <a:extLst>
              <a:ext uri="{FF2B5EF4-FFF2-40B4-BE49-F238E27FC236}">
                <a16:creationId xmlns:a16="http://schemas.microsoft.com/office/drawing/2014/main" id="{CCCC7A32-67F2-448F-8E72-7DB05B1F3AFF}"/>
              </a:ext>
            </a:extLst>
          </p:cNvPr>
          <p:cNvCxnSpPr>
            <a:stCxn id="156" idx="2"/>
            <a:endCxn id="155" idx="6"/>
          </p:cNvCxnSpPr>
          <p:nvPr/>
        </p:nvCxnSpPr>
        <p:spPr>
          <a:xfrm flipH="1">
            <a:off x="7293850" y="5120975"/>
            <a:ext cx="1708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ector recto 591">
            <a:extLst>
              <a:ext uri="{FF2B5EF4-FFF2-40B4-BE49-F238E27FC236}">
                <a16:creationId xmlns:a16="http://schemas.microsoft.com/office/drawing/2014/main" id="{4E4B3E04-1052-4906-804F-AB4E6B9142F6}"/>
              </a:ext>
            </a:extLst>
          </p:cNvPr>
          <p:cNvCxnSpPr>
            <a:stCxn id="97" idx="4"/>
            <a:endCxn id="112" idx="0"/>
          </p:cNvCxnSpPr>
          <p:nvPr/>
        </p:nvCxnSpPr>
        <p:spPr>
          <a:xfrm>
            <a:off x="2126561" y="3893371"/>
            <a:ext cx="7691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ector recto 593">
            <a:extLst>
              <a:ext uri="{FF2B5EF4-FFF2-40B4-BE49-F238E27FC236}">
                <a16:creationId xmlns:a16="http://schemas.microsoft.com/office/drawing/2014/main" id="{DDB3608C-FC9A-46B9-AA3F-65021CCAC845}"/>
              </a:ext>
            </a:extLst>
          </p:cNvPr>
          <p:cNvCxnSpPr>
            <a:stCxn id="98" idx="4"/>
            <a:endCxn id="113" idx="0"/>
          </p:cNvCxnSpPr>
          <p:nvPr/>
        </p:nvCxnSpPr>
        <p:spPr>
          <a:xfrm>
            <a:off x="2525747" y="3893371"/>
            <a:ext cx="7691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Conector recto 595">
            <a:extLst>
              <a:ext uri="{FF2B5EF4-FFF2-40B4-BE49-F238E27FC236}">
                <a16:creationId xmlns:a16="http://schemas.microsoft.com/office/drawing/2014/main" id="{F885907F-9AD6-45F6-BEC1-8FE1370A3C5B}"/>
              </a:ext>
            </a:extLst>
          </p:cNvPr>
          <p:cNvCxnSpPr>
            <a:stCxn id="99" idx="4"/>
            <a:endCxn id="114" idx="0"/>
          </p:cNvCxnSpPr>
          <p:nvPr/>
        </p:nvCxnSpPr>
        <p:spPr>
          <a:xfrm>
            <a:off x="2924933" y="3893371"/>
            <a:ext cx="7691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Conector recto 597">
            <a:extLst>
              <a:ext uri="{FF2B5EF4-FFF2-40B4-BE49-F238E27FC236}">
                <a16:creationId xmlns:a16="http://schemas.microsoft.com/office/drawing/2014/main" id="{B979FDED-975A-4361-8E96-31F93BF60B55}"/>
              </a:ext>
            </a:extLst>
          </p:cNvPr>
          <p:cNvCxnSpPr>
            <a:stCxn id="100" idx="4"/>
            <a:endCxn id="115" idx="0"/>
          </p:cNvCxnSpPr>
          <p:nvPr/>
        </p:nvCxnSpPr>
        <p:spPr>
          <a:xfrm>
            <a:off x="3400843" y="3893371"/>
            <a:ext cx="5749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Conector recto 599">
            <a:extLst>
              <a:ext uri="{FF2B5EF4-FFF2-40B4-BE49-F238E27FC236}">
                <a16:creationId xmlns:a16="http://schemas.microsoft.com/office/drawing/2014/main" id="{699AC001-88D5-4E47-8B7D-3CA004F367F4}"/>
              </a:ext>
            </a:extLst>
          </p:cNvPr>
          <p:cNvCxnSpPr>
            <a:stCxn id="112" idx="6"/>
            <a:endCxn id="113" idx="2"/>
          </p:cNvCxnSpPr>
          <p:nvPr/>
        </p:nvCxnSpPr>
        <p:spPr>
          <a:xfrm>
            <a:off x="2257965" y="4213747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ector recto 601">
            <a:extLst>
              <a:ext uri="{FF2B5EF4-FFF2-40B4-BE49-F238E27FC236}">
                <a16:creationId xmlns:a16="http://schemas.microsoft.com/office/drawing/2014/main" id="{D75AA3A7-5374-4861-8F40-3FA88E7ADC11}"/>
              </a:ext>
            </a:extLst>
          </p:cNvPr>
          <p:cNvCxnSpPr>
            <a:stCxn id="113" idx="6"/>
            <a:endCxn id="114" idx="2"/>
          </p:cNvCxnSpPr>
          <p:nvPr/>
        </p:nvCxnSpPr>
        <p:spPr>
          <a:xfrm>
            <a:off x="2657151" y="4213747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ector recto 603">
            <a:extLst>
              <a:ext uri="{FF2B5EF4-FFF2-40B4-BE49-F238E27FC236}">
                <a16:creationId xmlns:a16="http://schemas.microsoft.com/office/drawing/2014/main" id="{5E1F5A1B-A6C0-443F-969C-73CD4C4DB69C}"/>
              </a:ext>
            </a:extLst>
          </p:cNvPr>
          <p:cNvCxnSpPr>
            <a:stCxn id="114" idx="6"/>
            <a:endCxn id="115" idx="2"/>
          </p:cNvCxnSpPr>
          <p:nvPr/>
        </p:nvCxnSpPr>
        <p:spPr>
          <a:xfrm>
            <a:off x="3056337" y="4213747"/>
            <a:ext cx="2265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Conector recto 605">
            <a:extLst>
              <a:ext uri="{FF2B5EF4-FFF2-40B4-BE49-F238E27FC236}">
                <a16:creationId xmlns:a16="http://schemas.microsoft.com/office/drawing/2014/main" id="{6B3EC121-8373-4F1F-B858-A11E7A8CF79E}"/>
              </a:ext>
            </a:extLst>
          </p:cNvPr>
          <p:cNvCxnSpPr>
            <a:stCxn id="112" idx="4"/>
            <a:endCxn id="127" idx="0"/>
          </p:cNvCxnSpPr>
          <p:nvPr/>
        </p:nvCxnSpPr>
        <p:spPr>
          <a:xfrm>
            <a:off x="2134252" y="4337460"/>
            <a:ext cx="773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ector recto 607">
            <a:extLst>
              <a:ext uri="{FF2B5EF4-FFF2-40B4-BE49-F238E27FC236}">
                <a16:creationId xmlns:a16="http://schemas.microsoft.com/office/drawing/2014/main" id="{11373D7B-2D7B-430F-A3EA-5CCD18711AFC}"/>
              </a:ext>
            </a:extLst>
          </p:cNvPr>
          <p:cNvCxnSpPr>
            <a:stCxn id="113" idx="4"/>
            <a:endCxn id="128" idx="0"/>
          </p:cNvCxnSpPr>
          <p:nvPr/>
        </p:nvCxnSpPr>
        <p:spPr>
          <a:xfrm>
            <a:off x="2533438" y="4337460"/>
            <a:ext cx="773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ector recto 609">
            <a:extLst>
              <a:ext uri="{FF2B5EF4-FFF2-40B4-BE49-F238E27FC236}">
                <a16:creationId xmlns:a16="http://schemas.microsoft.com/office/drawing/2014/main" id="{1C912232-44EB-4CB6-8200-3F77B7358F8E}"/>
              </a:ext>
            </a:extLst>
          </p:cNvPr>
          <p:cNvCxnSpPr>
            <a:stCxn id="114" idx="4"/>
            <a:endCxn id="129" idx="0"/>
          </p:cNvCxnSpPr>
          <p:nvPr/>
        </p:nvCxnSpPr>
        <p:spPr>
          <a:xfrm>
            <a:off x="2932624" y="4337460"/>
            <a:ext cx="773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Conector recto 611">
            <a:extLst>
              <a:ext uri="{FF2B5EF4-FFF2-40B4-BE49-F238E27FC236}">
                <a16:creationId xmlns:a16="http://schemas.microsoft.com/office/drawing/2014/main" id="{E10637E2-53E6-4E59-95B8-BA3EF3BB480F}"/>
              </a:ext>
            </a:extLst>
          </p:cNvPr>
          <p:cNvCxnSpPr>
            <a:stCxn id="115" idx="4"/>
            <a:endCxn id="130" idx="0"/>
          </p:cNvCxnSpPr>
          <p:nvPr/>
        </p:nvCxnSpPr>
        <p:spPr>
          <a:xfrm>
            <a:off x="3406592" y="4337460"/>
            <a:ext cx="30581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ector recto 613">
            <a:extLst>
              <a:ext uri="{FF2B5EF4-FFF2-40B4-BE49-F238E27FC236}">
                <a16:creationId xmlns:a16="http://schemas.microsoft.com/office/drawing/2014/main" id="{F9978956-892F-4EE2-92E4-DC9EF0636F7F}"/>
              </a:ext>
            </a:extLst>
          </p:cNvPr>
          <p:cNvCxnSpPr>
            <a:stCxn id="127" idx="4"/>
            <a:endCxn id="142" idx="0"/>
          </p:cNvCxnSpPr>
          <p:nvPr/>
        </p:nvCxnSpPr>
        <p:spPr>
          <a:xfrm>
            <a:off x="2135025" y="4791074"/>
            <a:ext cx="124498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Conector recto 615">
            <a:extLst>
              <a:ext uri="{FF2B5EF4-FFF2-40B4-BE49-F238E27FC236}">
                <a16:creationId xmlns:a16="http://schemas.microsoft.com/office/drawing/2014/main" id="{F450A30A-BCEF-4B26-8C6D-7A442A35F284}"/>
              </a:ext>
            </a:extLst>
          </p:cNvPr>
          <p:cNvCxnSpPr>
            <a:stCxn id="128" idx="4"/>
            <a:endCxn id="143" idx="0"/>
          </p:cNvCxnSpPr>
          <p:nvPr/>
        </p:nvCxnSpPr>
        <p:spPr>
          <a:xfrm>
            <a:off x="2534211" y="4791074"/>
            <a:ext cx="143548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Conector recto 617">
            <a:extLst>
              <a:ext uri="{FF2B5EF4-FFF2-40B4-BE49-F238E27FC236}">
                <a16:creationId xmlns:a16="http://schemas.microsoft.com/office/drawing/2014/main" id="{BA002000-0D2A-4FAD-A935-6A3AD42C3318}"/>
              </a:ext>
            </a:extLst>
          </p:cNvPr>
          <p:cNvCxnSpPr>
            <a:stCxn id="129" idx="4"/>
            <a:endCxn id="144" idx="0"/>
          </p:cNvCxnSpPr>
          <p:nvPr/>
        </p:nvCxnSpPr>
        <p:spPr>
          <a:xfrm>
            <a:off x="2933397" y="4791074"/>
            <a:ext cx="172123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recto 619">
            <a:extLst>
              <a:ext uri="{FF2B5EF4-FFF2-40B4-BE49-F238E27FC236}">
                <a16:creationId xmlns:a16="http://schemas.microsoft.com/office/drawing/2014/main" id="{5A551132-2542-4AED-8065-01C97222818E}"/>
              </a:ext>
            </a:extLst>
          </p:cNvPr>
          <p:cNvCxnSpPr>
            <a:stCxn id="130" idx="4"/>
            <a:endCxn id="145" idx="0"/>
          </p:cNvCxnSpPr>
          <p:nvPr/>
        </p:nvCxnSpPr>
        <p:spPr>
          <a:xfrm>
            <a:off x="3437173" y="4791074"/>
            <a:ext cx="67533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ector recto 621">
            <a:extLst>
              <a:ext uri="{FF2B5EF4-FFF2-40B4-BE49-F238E27FC236}">
                <a16:creationId xmlns:a16="http://schemas.microsoft.com/office/drawing/2014/main" id="{706F0AB5-CA21-4C1A-9B71-7D74C1AEE083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2258738" y="4667361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Conector recto 623">
            <a:extLst>
              <a:ext uri="{FF2B5EF4-FFF2-40B4-BE49-F238E27FC236}">
                <a16:creationId xmlns:a16="http://schemas.microsoft.com/office/drawing/2014/main" id="{74BE6CAB-98FA-48B5-AD44-FEF860BC2BAD}"/>
              </a:ext>
            </a:extLst>
          </p:cNvPr>
          <p:cNvCxnSpPr>
            <a:stCxn id="128" idx="6"/>
            <a:endCxn id="129" idx="2"/>
          </p:cNvCxnSpPr>
          <p:nvPr/>
        </p:nvCxnSpPr>
        <p:spPr>
          <a:xfrm>
            <a:off x="2657924" y="4667361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Conector recto 625">
            <a:extLst>
              <a:ext uri="{FF2B5EF4-FFF2-40B4-BE49-F238E27FC236}">
                <a16:creationId xmlns:a16="http://schemas.microsoft.com/office/drawing/2014/main" id="{95099761-2B89-40D2-8CCA-009E45BA2A31}"/>
              </a:ext>
            </a:extLst>
          </p:cNvPr>
          <p:cNvCxnSpPr>
            <a:stCxn id="129" idx="6"/>
            <a:endCxn id="130" idx="2"/>
          </p:cNvCxnSpPr>
          <p:nvPr/>
        </p:nvCxnSpPr>
        <p:spPr>
          <a:xfrm>
            <a:off x="3057110" y="4667361"/>
            <a:ext cx="256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ector recto 627">
            <a:extLst>
              <a:ext uri="{FF2B5EF4-FFF2-40B4-BE49-F238E27FC236}">
                <a16:creationId xmlns:a16="http://schemas.microsoft.com/office/drawing/2014/main" id="{04C14602-7CBC-428F-9D1D-0985C2DEFD71}"/>
              </a:ext>
            </a:extLst>
          </p:cNvPr>
          <p:cNvCxnSpPr>
            <a:stCxn id="117" idx="4"/>
            <a:endCxn id="132" idx="0"/>
          </p:cNvCxnSpPr>
          <p:nvPr/>
        </p:nvCxnSpPr>
        <p:spPr>
          <a:xfrm flipH="1">
            <a:off x="4026365" y="4337460"/>
            <a:ext cx="29035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ector recto 629">
            <a:extLst>
              <a:ext uri="{FF2B5EF4-FFF2-40B4-BE49-F238E27FC236}">
                <a16:creationId xmlns:a16="http://schemas.microsoft.com/office/drawing/2014/main" id="{28DA590F-DB4E-4C19-A667-1D851490697F}"/>
              </a:ext>
            </a:extLst>
          </p:cNvPr>
          <p:cNvCxnSpPr>
            <a:stCxn id="132" idx="4"/>
            <a:endCxn id="147" idx="0"/>
          </p:cNvCxnSpPr>
          <p:nvPr/>
        </p:nvCxnSpPr>
        <p:spPr>
          <a:xfrm flipH="1">
            <a:off x="3948074" y="4791074"/>
            <a:ext cx="78291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Conector recto 631">
            <a:extLst>
              <a:ext uri="{FF2B5EF4-FFF2-40B4-BE49-F238E27FC236}">
                <a16:creationId xmlns:a16="http://schemas.microsoft.com/office/drawing/2014/main" id="{6B11B61D-DC0E-4572-878E-A49235DE9636}"/>
              </a:ext>
            </a:extLst>
          </p:cNvPr>
          <p:cNvCxnSpPr>
            <a:stCxn id="118" idx="4"/>
            <a:endCxn id="133" idx="0"/>
          </p:cNvCxnSpPr>
          <p:nvPr/>
        </p:nvCxnSpPr>
        <p:spPr>
          <a:xfrm>
            <a:off x="4529368" y="4337460"/>
            <a:ext cx="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onector recto 633">
            <a:extLst>
              <a:ext uri="{FF2B5EF4-FFF2-40B4-BE49-F238E27FC236}">
                <a16:creationId xmlns:a16="http://schemas.microsoft.com/office/drawing/2014/main" id="{3512CF94-6D51-46CE-94D8-FC4886485EB7}"/>
              </a:ext>
            </a:extLst>
          </p:cNvPr>
          <p:cNvCxnSpPr>
            <a:stCxn id="119" idx="4"/>
            <a:endCxn id="134" idx="0"/>
          </p:cNvCxnSpPr>
          <p:nvPr/>
        </p:nvCxnSpPr>
        <p:spPr>
          <a:xfrm>
            <a:off x="4928554" y="4337460"/>
            <a:ext cx="773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ector recto 635">
            <a:extLst>
              <a:ext uri="{FF2B5EF4-FFF2-40B4-BE49-F238E27FC236}">
                <a16:creationId xmlns:a16="http://schemas.microsoft.com/office/drawing/2014/main" id="{70BD80BD-A3D4-4913-ACD5-DE37DCB9FE68}"/>
              </a:ext>
            </a:extLst>
          </p:cNvPr>
          <p:cNvCxnSpPr>
            <a:stCxn id="117" idx="6"/>
            <a:endCxn id="118" idx="2"/>
          </p:cNvCxnSpPr>
          <p:nvPr/>
        </p:nvCxnSpPr>
        <p:spPr>
          <a:xfrm>
            <a:off x="4179113" y="4213747"/>
            <a:ext cx="2265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Conector recto 637">
            <a:extLst>
              <a:ext uri="{FF2B5EF4-FFF2-40B4-BE49-F238E27FC236}">
                <a16:creationId xmlns:a16="http://schemas.microsoft.com/office/drawing/2014/main" id="{68404007-F965-4FCD-834D-ABF36372A642}"/>
              </a:ext>
            </a:extLst>
          </p:cNvPr>
          <p:cNvCxnSpPr>
            <a:stCxn id="118" idx="6"/>
            <a:endCxn id="119" idx="2"/>
          </p:cNvCxnSpPr>
          <p:nvPr/>
        </p:nvCxnSpPr>
        <p:spPr>
          <a:xfrm>
            <a:off x="4653081" y="4213747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ector recto 639">
            <a:extLst>
              <a:ext uri="{FF2B5EF4-FFF2-40B4-BE49-F238E27FC236}">
                <a16:creationId xmlns:a16="http://schemas.microsoft.com/office/drawing/2014/main" id="{927C7EE3-EF32-4823-B560-AE94576D6203}"/>
              </a:ext>
            </a:extLst>
          </p:cNvPr>
          <p:cNvCxnSpPr>
            <a:stCxn id="133" idx="4"/>
            <a:endCxn id="148" idx="0"/>
          </p:cNvCxnSpPr>
          <p:nvPr/>
        </p:nvCxnSpPr>
        <p:spPr>
          <a:xfrm flipH="1">
            <a:off x="4347260" y="4791074"/>
            <a:ext cx="182881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onector recto 641">
            <a:extLst>
              <a:ext uri="{FF2B5EF4-FFF2-40B4-BE49-F238E27FC236}">
                <a16:creationId xmlns:a16="http://schemas.microsoft.com/office/drawing/2014/main" id="{58E2EB87-EAEA-4AA7-A2D5-9F68527AA25B}"/>
              </a:ext>
            </a:extLst>
          </p:cNvPr>
          <p:cNvCxnSpPr>
            <a:stCxn id="134" idx="4"/>
            <a:endCxn id="149" idx="0"/>
          </p:cNvCxnSpPr>
          <p:nvPr/>
        </p:nvCxnSpPr>
        <p:spPr>
          <a:xfrm flipH="1">
            <a:off x="4746446" y="4791074"/>
            <a:ext cx="182881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Conector recto 643">
            <a:extLst>
              <a:ext uri="{FF2B5EF4-FFF2-40B4-BE49-F238E27FC236}">
                <a16:creationId xmlns:a16="http://schemas.microsoft.com/office/drawing/2014/main" id="{E7E4E452-4144-476C-975A-06F2C6FB2ADA}"/>
              </a:ext>
            </a:extLst>
          </p:cNvPr>
          <p:cNvCxnSpPr>
            <a:stCxn id="132" idx="6"/>
            <a:endCxn id="133" idx="2"/>
          </p:cNvCxnSpPr>
          <p:nvPr/>
        </p:nvCxnSpPr>
        <p:spPr>
          <a:xfrm>
            <a:off x="4150078" y="4667361"/>
            <a:ext cx="256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Conector recto 645">
            <a:extLst>
              <a:ext uri="{FF2B5EF4-FFF2-40B4-BE49-F238E27FC236}">
                <a16:creationId xmlns:a16="http://schemas.microsoft.com/office/drawing/2014/main" id="{6FFE800A-1795-4900-8A7A-3D3D7CBE090A}"/>
              </a:ext>
            </a:extLst>
          </p:cNvPr>
          <p:cNvCxnSpPr>
            <a:stCxn id="133" idx="6"/>
            <a:endCxn id="134" idx="2"/>
          </p:cNvCxnSpPr>
          <p:nvPr/>
        </p:nvCxnSpPr>
        <p:spPr>
          <a:xfrm>
            <a:off x="4653854" y="4667361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onector recto 647">
            <a:extLst>
              <a:ext uri="{FF2B5EF4-FFF2-40B4-BE49-F238E27FC236}">
                <a16:creationId xmlns:a16="http://schemas.microsoft.com/office/drawing/2014/main" id="{25C1C688-EF77-4E6A-AB32-92E6823CBA93}"/>
              </a:ext>
            </a:extLst>
          </p:cNvPr>
          <p:cNvCxnSpPr>
            <a:stCxn id="142" idx="4"/>
            <a:endCxn id="157" idx="0"/>
          </p:cNvCxnSpPr>
          <p:nvPr/>
        </p:nvCxnSpPr>
        <p:spPr>
          <a:xfrm>
            <a:off x="2259523" y="5244688"/>
            <a:ext cx="52237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Conector recto 649">
            <a:extLst>
              <a:ext uri="{FF2B5EF4-FFF2-40B4-BE49-F238E27FC236}">
                <a16:creationId xmlns:a16="http://schemas.microsoft.com/office/drawing/2014/main" id="{4A0D71F9-BD05-4555-BB19-4D01AE1A3AF5}"/>
              </a:ext>
            </a:extLst>
          </p:cNvPr>
          <p:cNvCxnSpPr>
            <a:stCxn id="143" idx="4"/>
            <a:endCxn id="158" idx="0"/>
          </p:cNvCxnSpPr>
          <p:nvPr/>
        </p:nvCxnSpPr>
        <p:spPr>
          <a:xfrm>
            <a:off x="2677759" y="5244688"/>
            <a:ext cx="33187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Conector recto 651">
            <a:extLst>
              <a:ext uri="{FF2B5EF4-FFF2-40B4-BE49-F238E27FC236}">
                <a16:creationId xmlns:a16="http://schemas.microsoft.com/office/drawing/2014/main" id="{4E2B423A-4BB4-45AB-BC7E-68B70703C243}"/>
              </a:ext>
            </a:extLst>
          </p:cNvPr>
          <p:cNvCxnSpPr>
            <a:stCxn id="144" idx="4"/>
            <a:endCxn id="159" idx="0"/>
          </p:cNvCxnSpPr>
          <p:nvPr/>
        </p:nvCxnSpPr>
        <p:spPr>
          <a:xfrm>
            <a:off x="3105520" y="5244688"/>
            <a:ext cx="4612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Conector recto 653">
            <a:extLst>
              <a:ext uri="{FF2B5EF4-FFF2-40B4-BE49-F238E27FC236}">
                <a16:creationId xmlns:a16="http://schemas.microsoft.com/office/drawing/2014/main" id="{998EE63E-0B3E-4E61-8722-9D3ECE436185}"/>
              </a:ext>
            </a:extLst>
          </p:cNvPr>
          <p:cNvCxnSpPr>
            <a:stCxn id="145" idx="4"/>
            <a:endCxn id="160" idx="0"/>
          </p:cNvCxnSpPr>
          <p:nvPr/>
        </p:nvCxnSpPr>
        <p:spPr>
          <a:xfrm>
            <a:off x="3504706" y="5244688"/>
            <a:ext cx="4612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ector recto 655">
            <a:extLst>
              <a:ext uri="{FF2B5EF4-FFF2-40B4-BE49-F238E27FC236}">
                <a16:creationId xmlns:a16="http://schemas.microsoft.com/office/drawing/2014/main" id="{E1C2BB1D-D834-4D7B-B101-24F102F9B900}"/>
              </a:ext>
            </a:extLst>
          </p:cNvPr>
          <p:cNvCxnSpPr>
            <a:stCxn id="142" idx="6"/>
            <a:endCxn id="143" idx="2"/>
          </p:cNvCxnSpPr>
          <p:nvPr/>
        </p:nvCxnSpPr>
        <p:spPr>
          <a:xfrm>
            <a:off x="2383236" y="5120975"/>
            <a:ext cx="1708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Conector recto 657">
            <a:extLst>
              <a:ext uri="{FF2B5EF4-FFF2-40B4-BE49-F238E27FC236}">
                <a16:creationId xmlns:a16="http://schemas.microsoft.com/office/drawing/2014/main" id="{53B63763-D4DE-4E51-BB2D-98B4442F4145}"/>
              </a:ext>
            </a:extLst>
          </p:cNvPr>
          <p:cNvCxnSpPr>
            <a:stCxn id="143" idx="6"/>
            <a:endCxn id="144" idx="2"/>
          </p:cNvCxnSpPr>
          <p:nvPr/>
        </p:nvCxnSpPr>
        <p:spPr>
          <a:xfrm>
            <a:off x="2801472" y="5120975"/>
            <a:ext cx="180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Conector recto 659">
            <a:extLst>
              <a:ext uri="{FF2B5EF4-FFF2-40B4-BE49-F238E27FC236}">
                <a16:creationId xmlns:a16="http://schemas.microsoft.com/office/drawing/2014/main" id="{9FA26A17-5351-4E25-87FB-ECD4269A1061}"/>
              </a:ext>
            </a:extLst>
          </p:cNvPr>
          <p:cNvCxnSpPr>
            <a:stCxn id="144" idx="6"/>
            <a:endCxn id="145" idx="2"/>
          </p:cNvCxnSpPr>
          <p:nvPr/>
        </p:nvCxnSpPr>
        <p:spPr>
          <a:xfrm>
            <a:off x="3229233" y="5120975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ector recto 661">
            <a:extLst>
              <a:ext uri="{FF2B5EF4-FFF2-40B4-BE49-F238E27FC236}">
                <a16:creationId xmlns:a16="http://schemas.microsoft.com/office/drawing/2014/main" id="{D63EA84C-2E7F-4F37-B036-EF46823F618B}"/>
              </a:ext>
            </a:extLst>
          </p:cNvPr>
          <p:cNvCxnSpPr>
            <a:stCxn id="145" idx="6"/>
            <a:endCxn id="147" idx="2"/>
          </p:cNvCxnSpPr>
          <p:nvPr/>
        </p:nvCxnSpPr>
        <p:spPr>
          <a:xfrm>
            <a:off x="3628419" y="5120975"/>
            <a:ext cx="195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ector recto 663">
            <a:extLst>
              <a:ext uri="{FF2B5EF4-FFF2-40B4-BE49-F238E27FC236}">
                <a16:creationId xmlns:a16="http://schemas.microsoft.com/office/drawing/2014/main" id="{1834657C-9D18-4DE8-8A23-EEDDDD18483D}"/>
              </a:ext>
            </a:extLst>
          </p:cNvPr>
          <p:cNvCxnSpPr>
            <a:stCxn id="147" idx="4"/>
            <a:endCxn id="162" idx="0"/>
          </p:cNvCxnSpPr>
          <p:nvPr/>
        </p:nvCxnSpPr>
        <p:spPr>
          <a:xfrm>
            <a:off x="3948074" y="5244688"/>
            <a:ext cx="4612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Conector recto 665">
            <a:extLst>
              <a:ext uri="{FF2B5EF4-FFF2-40B4-BE49-F238E27FC236}">
                <a16:creationId xmlns:a16="http://schemas.microsoft.com/office/drawing/2014/main" id="{CC0BE425-DF0F-4D5D-A64E-8B9F3238293B}"/>
              </a:ext>
            </a:extLst>
          </p:cNvPr>
          <p:cNvCxnSpPr>
            <a:stCxn id="160" idx="6"/>
            <a:endCxn id="162" idx="2"/>
          </p:cNvCxnSpPr>
          <p:nvPr/>
        </p:nvCxnSpPr>
        <p:spPr>
          <a:xfrm>
            <a:off x="3633031" y="5565064"/>
            <a:ext cx="195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onector recto 667">
            <a:extLst>
              <a:ext uri="{FF2B5EF4-FFF2-40B4-BE49-F238E27FC236}">
                <a16:creationId xmlns:a16="http://schemas.microsoft.com/office/drawing/2014/main" id="{B505295B-AFB7-4BAA-AF13-56B45A6285D3}"/>
              </a:ext>
            </a:extLst>
          </p:cNvPr>
          <p:cNvCxnSpPr>
            <a:stCxn id="157" idx="6"/>
            <a:endCxn id="158" idx="2"/>
          </p:cNvCxnSpPr>
          <p:nvPr/>
        </p:nvCxnSpPr>
        <p:spPr>
          <a:xfrm>
            <a:off x="2435473" y="556506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Conector recto 669">
            <a:extLst>
              <a:ext uri="{FF2B5EF4-FFF2-40B4-BE49-F238E27FC236}">
                <a16:creationId xmlns:a16="http://schemas.microsoft.com/office/drawing/2014/main" id="{322D2286-7EB5-4A27-8568-3AB22BE7549C}"/>
              </a:ext>
            </a:extLst>
          </p:cNvPr>
          <p:cNvCxnSpPr>
            <a:stCxn id="158" idx="6"/>
            <a:endCxn id="159" idx="2"/>
          </p:cNvCxnSpPr>
          <p:nvPr/>
        </p:nvCxnSpPr>
        <p:spPr>
          <a:xfrm>
            <a:off x="2834659" y="556506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Conector recto 671">
            <a:extLst>
              <a:ext uri="{FF2B5EF4-FFF2-40B4-BE49-F238E27FC236}">
                <a16:creationId xmlns:a16="http://schemas.microsoft.com/office/drawing/2014/main" id="{58711F1A-CE79-43C4-92F7-0954E6517385}"/>
              </a:ext>
            </a:extLst>
          </p:cNvPr>
          <p:cNvCxnSpPr>
            <a:stCxn id="159" idx="6"/>
            <a:endCxn id="160" idx="2"/>
          </p:cNvCxnSpPr>
          <p:nvPr/>
        </p:nvCxnSpPr>
        <p:spPr>
          <a:xfrm>
            <a:off x="3233845" y="556506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ector recto 673">
            <a:extLst>
              <a:ext uri="{FF2B5EF4-FFF2-40B4-BE49-F238E27FC236}">
                <a16:creationId xmlns:a16="http://schemas.microsoft.com/office/drawing/2014/main" id="{70498A9B-66B9-427B-8BA9-F694FE49A5EB}"/>
              </a:ext>
            </a:extLst>
          </p:cNvPr>
          <p:cNvCxnSpPr>
            <a:stCxn id="147" idx="6"/>
            <a:endCxn id="148" idx="2"/>
          </p:cNvCxnSpPr>
          <p:nvPr/>
        </p:nvCxnSpPr>
        <p:spPr>
          <a:xfrm>
            <a:off x="4071787" y="5120975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Conector recto 675">
            <a:extLst>
              <a:ext uri="{FF2B5EF4-FFF2-40B4-BE49-F238E27FC236}">
                <a16:creationId xmlns:a16="http://schemas.microsoft.com/office/drawing/2014/main" id="{F0CCE6CF-4A3A-43EF-B463-C0A418878724}"/>
              </a:ext>
            </a:extLst>
          </p:cNvPr>
          <p:cNvCxnSpPr>
            <a:stCxn id="148" idx="4"/>
            <a:endCxn id="163" idx="0"/>
          </p:cNvCxnSpPr>
          <p:nvPr/>
        </p:nvCxnSpPr>
        <p:spPr>
          <a:xfrm>
            <a:off x="4347260" y="5244688"/>
            <a:ext cx="4612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Conector recto 677">
            <a:extLst>
              <a:ext uri="{FF2B5EF4-FFF2-40B4-BE49-F238E27FC236}">
                <a16:creationId xmlns:a16="http://schemas.microsoft.com/office/drawing/2014/main" id="{EA3A613F-5B51-4271-BF2F-E20710F39ACD}"/>
              </a:ext>
            </a:extLst>
          </p:cNvPr>
          <p:cNvCxnSpPr>
            <a:stCxn id="162" idx="6"/>
            <a:endCxn id="163" idx="2"/>
          </p:cNvCxnSpPr>
          <p:nvPr/>
        </p:nvCxnSpPr>
        <p:spPr>
          <a:xfrm>
            <a:off x="4076399" y="556506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Conector recto 679">
            <a:extLst>
              <a:ext uri="{FF2B5EF4-FFF2-40B4-BE49-F238E27FC236}">
                <a16:creationId xmlns:a16="http://schemas.microsoft.com/office/drawing/2014/main" id="{5AAD4C86-4A17-491B-AB1A-D6DC6F974A9F}"/>
              </a:ext>
            </a:extLst>
          </p:cNvPr>
          <p:cNvCxnSpPr>
            <a:stCxn id="148" idx="6"/>
            <a:endCxn id="149" idx="2"/>
          </p:cNvCxnSpPr>
          <p:nvPr/>
        </p:nvCxnSpPr>
        <p:spPr>
          <a:xfrm>
            <a:off x="4470973" y="5120975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Conector recto 681">
            <a:extLst>
              <a:ext uri="{FF2B5EF4-FFF2-40B4-BE49-F238E27FC236}">
                <a16:creationId xmlns:a16="http://schemas.microsoft.com/office/drawing/2014/main" id="{39426E4B-7D8C-4A94-8627-7CFD02FC1C8F}"/>
              </a:ext>
            </a:extLst>
          </p:cNvPr>
          <p:cNvCxnSpPr>
            <a:stCxn id="163" idx="6"/>
            <a:endCxn id="164" idx="2"/>
          </p:cNvCxnSpPr>
          <p:nvPr/>
        </p:nvCxnSpPr>
        <p:spPr>
          <a:xfrm>
            <a:off x="4475585" y="556506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Conector recto 683">
            <a:extLst>
              <a:ext uri="{FF2B5EF4-FFF2-40B4-BE49-F238E27FC236}">
                <a16:creationId xmlns:a16="http://schemas.microsoft.com/office/drawing/2014/main" id="{8104F29C-A340-4F6F-AFCE-491EAD13BA35}"/>
              </a:ext>
            </a:extLst>
          </p:cNvPr>
          <p:cNvCxnSpPr>
            <a:stCxn id="149" idx="4"/>
            <a:endCxn id="164" idx="0"/>
          </p:cNvCxnSpPr>
          <p:nvPr/>
        </p:nvCxnSpPr>
        <p:spPr>
          <a:xfrm>
            <a:off x="4746446" y="5244688"/>
            <a:ext cx="4612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ector recto 685">
            <a:extLst>
              <a:ext uri="{FF2B5EF4-FFF2-40B4-BE49-F238E27FC236}">
                <a16:creationId xmlns:a16="http://schemas.microsoft.com/office/drawing/2014/main" id="{3CE8D934-4B2A-45CB-9A49-A7C785A2E84C}"/>
              </a:ext>
            </a:extLst>
          </p:cNvPr>
          <p:cNvCxnSpPr>
            <a:stCxn id="149" idx="6"/>
            <a:endCxn id="150" idx="2"/>
          </p:cNvCxnSpPr>
          <p:nvPr/>
        </p:nvCxnSpPr>
        <p:spPr>
          <a:xfrm>
            <a:off x="4870159" y="5120975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ector recto 687">
            <a:extLst>
              <a:ext uri="{FF2B5EF4-FFF2-40B4-BE49-F238E27FC236}">
                <a16:creationId xmlns:a16="http://schemas.microsoft.com/office/drawing/2014/main" id="{377DAA16-8CD0-4D5E-A4C6-6C752A32C75A}"/>
              </a:ext>
            </a:extLst>
          </p:cNvPr>
          <p:cNvCxnSpPr>
            <a:stCxn id="150" idx="4"/>
            <a:endCxn id="165" idx="0"/>
          </p:cNvCxnSpPr>
          <p:nvPr/>
        </p:nvCxnSpPr>
        <p:spPr>
          <a:xfrm>
            <a:off x="5145632" y="5244688"/>
            <a:ext cx="4612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ector recto 689">
            <a:extLst>
              <a:ext uri="{FF2B5EF4-FFF2-40B4-BE49-F238E27FC236}">
                <a16:creationId xmlns:a16="http://schemas.microsoft.com/office/drawing/2014/main" id="{B0289D76-D5D4-413C-A2E1-0220F0A2DA30}"/>
              </a:ext>
            </a:extLst>
          </p:cNvPr>
          <p:cNvCxnSpPr>
            <a:stCxn id="164" idx="6"/>
            <a:endCxn id="165" idx="2"/>
          </p:cNvCxnSpPr>
          <p:nvPr/>
        </p:nvCxnSpPr>
        <p:spPr>
          <a:xfrm>
            <a:off x="4874771" y="556506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ector recto 691">
            <a:extLst>
              <a:ext uri="{FF2B5EF4-FFF2-40B4-BE49-F238E27FC236}">
                <a16:creationId xmlns:a16="http://schemas.microsoft.com/office/drawing/2014/main" id="{11895C19-3657-41A2-8291-327CB78309CF}"/>
              </a:ext>
            </a:extLst>
          </p:cNvPr>
          <p:cNvCxnSpPr>
            <a:stCxn id="134" idx="6"/>
            <a:endCxn id="135" idx="2"/>
          </p:cNvCxnSpPr>
          <p:nvPr/>
        </p:nvCxnSpPr>
        <p:spPr>
          <a:xfrm>
            <a:off x="5053040" y="4667361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ector recto 693">
            <a:extLst>
              <a:ext uri="{FF2B5EF4-FFF2-40B4-BE49-F238E27FC236}">
                <a16:creationId xmlns:a16="http://schemas.microsoft.com/office/drawing/2014/main" id="{65346B71-EA30-41E1-B353-A1F15909A980}"/>
              </a:ext>
            </a:extLst>
          </p:cNvPr>
          <p:cNvCxnSpPr>
            <a:stCxn id="119" idx="6"/>
            <a:endCxn id="120" idx="2"/>
          </p:cNvCxnSpPr>
          <p:nvPr/>
        </p:nvCxnSpPr>
        <p:spPr>
          <a:xfrm>
            <a:off x="5052267" y="4213747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ector recto 695">
            <a:extLst>
              <a:ext uri="{FF2B5EF4-FFF2-40B4-BE49-F238E27FC236}">
                <a16:creationId xmlns:a16="http://schemas.microsoft.com/office/drawing/2014/main" id="{F2EBD00A-E38E-4D63-B579-0A87CAA9A3D6}"/>
              </a:ext>
            </a:extLst>
          </p:cNvPr>
          <p:cNvCxnSpPr>
            <a:stCxn id="120" idx="4"/>
            <a:endCxn id="135" idx="0"/>
          </p:cNvCxnSpPr>
          <p:nvPr/>
        </p:nvCxnSpPr>
        <p:spPr>
          <a:xfrm>
            <a:off x="5327740" y="4337460"/>
            <a:ext cx="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Conector recto 697">
            <a:extLst>
              <a:ext uri="{FF2B5EF4-FFF2-40B4-BE49-F238E27FC236}">
                <a16:creationId xmlns:a16="http://schemas.microsoft.com/office/drawing/2014/main" id="{4BBD34F5-153B-4F6D-84BF-C7F077CE1AB7}"/>
              </a:ext>
            </a:extLst>
          </p:cNvPr>
          <p:cNvCxnSpPr>
            <a:stCxn id="120" idx="6"/>
            <a:endCxn id="121" idx="2"/>
          </p:cNvCxnSpPr>
          <p:nvPr/>
        </p:nvCxnSpPr>
        <p:spPr>
          <a:xfrm>
            <a:off x="5451453" y="4213747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Conector recto 699">
            <a:extLst>
              <a:ext uri="{FF2B5EF4-FFF2-40B4-BE49-F238E27FC236}">
                <a16:creationId xmlns:a16="http://schemas.microsoft.com/office/drawing/2014/main" id="{912404DA-AAA4-4663-A963-AF9008C87CE0}"/>
              </a:ext>
            </a:extLst>
          </p:cNvPr>
          <p:cNvCxnSpPr>
            <a:stCxn id="135" idx="6"/>
            <a:endCxn id="136" idx="2"/>
          </p:cNvCxnSpPr>
          <p:nvPr/>
        </p:nvCxnSpPr>
        <p:spPr>
          <a:xfrm>
            <a:off x="5452226" y="4667361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Conector recto 701">
            <a:extLst>
              <a:ext uri="{FF2B5EF4-FFF2-40B4-BE49-F238E27FC236}">
                <a16:creationId xmlns:a16="http://schemas.microsoft.com/office/drawing/2014/main" id="{2B4D0CA7-D62A-4AFD-89A9-068D9C2578FD}"/>
              </a:ext>
            </a:extLst>
          </p:cNvPr>
          <p:cNvCxnSpPr>
            <a:stCxn id="135" idx="4"/>
            <a:endCxn id="150" idx="0"/>
          </p:cNvCxnSpPr>
          <p:nvPr/>
        </p:nvCxnSpPr>
        <p:spPr>
          <a:xfrm flipH="1">
            <a:off x="5145632" y="4791074"/>
            <a:ext cx="182881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Conector recto 703">
            <a:extLst>
              <a:ext uri="{FF2B5EF4-FFF2-40B4-BE49-F238E27FC236}">
                <a16:creationId xmlns:a16="http://schemas.microsoft.com/office/drawing/2014/main" id="{4A88A144-2556-49EA-8451-D99EF26F1267}"/>
              </a:ext>
            </a:extLst>
          </p:cNvPr>
          <p:cNvCxnSpPr>
            <a:stCxn id="150" idx="6"/>
            <a:endCxn id="151" idx="2"/>
          </p:cNvCxnSpPr>
          <p:nvPr/>
        </p:nvCxnSpPr>
        <p:spPr>
          <a:xfrm>
            <a:off x="5269345" y="5120975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Conector recto 705">
            <a:extLst>
              <a:ext uri="{FF2B5EF4-FFF2-40B4-BE49-F238E27FC236}">
                <a16:creationId xmlns:a16="http://schemas.microsoft.com/office/drawing/2014/main" id="{FA05BCC8-0CD7-44A9-91B7-D492AE734EFB}"/>
              </a:ext>
            </a:extLst>
          </p:cNvPr>
          <p:cNvCxnSpPr>
            <a:stCxn id="165" idx="6"/>
            <a:endCxn id="166" idx="2"/>
          </p:cNvCxnSpPr>
          <p:nvPr/>
        </p:nvCxnSpPr>
        <p:spPr>
          <a:xfrm>
            <a:off x="5273957" y="556506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Conector recto 707">
            <a:extLst>
              <a:ext uri="{FF2B5EF4-FFF2-40B4-BE49-F238E27FC236}">
                <a16:creationId xmlns:a16="http://schemas.microsoft.com/office/drawing/2014/main" id="{702DD28B-AD04-4CEB-A36D-F73D80D90C48}"/>
              </a:ext>
            </a:extLst>
          </p:cNvPr>
          <p:cNvCxnSpPr>
            <a:stCxn id="151" idx="4"/>
            <a:endCxn id="166" idx="0"/>
          </p:cNvCxnSpPr>
          <p:nvPr/>
        </p:nvCxnSpPr>
        <p:spPr>
          <a:xfrm>
            <a:off x="5544818" y="5244688"/>
            <a:ext cx="4612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ector recto 709">
            <a:extLst>
              <a:ext uri="{FF2B5EF4-FFF2-40B4-BE49-F238E27FC236}">
                <a16:creationId xmlns:a16="http://schemas.microsoft.com/office/drawing/2014/main" id="{1D9A8BEF-53A5-47C3-B378-CC3E922368AD}"/>
              </a:ext>
            </a:extLst>
          </p:cNvPr>
          <p:cNvCxnSpPr>
            <a:stCxn id="151" idx="6"/>
            <a:endCxn id="152" idx="2"/>
          </p:cNvCxnSpPr>
          <p:nvPr/>
        </p:nvCxnSpPr>
        <p:spPr>
          <a:xfrm>
            <a:off x="5668531" y="5120975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Conector recto 711">
            <a:extLst>
              <a:ext uri="{FF2B5EF4-FFF2-40B4-BE49-F238E27FC236}">
                <a16:creationId xmlns:a16="http://schemas.microsoft.com/office/drawing/2014/main" id="{B64903EC-3897-4BBD-9808-D0BF2811692D}"/>
              </a:ext>
            </a:extLst>
          </p:cNvPr>
          <p:cNvCxnSpPr>
            <a:stCxn id="166" idx="6"/>
            <a:endCxn id="167" idx="2"/>
          </p:cNvCxnSpPr>
          <p:nvPr/>
        </p:nvCxnSpPr>
        <p:spPr>
          <a:xfrm>
            <a:off x="5673143" y="556506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Conector recto 713">
            <a:extLst>
              <a:ext uri="{FF2B5EF4-FFF2-40B4-BE49-F238E27FC236}">
                <a16:creationId xmlns:a16="http://schemas.microsoft.com/office/drawing/2014/main" id="{8E2F554B-A46B-40EA-ACF2-0EEC58C573E6}"/>
              </a:ext>
            </a:extLst>
          </p:cNvPr>
          <p:cNvCxnSpPr>
            <a:stCxn id="167" idx="6"/>
            <a:endCxn id="168" idx="2"/>
          </p:cNvCxnSpPr>
          <p:nvPr/>
        </p:nvCxnSpPr>
        <p:spPr>
          <a:xfrm>
            <a:off x="6072329" y="556506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Conector recto 715">
            <a:extLst>
              <a:ext uri="{FF2B5EF4-FFF2-40B4-BE49-F238E27FC236}">
                <a16:creationId xmlns:a16="http://schemas.microsoft.com/office/drawing/2014/main" id="{9C7DD96B-3561-449C-9ED2-94DD37E2FD91}"/>
              </a:ext>
            </a:extLst>
          </p:cNvPr>
          <p:cNvCxnSpPr>
            <a:stCxn id="152" idx="4"/>
            <a:endCxn id="167" idx="0"/>
          </p:cNvCxnSpPr>
          <p:nvPr/>
        </p:nvCxnSpPr>
        <p:spPr>
          <a:xfrm>
            <a:off x="5944004" y="5244688"/>
            <a:ext cx="4612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Conector recto 717">
            <a:extLst>
              <a:ext uri="{FF2B5EF4-FFF2-40B4-BE49-F238E27FC236}">
                <a16:creationId xmlns:a16="http://schemas.microsoft.com/office/drawing/2014/main" id="{7A54ED0A-30FD-4EED-BF93-03756352F1DA}"/>
              </a:ext>
            </a:extLst>
          </p:cNvPr>
          <p:cNvCxnSpPr>
            <a:stCxn id="152" idx="6"/>
            <a:endCxn id="153" idx="2"/>
          </p:cNvCxnSpPr>
          <p:nvPr/>
        </p:nvCxnSpPr>
        <p:spPr>
          <a:xfrm>
            <a:off x="6067717" y="5120975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Conector recto 719">
            <a:extLst>
              <a:ext uri="{FF2B5EF4-FFF2-40B4-BE49-F238E27FC236}">
                <a16:creationId xmlns:a16="http://schemas.microsoft.com/office/drawing/2014/main" id="{AB253AF7-2382-4265-B001-447473A57038}"/>
              </a:ext>
            </a:extLst>
          </p:cNvPr>
          <p:cNvCxnSpPr>
            <a:stCxn id="136" idx="4"/>
            <a:endCxn id="151" idx="0"/>
          </p:cNvCxnSpPr>
          <p:nvPr/>
        </p:nvCxnSpPr>
        <p:spPr>
          <a:xfrm flipH="1">
            <a:off x="5544818" y="4791074"/>
            <a:ext cx="182881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Conector recto 721">
            <a:extLst>
              <a:ext uri="{FF2B5EF4-FFF2-40B4-BE49-F238E27FC236}">
                <a16:creationId xmlns:a16="http://schemas.microsoft.com/office/drawing/2014/main" id="{5EFF308F-B2D1-43E9-BFC0-89CAFE8A5C6F}"/>
              </a:ext>
            </a:extLst>
          </p:cNvPr>
          <p:cNvCxnSpPr>
            <a:stCxn id="137" idx="4"/>
            <a:endCxn id="152" idx="0"/>
          </p:cNvCxnSpPr>
          <p:nvPr/>
        </p:nvCxnSpPr>
        <p:spPr>
          <a:xfrm flipH="1">
            <a:off x="5944004" y="4859654"/>
            <a:ext cx="114301" cy="137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Conector recto 723">
            <a:extLst>
              <a:ext uri="{FF2B5EF4-FFF2-40B4-BE49-F238E27FC236}">
                <a16:creationId xmlns:a16="http://schemas.microsoft.com/office/drawing/2014/main" id="{9BBB000B-2BDF-42F6-BE89-DFBDC7EE430A}"/>
              </a:ext>
            </a:extLst>
          </p:cNvPr>
          <p:cNvCxnSpPr>
            <a:stCxn id="138" idx="4"/>
            <a:endCxn id="153" idx="0"/>
          </p:cNvCxnSpPr>
          <p:nvPr/>
        </p:nvCxnSpPr>
        <p:spPr>
          <a:xfrm flipH="1">
            <a:off x="6343190" y="4859654"/>
            <a:ext cx="251461" cy="137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Conector recto 725">
            <a:extLst>
              <a:ext uri="{FF2B5EF4-FFF2-40B4-BE49-F238E27FC236}">
                <a16:creationId xmlns:a16="http://schemas.microsoft.com/office/drawing/2014/main" id="{D405E8F3-4395-40B8-BE0F-22837BCE3188}"/>
              </a:ext>
            </a:extLst>
          </p:cNvPr>
          <p:cNvCxnSpPr>
            <a:stCxn id="139" idx="4"/>
            <a:endCxn id="154" idx="0"/>
          </p:cNvCxnSpPr>
          <p:nvPr/>
        </p:nvCxnSpPr>
        <p:spPr>
          <a:xfrm flipH="1">
            <a:off x="6742376" y="4791074"/>
            <a:ext cx="182881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Conector recto 727">
            <a:extLst>
              <a:ext uri="{FF2B5EF4-FFF2-40B4-BE49-F238E27FC236}">
                <a16:creationId xmlns:a16="http://schemas.microsoft.com/office/drawing/2014/main" id="{2B6090EA-C31C-46A3-BA73-5F09AF0A0B7A}"/>
              </a:ext>
            </a:extLst>
          </p:cNvPr>
          <p:cNvCxnSpPr>
            <a:stCxn id="153" idx="4"/>
            <a:endCxn id="168" idx="0"/>
          </p:cNvCxnSpPr>
          <p:nvPr/>
        </p:nvCxnSpPr>
        <p:spPr>
          <a:xfrm>
            <a:off x="6343190" y="5244688"/>
            <a:ext cx="4612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Conector recto 729">
            <a:extLst>
              <a:ext uri="{FF2B5EF4-FFF2-40B4-BE49-F238E27FC236}">
                <a16:creationId xmlns:a16="http://schemas.microsoft.com/office/drawing/2014/main" id="{6A7318AC-7D2D-4958-A00D-7C319EF43891}"/>
              </a:ext>
            </a:extLst>
          </p:cNvPr>
          <p:cNvCxnSpPr>
            <a:stCxn id="153" idx="6"/>
            <a:endCxn id="154" idx="2"/>
          </p:cNvCxnSpPr>
          <p:nvPr/>
        </p:nvCxnSpPr>
        <p:spPr>
          <a:xfrm>
            <a:off x="6466903" y="5120975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Conector recto 731">
            <a:extLst>
              <a:ext uri="{FF2B5EF4-FFF2-40B4-BE49-F238E27FC236}">
                <a16:creationId xmlns:a16="http://schemas.microsoft.com/office/drawing/2014/main" id="{90B4F58E-0DE9-4EA0-BDFF-56A51FB34D65}"/>
              </a:ext>
            </a:extLst>
          </p:cNvPr>
          <p:cNvCxnSpPr>
            <a:stCxn id="154" idx="4"/>
            <a:endCxn id="169" idx="0"/>
          </p:cNvCxnSpPr>
          <p:nvPr/>
        </p:nvCxnSpPr>
        <p:spPr>
          <a:xfrm>
            <a:off x="6742376" y="5244688"/>
            <a:ext cx="4612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Conector recto 733">
            <a:extLst>
              <a:ext uri="{FF2B5EF4-FFF2-40B4-BE49-F238E27FC236}">
                <a16:creationId xmlns:a16="http://schemas.microsoft.com/office/drawing/2014/main" id="{3E9AE931-CC92-4648-8B33-5BCD5D1D5DF9}"/>
              </a:ext>
            </a:extLst>
          </p:cNvPr>
          <p:cNvCxnSpPr>
            <a:stCxn id="168" idx="6"/>
            <a:endCxn id="169" idx="2"/>
          </p:cNvCxnSpPr>
          <p:nvPr/>
        </p:nvCxnSpPr>
        <p:spPr>
          <a:xfrm>
            <a:off x="6471515" y="556506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Conector recto 735">
            <a:extLst>
              <a:ext uri="{FF2B5EF4-FFF2-40B4-BE49-F238E27FC236}">
                <a16:creationId xmlns:a16="http://schemas.microsoft.com/office/drawing/2014/main" id="{247152B3-2F91-4E60-83D4-E5460A22160B}"/>
              </a:ext>
            </a:extLst>
          </p:cNvPr>
          <p:cNvCxnSpPr>
            <a:stCxn id="154" idx="6"/>
            <a:endCxn id="155" idx="2"/>
          </p:cNvCxnSpPr>
          <p:nvPr/>
        </p:nvCxnSpPr>
        <p:spPr>
          <a:xfrm>
            <a:off x="6866089" y="5120975"/>
            <a:ext cx="180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ector recto 737">
            <a:extLst>
              <a:ext uri="{FF2B5EF4-FFF2-40B4-BE49-F238E27FC236}">
                <a16:creationId xmlns:a16="http://schemas.microsoft.com/office/drawing/2014/main" id="{E561DD92-BBB3-4D7C-98B1-9E71F2368790}"/>
              </a:ext>
            </a:extLst>
          </p:cNvPr>
          <p:cNvCxnSpPr>
            <a:stCxn id="155" idx="4"/>
            <a:endCxn id="170" idx="0"/>
          </p:cNvCxnSpPr>
          <p:nvPr/>
        </p:nvCxnSpPr>
        <p:spPr>
          <a:xfrm flipH="1">
            <a:off x="7146174" y="5244688"/>
            <a:ext cx="23963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ector recto 739">
            <a:extLst>
              <a:ext uri="{FF2B5EF4-FFF2-40B4-BE49-F238E27FC236}">
                <a16:creationId xmlns:a16="http://schemas.microsoft.com/office/drawing/2014/main" id="{CEC2D367-9C96-43A7-AE8A-23C7868F1F76}"/>
              </a:ext>
            </a:extLst>
          </p:cNvPr>
          <p:cNvCxnSpPr>
            <a:stCxn id="156" idx="4"/>
            <a:endCxn id="171" idx="0"/>
          </p:cNvCxnSpPr>
          <p:nvPr/>
        </p:nvCxnSpPr>
        <p:spPr>
          <a:xfrm flipH="1">
            <a:off x="7545354" y="5244688"/>
            <a:ext cx="43013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Conector recto 741">
            <a:extLst>
              <a:ext uri="{FF2B5EF4-FFF2-40B4-BE49-F238E27FC236}">
                <a16:creationId xmlns:a16="http://schemas.microsoft.com/office/drawing/2014/main" id="{E04B9255-0F47-4410-A812-DA62134532D8}"/>
              </a:ext>
            </a:extLst>
          </p:cNvPr>
          <p:cNvCxnSpPr>
            <a:stCxn id="169" idx="6"/>
            <a:endCxn id="170" idx="2"/>
          </p:cNvCxnSpPr>
          <p:nvPr/>
        </p:nvCxnSpPr>
        <p:spPr>
          <a:xfrm>
            <a:off x="6870701" y="5565064"/>
            <a:ext cx="151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Conector recto 743">
            <a:extLst>
              <a:ext uri="{FF2B5EF4-FFF2-40B4-BE49-F238E27FC236}">
                <a16:creationId xmlns:a16="http://schemas.microsoft.com/office/drawing/2014/main" id="{9DFF2245-D171-4856-A3C2-5A82C104107B}"/>
              </a:ext>
            </a:extLst>
          </p:cNvPr>
          <p:cNvCxnSpPr>
            <a:stCxn id="170" idx="6"/>
            <a:endCxn id="171" idx="2"/>
          </p:cNvCxnSpPr>
          <p:nvPr/>
        </p:nvCxnSpPr>
        <p:spPr>
          <a:xfrm>
            <a:off x="7269887" y="5565064"/>
            <a:ext cx="1517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Conector recto 745">
            <a:extLst>
              <a:ext uri="{FF2B5EF4-FFF2-40B4-BE49-F238E27FC236}">
                <a16:creationId xmlns:a16="http://schemas.microsoft.com/office/drawing/2014/main" id="{E9F6A668-0E37-400F-B62D-A6FEE4A26C9A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3523763" y="3769658"/>
            <a:ext cx="398291" cy="3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ector recto 746">
            <a:extLst>
              <a:ext uri="{FF2B5EF4-FFF2-40B4-BE49-F238E27FC236}">
                <a16:creationId xmlns:a16="http://schemas.microsoft.com/office/drawing/2014/main" id="{68FC6478-5446-4B76-8CCA-1FC83A6B7731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3523955" y="4213747"/>
            <a:ext cx="407732" cy="1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Conector recto 747">
            <a:extLst>
              <a:ext uri="{FF2B5EF4-FFF2-40B4-BE49-F238E27FC236}">
                <a16:creationId xmlns:a16="http://schemas.microsoft.com/office/drawing/2014/main" id="{60EDBEC4-E357-49EC-804F-BD9EF7F64F72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3545112" y="4667361"/>
            <a:ext cx="357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Conector recto 751">
            <a:extLst>
              <a:ext uri="{FF2B5EF4-FFF2-40B4-BE49-F238E27FC236}">
                <a16:creationId xmlns:a16="http://schemas.microsoft.com/office/drawing/2014/main" id="{10B7F5FC-40E9-487F-9545-161ECD87C7B8}"/>
              </a:ext>
            </a:extLst>
          </p:cNvPr>
          <p:cNvCxnSpPr/>
          <p:nvPr/>
        </p:nvCxnSpPr>
        <p:spPr>
          <a:xfrm>
            <a:off x="6624797" y="2857778"/>
            <a:ext cx="90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Conector recto 752">
            <a:extLst>
              <a:ext uri="{FF2B5EF4-FFF2-40B4-BE49-F238E27FC236}">
                <a16:creationId xmlns:a16="http://schemas.microsoft.com/office/drawing/2014/main" id="{12B37A9E-04DA-4379-975E-105A7F78E34B}"/>
              </a:ext>
            </a:extLst>
          </p:cNvPr>
          <p:cNvCxnSpPr/>
          <p:nvPr/>
        </p:nvCxnSpPr>
        <p:spPr>
          <a:xfrm>
            <a:off x="6624797" y="2399291"/>
            <a:ext cx="90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Conector recto 753">
            <a:extLst>
              <a:ext uri="{FF2B5EF4-FFF2-40B4-BE49-F238E27FC236}">
                <a16:creationId xmlns:a16="http://schemas.microsoft.com/office/drawing/2014/main" id="{B4A026C1-47D0-4F50-AF41-B0D33D9591A6}"/>
              </a:ext>
            </a:extLst>
          </p:cNvPr>
          <p:cNvCxnSpPr/>
          <p:nvPr/>
        </p:nvCxnSpPr>
        <p:spPr>
          <a:xfrm>
            <a:off x="7471216" y="2400663"/>
            <a:ext cx="90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Conector recto 754">
            <a:extLst>
              <a:ext uri="{FF2B5EF4-FFF2-40B4-BE49-F238E27FC236}">
                <a16:creationId xmlns:a16="http://schemas.microsoft.com/office/drawing/2014/main" id="{6D68466C-9CE8-47D4-8048-842F5F735D7F}"/>
              </a:ext>
            </a:extLst>
          </p:cNvPr>
          <p:cNvCxnSpPr/>
          <p:nvPr/>
        </p:nvCxnSpPr>
        <p:spPr>
          <a:xfrm>
            <a:off x="7470325" y="2867192"/>
            <a:ext cx="90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Conector recto 756">
            <a:extLst>
              <a:ext uri="{FF2B5EF4-FFF2-40B4-BE49-F238E27FC236}">
                <a16:creationId xmlns:a16="http://schemas.microsoft.com/office/drawing/2014/main" id="{1470588B-E653-4F2E-BC00-8FB395BA5842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3853664" y="1676696"/>
            <a:ext cx="158928" cy="213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Conector recto 758">
            <a:extLst>
              <a:ext uri="{FF2B5EF4-FFF2-40B4-BE49-F238E27FC236}">
                <a16:creationId xmlns:a16="http://schemas.microsoft.com/office/drawing/2014/main" id="{33D1B289-8C8F-46AB-9E0F-575D9CB5DD2E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4168181" y="2042680"/>
            <a:ext cx="173997" cy="175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Conector recto 759">
            <a:extLst>
              <a:ext uri="{FF2B5EF4-FFF2-40B4-BE49-F238E27FC236}">
                <a16:creationId xmlns:a16="http://schemas.microsoft.com/office/drawing/2014/main" id="{9CDD4BFD-9DA7-4AC4-AD5A-079CD8CFF537}"/>
              </a:ext>
            </a:extLst>
          </p:cNvPr>
          <p:cNvCxnSpPr>
            <a:cxnSpLocks/>
          </p:cNvCxnSpPr>
          <p:nvPr/>
        </p:nvCxnSpPr>
        <p:spPr>
          <a:xfrm rot="5400000">
            <a:off x="6848108" y="2128526"/>
            <a:ext cx="90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Conector recto 761">
            <a:extLst>
              <a:ext uri="{FF2B5EF4-FFF2-40B4-BE49-F238E27FC236}">
                <a16:creationId xmlns:a16="http://schemas.microsoft.com/office/drawing/2014/main" id="{D067B385-03FA-42A6-A2A4-DE3B9C11045A}"/>
              </a:ext>
            </a:extLst>
          </p:cNvPr>
          <p:cNvCxnSpPr>
            <a:cxnSpLocks/>
          </p:cNvCxnSpPr>
          <p:nvPr/>
        </p:nvCxnSpPr>
        <p:spPr>
          <a:xfrm rot="5400000">
            <a:off x="7248314" y="2118326"/>
            <a:ext cx="90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Conector recto 762">
            <a:extLst>
              <a:ext uri="{FF2B5EF4-FFF2-40B4-BE49-F238E27FC236}">
                <a16:creationId xmlns:a16="http://schemas.microsoft.com/office/drawing/2014/main" id="{E1E4B746-7637-42BB-8125-E4547EB27EBF}"/>
              </a:ext>
            </a:extLst>
          </p:cNvPr>
          <p:cNvCxnSpPr>
            <a:cxnSpLocks/>
          </p:cNvCxnSpPr>
          <p:nvPr/>
        </p:nvCxnSpPr>
        <p:spPr>
          <a:xfrm rot="5400000">
            <a:off x="6855026" y="3145180"/>
            <a:ext cx="90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Conector recto 763">
            <a:extLst>
              <a:ext uri="{FF2B5EF4-FFF2-40B4-BE49-F238E27FC236}">
                <a16:creationId xmlns:a16="http://schemas.microsoft.com/office/drawing/2014/main" id="{C451037B-7EA9-43CF-BD03-432B66A83CEE}"/>
              </a:ext>
            </a:extLst>
          </p:cNvPr>
          <p:cNvCxnSpPr>
            <a:cxnSpLocks/>
          </p:cNvCxnSpPr>
          <p:nvPr/>
        </p:nvCxnSpPr>
        <p:spPr>
          <a:xfrm rot="5400000">
            <a:off x="7250484" y="3139431"/>
            <a:ext cx="90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Conector recto 765">
            <a:extLst>
              <a:ext uri="{FF2B5EF4-FFF2-40B4-BE49-F238E27FC236}">
                <a16:creationId xmlns:a16="http://schemas.microsoft.com/office/drawing/2014/main" id="{E0F9F5D8-16F5-4BF3-B47E-C49824D97228}"/>
              </a:ext>
            </a:extLst>
          </p:cNvPr>
          <p:cNvCxnSpPr>
            <a:stCxn id="34" idx="4"/>
            <a:endCxn id="49" idx="0"/>
          </p:cNvCxnSpPr>
          <p:nvPr/>
        </p:nvCxnSpPr>
        <p:spPr>
          <a:xfrm flipH="1">
            <a:off x="6893352" y="1644351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CuadroTexto 766">
            <a:extLst>
              <a:ext uri="{FF2B5EF4-FFF2-40B4-BE49-F238E27FC236}">
                <a16:creationId xmlns:a16="http://schemas.microsoft.com/office/drawing/2014/main" id="{98039B5E-4214-4C47-AD92-74BE764ACBE8}"/>
              </a:ext>
            </a:extLst>
          </p:cNvPr>
          <p:cNvSpPr txBox="1"/>
          <p:nvPr/>
        </p:nvSpPr>
        <p:spPr>
          <a:xfrm>
            <a:off x="508139" y="968463"/>
            <a:ext cx="1524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/>
              <a:t>interstitial</a:t>
            </a:r>
            <a:r>
              <a:rPr lang="es-ES" sz="2000" b="1" dirty="0"/>
              <a:t> </a:t>
            </a:r>
            <a:r>
              <a:rPr lang="es-ES" sz="2000" b="1" dirty="0" err="1"/>
              <a:t>impurity</a:t>
            </a:r>
            <a:endParaRPr lang="es-ES" sz="2000" b="1" dirty="0"/>
          </a:p>
        </p:txBody>
      </p:sp>
      <p:sp>
        <p:nvSpPr>
          <p:cNvPr id="768" name="CuadroTexto 767">
            <a:extLst>
              <a:ext uri="{FF2B5EF4-FFF2-40B4-BE49-F238E27FC236}">
                <a16:creationId xmlns:a16="http://schemas.microsoft.com/office/drawing/2014/main" id="{A65796F2-AEFF-4434-A0AC-0E5265D7113A}"/>
              </a:ext>
            </a:extLst>
          </p:cNvPr>
          <p:cNvSpPr txBox="1"/>
          <p:nvPr/>
        </p:nvSpPr>
        <p:spPr>
          <a:xfrm>
            <a:off x="5971267" y="145332"/>
            <a:ext cx="1928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impurity</a:t>
            </a:r>
            <a:r>
              <a:rPr lang="es-ES" sz="2000" b="1" dirty="0"/>
              <a:t> </a:t>
            </a:r>
            <a:r>
              <a:rPr lang="es-ES" sz="2000" b="1" dirty="0" err="1"/>
              <a:t>precipitate</a:t>
            </a:r>
            <a:endParaRPr lang="es-ES" sz="2000" b="1" dirty="0"/>
          </a:p>
        </p:txBody>
      </p:sp>
      <p:sp>
        <p:nvSpPr>
          <p:cNvPr id="769" name="CuadroTexto 768">
            <a:extLst>
              <a:ext uri="{FF2B5EF4-FFF2-40B4-BE49-F238E27FC236}">
                <a16:creationId xmlns:a16="http://schemas.microsoft.com/office/drawing/2014/main" id="{E6A3ECFC-38F6-4F70-9274-0503390915E7}"/>
              </a:ext>
            </a:extLst>
          </p:cNvPr>
          <p:cNvSpPr txBox="1"/>
          <p:nvPr/>
        </p:nvSpPr>
        <p:spPr>
          <a:xfrm>
            <a:off x="82620" y="2486733"/>
            <a:ext cx="1827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/>
              <a:t>doping (</a:t>
            </a:r>
            <a:r>
              <a:rPr lang="es-ES" sz="2000" b="1" dirty="0" err="1"/>
              <a:t>substitutional</a:t>
            </a:r>
            <a:r>
              <a:rPr lang="es-ES" sz="2000" b="1" dirty="0"/>
              <a:t>)</a:t>
            </a:r>
          </a:p>
          <a:p>
            <a:pPr algn="r"/>
            <a:r>
              <a:rPr lang="es-ES" sz="2000" b="1" dirty="0" err="1"/>
              <a:t>impurity</a:t>
            </a:r>
            <a:endParaRPr lang="es-ES" sz="2000" b="1" dirty="0"/>
          </a:p>
        </p:txBody>
      </p:sp>
      <p:sp>
        <p:nvSpPr>
          <p:cNvPr id="770" name="CuadroTexto 769">
            <a:extLst>
              <a:ext uri="{FF2B5EF4-FFF2-40B4-BE49-F238E27FC236}">
                <a16:creationId xmlns:a16="http://schemas.microsoft.com/office/drawing/2014/main" id="{1DE7094E-D1C3-493B-8881-95118CA33789}"/>
              </a:ext>
            </a:extLst>
          </p:cNvPr>
          <p:cNvSpPr txBox="1"/>
          <p:nvPr/>
        </p:nvSpPr>
        <p:spPr>
          <a:xfrm>
            <a:off x="507469" y="3826521"/>
            <a:ext cx="136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dislocation</a:t>
            </a:r>
            <a:endParaRPr lang="es-ES" sz="2000" b="1" dirty="0"/>
          </a:p>
        </p:txBody>
      </p:sp>
      <p:sp>
        <p:nvSpPr>
          <p:cNvPr id="771" name="CuadroTexto 770">
            <a:extLst>
              <a:ext uri="{FF2B5EF4-FFF2-40B4-BE49-F238E27FC236}">
                <a16:creationId xmlns:a16="http://schemas.microsoft.com/office/drawing/2014/main" id="{756BBFE2-17D3-4085-8566-9308C8C3E429}"/>
              </a:ext>
            </a:extLst>
          </p:cNvPr>
          <p:cNvSpPr txBox="1"/>
          <p:nvPr/>
        </p:nvSpPr>
        <p:spPr>
          <a:xfrm>
            <a:off x="4134713" y="429268"/>
            <a:ext cx="136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vacancy</a:t>
            </a:r>
            <a:endParaRPr lang="es-ES" sz="2000" b="1" dirty="0"/>
          </a:p>
        </p:txBody>
      </p:sp>
      <p:cxnSp>
        <p:nvCxnSpPr>
          <p:cNvPr id="773" name="Conector recto de flecha 772">
            <a:extLst>
              <a:ext uri="{FF2B5EF4-FFF2-40B4-BE49-F238E27FC236}">
                <a16:creationId xmlns:a16="http://schemas.microsoft.com/office/drawing/2014/main" id="{5596CA45-1A32-402F-B626-307B3DB9EAAD}"/>
              </a:ext>
            </a:extLst>
          </p:cNvPr>
          <p:cNvCxnSpPr>
            <a:cxnSpLocks/>
            <a:endCxn id="784" idx="2"/>
          </p:cNvCxnSpPr>
          <p:nvPr/>
        </p:nvCxnSpPr>
        <p:spPr>
          <a:xfrm>
            <a:off x="1868957" y="4048092"/>
            <a:ext cx="1314449" cy="98383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Conector recto de flecha 773">
            <a:extLst>
              <a:ext uri="{FF2B5EF4-FFF2-40B4-BE49-F238E27FC236}">
                <a16:creationId xmlns:a16="http://schemas.microsoft.com/office/drawing/2014/main" id="{9FBA63EF-CF11-4DDB-92A8-ED4DC94DCB8B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755911" y="2812659"/>
            <a:ext cx="622682" cy="40246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Conector recto de flecha 775">
            <a:extLst>
              <a:ext uri="{FF2B5EF4-FFF2-40B4-BE49-F238E27FC236}">
                <a16:creationId xmlns:a16="http://schemas.microsoft.com/office/drawing/2014/main" id="{BCA6663C-7FDC-4C85-8BE0-FD862793D376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1790427" y="1362620"/>
            <a:ext cx="872167" cy="341085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Conector recto de flecha 777">
            <a:extLst>
              <a:ext uri="{FF2B5EF4-FFF2-40B4-BE49-F238E27FC236}">
                <a16:creationId xmlns:a16="http://schemas.microsoft.com/office/drawing/2014/main" id="{259C6241-08D7-457C-8A2A-CC849D244ECF}"/>
              </a:ext>
            </a:extLst>
          </p:cNvPr>
          <p:cNvCxnSpPr>
            <a:cxnSpLocks/>
            <a:endCxn id="176" idx="7"/>
          </p:cNvCxnSpPr>
          <p:nvPr/>
        </p:nvCxnSpPr>
        <p:spPr>
          <a:xfrm flipH="1">
            <a:off x="4180925" y="829378"/>
            <a:ext cx="362267" cy="1038346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Conector recto de flecha 781">
            <a:extLst>
              <a:ext uri="{FF2B5EF4-FFF2-40B4-BE49-F238E27FC236}">
                <a16:creationId xmlns:a16="http://schemas.microsoft.com/office/drawing/2014/main" id="{F5E8E7F7-FB84-4A8B-A1EC-CBE7BEF23E5B}"/>
              </a:ext>
            </a:extLst>
          </p:cNvPr>
          <p:cNvCxnSpPr>
            <a:cxnSpLocks/>
            <a:endCxn id="240" idx="0"/>
          </p:cNvCxnSpPr>
          <p:nvPr/>
        </p:nvCxnSpPr>
        <p:spPr>
          <a:xfrm>
            <a:off x="6657563" y="904688"/>
            <a:ext cx="347651" cy="1261576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Elipse 783">
            <a:extLst>
              <a:ext uri="{FF2B5EF4-FFF2-40B4-BE49-F238E27FC236}">
                <a16:creationId xmlns:a16="http://schemas.microsoft.com/office/drawing/2014/main" id="{5C204B1D-46BF-4FCC-A778-46204CD38B86}"/>
              </a:ext>
            </a:extLst>
          </p:cNvPr>
          <p:cNvSpPr/>
          <p:nvPr/>
        </p:nvSpPr>
        <p:spPr>
          <a:xfrm>
            <a:off x="3183406" y="2936239"/>
            <a:ext cx="1066667" cy="2420471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0" name="Elipse 789">
            <a:extLst>
              <a:ext uri="{FF2B5EF4-FFF2-40B4-BE49-F238E27FC236}">
                <a16:creationId xmlns:a16="http://schemas.microsoft.com/office/drawing/2014/main" id="{0A1E7224-1B32-438D-9E29-84F57033BE4A}"/>
              </a:ext>
            </a:extLst>
          </p:cNvPr>
          <p:cNvSpPr/>
          <p:nvPr/>
        </p:nvSpPr>
        <p:spPr>
          <a:xfrm rot="3735112">
            <a:off x="7957016" y="100518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5" name="Elipse 794">
            <a:extLst>
              <a:ext uri="{FF2B5EF4-FFF2-40B4-BE49-F238E27FC236}">
                <a16:creationId xmlns:a16="http://schemas.microsoft.com/office/drawing/2014/main" id="{6345EBA8-EBB2-4B66-921D-99D11AFBB28C}"/>
              </a:ext>
            </a:extLst>
          </p:cNvPr>
          <p:cNvSpPr/>
          <p:nvPr/>
        </p:nvSpPr>
        <p:spPr>
          <a:xfrm rot="3735112">
            <a:off x="8928096" y="96265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6" name="Elipse 795">
            <a:extLst>
              <a:ext uri="{FF2B5EF4-FFF2-40B4-BE49-F238E27FC236}">
                <a16:creationId xmlns:a16="http://schemas.microsoft.com/office/drawing/2014/main" id="{BD68758B-7A2A-4483-9F93-3106EC68D1AB}"/>
              </a:ext>
            </a:extLst>
          </p:cNvPr>
          <p:cNvSpPr/>
          <p:nvPr/>
        </p:nvSpPr>
        <p:spPr>
          <a:xfrm rot="3735112">
            <a:off x="8543031" y="1164080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7" name="Elipse 796">
            <a:extLst>
              <a:ext uri="{FF2B5EF4-FFF2-40B4-BE49-F238E27FC236}">
                <a16:creationId xmlns:a16="http://schemas.microsoft.com/office/drawing/2014/main" id="{B8FDFE4C-98B1-4738-8662-D12FAF7B6136}"/>
              </a:ext>
            </a:extLst>
          </p:cNvPr>
          <p:cNvSpPr/>
          <p:nvPr/>
        </p:nvSpPr>
        <p:spPr>
          <a:xfrm rot="3735112">
            <a:off x="8150011" y="137084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99" name="Conector recto 798">
            <a:extLst>
              <a:ext uri="{FF2B5EF4-FFF2-40B4-BE49-F238E27FC236}">
                <a16:creationId xmlns:a16="http://schemas.microsoft.com/office/drawing/2014/main" id="{39408DF3-EC70-4F77-A65F-E5CDC663BF81}"/>
              </a:ext>
            </a:extLst>
          </p:cNvPr>
          <p:cNvCxnSpPr>
            <a:stCxn id="795" idx="4"/>
            <a:endCxn id="796" idx="0"/>
          </p:cNvCxnSpPr>
          <p:nvPr/>
        </p:nvCxnSpPr>
        <p:spPr>
          <a:xfrm rot="3735112" flipH="1">
            <a:off x="8858767" y="1093511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Conector recto 799">
            <a:extLst>
              <a:ext uri="{FF2B5EF4-FFF2-40B4-BE49-F238E27FC236}">
                <a16:creationId xmlns:a16="http://schemas.microsoft.com/office/drawing/2014/main" id="{18E08134-72DD-479D-B52F-FF35EED4F15F}"/>
              </a:ext>
            </a:extLst>
          </p:cNvPr>
          <p:cNvCxnSpPr>
            <a:stCxn id="796" idx="4"/>
            <a:endCxn id="797" idx="0"/>
          </p:cNvCxnSpPr>
          <p:nvPr/>
        </p:nvCxnSpPr>
        <p:spPr>
          <a:xfrm rot="3735112">
            <a:off x="8470234" y="1292842"/>
            <a:ext cx="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Elipse 800">
            <a:extLst>
              <a:ext uri="{FF2B5EF4-FFF2-40B4-BE49-F238E27FC236}">
                <a16:creationId xmlns:a16="http://schemas.microsoft.com/office/drawing/2014/main" id="{643C6CC0-DBFE-4301-B89F-DD4A5EA03BF7}"/>
              </a:ext>
            </a:extLst>
          </p:cNvPr>
          <p:cNvSpPr/>
          <p:nvPr/>
        </p:nvSpPr>
        <p:spPr>
          <a:xfrm rot="3735112">
            <a:off x="9470367" y="113657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2" name="Elipse 801">
            <a:extLst>
              <a:ext uri="{FF2B5EF4-FFF2-40B4-BE49-F238E27FC236}">
                <a16:creationId xmlns:a16="http://schemas.microsoft.com/office/drawing/2014/main" id="{8709ABE4-7B43-46B5-B6A8-3E6FD2049776}"/>
              </a:ext>
            </a:extLst>
          </p:cNvPr>
          <p:cNvSpPr/>
          <p:nvPr/>
        </p:nvSpPr>
        <p:spPr>
          <a:xfrm rot="3735112">
            <a:off x="9119970" y="132206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3" name="Elipse 802">
            <a:extLst>
              <a:ext uri="{FF2B5EF4-FFF2-40B4-BE49-F238E27FC236}">
                <a16:creationId xmlns:a16="http://schemas.microsoft.com/office/drawing/2014/main" id="{D0C5D501-C3BD-478B-96FF-EBFBD83AD1CA}"/>
              </a:ext>
            </a:extLst>
          </p:cNvPr>
          <p:cNvSpPr/>
          <p:nvPr/>
        </p:nvSpPr>
        <p:spPr>
          <a:xfrm rot="3735112">
            <a:off x="8734904" y="1523490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4" name="Elipse 803">
            <a:extLst>
              <a:ext uri="{FF2B5EF4-FFF2-40B4-BE49-F238E27FC236}">
                <a16:creationId xmlns:a16="http://schemas.microsoft.com/office/drawing/2014/main" id="{37EAB5D3-AB93-4B51-9C6B-0AE28BFC9572}"/>
              </a:ext>
            </a:extLst>
          </p:cNvPr>
          <p:cNvSpPr/>
          <p:nvPr/>
        </p:nvSpPr>
        <p:spPr>
          <a:xfrm rot="3735112">
            <a:off x="8341884" y="173025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05" name="Conector recto 804">
            <a:extLst>
              <a:ext uri="{FF2B5EF4-FFF2-40B4-BE49-F238E27FC236}">
                <a16:creationId xmlns:a16="http://schemas.microsoft.com/office/drawing/2014/main" id="{BCB9511A-970E-4902-ADC6-D000475661F4}"/>
              </a:ext>
            </a:extLst>
          </p:cNvPr>
          <p:cNvCxnSpPr>
            <a:stCxn id="801" idx="4"/>
            <a:endCxn id="802" idx="0"/>
          </p:cNvCxnSpPr>
          <p:nvPr/>
        </p:nvCxnSpPr>
        <p:spPr>
          <a:xfrm rot="3735112">
            <a:off x="9418371" y="1278515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Conector recto 805">
            <a:extLst>
              <a:ext uri="{FF2B5EF4-FFF2-40B4-BE49-F238E27FC236}">
                <a16:creationId xmlns:a16="http://schemas.microsoft.com/office/drawing/2014/main" id="{845E06D7-26CD-47A7-BCFA-F76FF0D6AE03}"/>
              </a:ext>
            </a:extLst>
          </p:cNvPr>
          <p:cNvCxnSpPr>
            <a:stCxn id="802" idx="4"/>
            <a:endCxn id="803" idx="0"/>
          </p:cNvCxnSpPr>
          <p:nvPr/>
        </p:nvCxnSpPr>
        <p:spPr>
          <a:xfrm rot="3735112" flipH="1">
            <a:off x="9050640" y="1452922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Conector recto 806">
            <a:extLst>
              <a:ext uri="{FF2B5EF4-FFF2-40B4-BE49-F238E27FC236}">
                <a16:creationId xmlns:a16="http://schemas.microsoft.com/office/drawing/2014/main" id="{79AA40DA-3778-42CD-A4DE-1626EBBAD5D2}"/>
              </a:ext>
            </a:extLst>
          </p:cNvPr>
          <p:cNvCxnSpPr>
            <a:stCxn id="803" idx="4"/>
            <a:endCxn id="804" idx="0"/>
          </p:cNvCxnSpPr>
          <p:nvPr/>
        </p:nvCxnSpPr>
        <p:spPr>
          <a:xfrm rot="3735112">
            <a:off x="8662107" y="1652252"/>
            <a:ext cx="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Elipse 808">
            <a:extLst>
              <a:ext uri="{FF2B5EF4-FFF2-40B4-BE49-F238E27FC236}">
                <a16:creationId xmlns:a16="http://schemas.microsoft.com/office/drawing/2014/main" id="{7D235B0F-FEA6-48C5-8BBB-D9121F747FF9}"/>
              </a:ext>
            </a:extLst>
          </p:cNvPr>
          <p:cNvSpPr/>
          <p:nvPr/>
        </p:nvSpPr>
        <p:spPr>
          <a:xfrm rot="3735112">
            <a:off x="9312964" y="168772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0" name="Elipse 809">
            <a:extLst>
              <a:ext uri="{FF2B5EF4-FFF2-40B4-BE49-F238E27FC236}">
                <a16:creationId xmlns:a16="http://schemas.microsoft.com/office/drawing/2014/main" id="{6C3F82C7-9A4E-4A12-9103-DBCB974784A6}"/>
              </a:ext>
            </a:extLst>
          </p:cNvPr>
          <p:cNvSpPr/>
          <p:nvPr/>
        </p:nvSpPr>
        <p:spPr>
          <a:xfrm rot="3735112">
            <a:off x="8927899" y="1889150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1" name="Elipse 810">
            <a:extLst>
              <a:ext uri="{FF2B5EF4-FFF2-40B4-BE49-F238E27FC236}">
                <a16:creationId xmlns:a16="http://schemas.microsoft.com/office/drawing/2014/main" id="{E393994C-A253-443D-9432-509723AD1BB5}"/>
              </a:ext>
            </a:extLst>
          </p:cNvPr>
          <p:cNvSpPr/>
          <p:nvPr/>
        </p:nvSpPr>
        <p:spPr>
          <a:xfrm rot="3735112">
            <a:off x="8534879" y="209591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3" name="Conector recto 812">
            <a:extLst>
              <a:ext uri="{FF2B5EF4-FFF2-40B4-BE49-F238E27FC236}">
                <a16:creationId xmlns:a16="http://schemas.microsoft.com/office/drawing/2014/main" id="{0E52CF3F-BF61-435C-91A4-9F955459AC3B}"/>
              </a:ext>
            </a:extLst>
          </p:cNvPr>
          <p:cNvCxnSpPr>
            <a:stCxn id="809" idx="4"/>
            <a:endCxn id="810" idx="0"/>
          </p:cNvCxnSpPr>
          <p:nvPr/>
        </p:nvCxnSpPr>
        <p:spPr>
          <a:xfrm rot="3735112" flipH="1">
            <a:off x="9243635" y="1818581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Conector recto 813">
            <a:extLst>
              <a:ext uri="{FF2B5EF4-FFF2-40B4-BE49-F238E27FC236}">
                <a16:creationId xmlns:a16="http://schemas.microsoft.com/office/drawing/2014/main" id="{21D0A6F2-8952-4F98-B0C7-D40C5AE8B472}"/>
              </a:ext>
            </a:extLst>
          </p:cNvPr>
          <p:cNvCxnSpPr>
            <a:stCxn id="810" idx="4"/>
            <a:endCxn id="811" idx="0"/>
          </p:cNvCxnSpPr>
          <p:nvPr/>
        </p:nvCxnSpPr>
        <p:spPr>
          <a:xfrm rot="3735112">
            <a:off x="8855102" y="2017912"/>
            <a:ext cx="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Elipse 815">
            <a:extLst>
              <a:ext uri="{FF2B5EF4-FFF2-40B4-BE49-F238E27FC236}">
                <a16:creationId xmlns:a16="http://schemas.microsoft.com/office/drawing/2014/main" id="{95AF6ABB-6657-4D6C-847A-128C761FE1D7}"/>
              </a:ext>
            </a:extLst>
          </p:cNvPr>
          <p:cNvSpPr/>
          <p:nvPr/>
        </p:nvSpPr>
        <p:spPr>
          <a:xfrm rot="3735112">
            <a:off x="9506910" y="2040490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7" name="Elipse 816">
            <a:extLst>
              <a:ext uri="{FF2B5EF4-FFF2-40B4-BE49-F238E27FC236}">
                <a16:creationId xmlns:a16="http://schemas.microsoft.com/office/drawing/2014/main" id="{B6FA6B79-7EB5-48B4-A37F-1E645D5CFE58}"/>
              </a:ext>
            </a:extLst>
          </p:cNvPr>
          <p:cNvSpPr/>
          <p:nvPr/>
        </p:nvSpPr>
        <p:spPr>
          <a:xfrm rot="3735112">
            <a:off x="9121844" y="224191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8" name="Elipse 817">
            <a:extLst>
              <a:ext uri="{FF2B5EF4-FFF2-40B4-BE49-F238E27FC236}">
                <a16:creationId xmlns:a16="http://schemas.microsoft.com/office/drawing/2014/main" id="{44902546-C740-4854-99A6-6ECFC33C0D91}"/>
              </a:ext>
            </a:extLst>
          </p:cNvPr>
          <p:cNvSpPr/>
          <p:nvPr/>
        </p:nvSpPr>
        <p:spPr>
          <a:xfrm rot="3735112">
            <a:off x="8728824" y="244867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20" name="Conector recto 819">
            <a:extLst>
              <a:ext uri="{FF2B5EF4-FFF2-40B4-BE49-F238E27FC236}">
                <a16:creationId xmlns:a16="http://schemas.microsoft.com/office/drawing/2014/main" id="{AE24D5AD-CB67-4DB9-8A18-6AC31AF0055B}"/>
              </a:ext>
            </a:extLst>
          </p:cNvPr>
          <p:cNvCxnSpPr>
            <a:stCxn id="816" idx="4"/>
            <a:endCxn id="817" idx="0"/>
          </p:cNvCxnSpPr>
          <p:nvPr/>
        </p:nvCxnSpPr>
        <p:spPr>
          <a:xfrm rot="3735112" flipH="1">
            <a:off x="9437580" y="2171346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ector recto 820">
            <a:extLst>
              <a:ext uri="{FF2B5EF4-FFF2-40B4-BE49-F238E27FC236}">
                <a16:creationId xmlns:a16="http://schemas.microsoft.com/office/drawing/2014/main" id="{6CD83FD6-CB7F-4D20-9D5C-5C6E8A2D6ACA}"/>
              </a:ext>
            </a:extLst>
          </p:cNvPr>
          <p:cNvCxnSpPr>
            <a:stCxn id="817" idx="4"/>
            <a:endCxn id="818" idx="0"/>
          </p:cNvCxnSpPr>
          <p:nvPr/>
        </p:nvCxnSpPr>
        <p:spPr>
          <a:xfrm rot="3735112">
            <a:off x="9049047" y="2370677"/>
            <a:ext cx="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Elipse 823">
            <a:extLst>
              <a:ext uri="{FF2B5EF4-FFF2-40B4-BE49-F238E27FC236}">
                <a16:creationId xmlns:a16="http://schemas.microsoft.com/office/drawing/2014/main" id="{9B5DA850-A5F9-482B-912C-E5CA4347C529}"/>
              </a:ext>
            </a:extLst>
          </p:cNvPr>
          <p:cNvSpPr/>
          <p:nvPr/>
        </p:nvSpPr>
        <p:spPr>
          <a:xfrm rot="3735112">
            <a:off x="9314839" y="260757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5" name="Elipse 824">
            <a:extLst>
              <a:ext uri="{FF2B5EF4-FFF2-40B4-BE49-F238E27FC236}">
                <a16:creationId xmlns:a16="http://schemas.microsoft.com/office/drawing/2014/main" id="{04D2700A-AC12-4142-9174-50A14998BAF8}"/>
              </a:ext>
            </a:extLst>
          </p:cNvPr>
          <p:cNvSpPr/>
          <p:nvPr/>
        </p:nvSpPr>
        <p:spPr>
          <a:xfrm rot="3735112">
            <a:off x="8921819" y="281433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28" name="Conector recto 827">
            <a:extLst>
              <a:ext uri="{FF2B5EF4-FFF2-40B4-BE49-F238E27FC236}">
                <a16:creationId xmlns:a16="http://schemas.microsoft.com/office/drawing/2014/main" id="{504CF55D-C65F-4FE0-9B4A-4A171929CDCC}"/>
              </a:ext>
            </a:extLst>
          </p:cNvPr>
          <p:cNvCxnSpPr>
            <a:stCxn id="824" idx="4"/>
            <a:endCxn id="825" idx="0"/>
          </p:cNvCxnSpPr>
          <p:nvPr/>
        </p:nvCxnSpPr>
        <p:spPr>
          <a:xfrm rot="3735112">
            <a:off x="9242042" y="2736336"/>
            <a:ext cx="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Elipse 830">
            <a:extLst>
              <a:ext uri="{FF2B5EF4-FFF2-40B4-BE49-F238E27FC236}">
                <a16:creationId xmlns:a16="http://schemas.microsoft.com/office/drawing/2014/main" id="{43150816-B489-4D62-B59B-F9FE77436C5B}"/>
              </a:ext>
            </a:extLst>
          </p:cNvPr>
          <p:cNvSpPr/>
          <p:nvPr/>
        </p:nvSpPr>
        <p:spPr>
          <a:xfrm rot="3735112">
            <a:off x="9504033" y="296839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2" name="Elipse 831">
            <a:extLst>
              <a:ext uri="{FF2B5EF4-FFF2-40B4-BE49-F238E27FC236}">
                <a16:creationId xmlns:a16="http://schemas.microsoft.com/office/drawing/2014/main" id="{7532737A-194E-4BC1-A67E-C823E1558CB2}"/>
              </a:ext>
            </a:extLst>
          </p:cNvPr>
          <p:cNvSpPr/>
          <p:nvPr/>
        </p:nvSpPr>
        <p:spPr>
          <a:xfrm rot="3735112">
            <a:off x="9111013" y="317515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5" name="Conector recto 834">
            <a:extLst>
              <a:ext uri="{FF2B5EF4-FFF2-40B4-BE49-F238E27FC236}">
                <a16:creationId xmlns:a16="http://schemas.microsoft.com/office/drawing/2014/main" id="{D07D0515-E455-4EAD-83F7-4BDD8C993DD8}"/>
              </a:ext>
            </a:extLst>
          </p:cNvPr>
          <p:cNvCxnSpPr>
            <a:stCxn id="831" idx="4"/>
            <a:endCxn id="832" idx="0"/>
          </p:cNvCxnSpPr>
          <p:nvPr/>
        </p:nvCxnSpPr>
        <p:spPr>
          <a:xfrm rot="3735112">
            <a:off x="9431236" y="3097156"/>
            <a:ext cx="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" name="Elipse 838">
            <a:extLst>
              <a:ext uri="{FF2B5EF4-FFF2-40B4-BE49-F238E27FC236}">
                <a16:creationId xmlns:a16="http://schemas.microsoft.com/office/drawing/2014/main" id="{383CDE86-14C5-4B55-8748-360DD1742298}"/>
              </a:ext>
            </a:extLst>
          </p:cNvPr>
          <p:cNvSpPr/>
          <p:nvPr/>
        </p:nvSpPr>
        <p:spPr>
          <a:xfrm rot="3735112">
            <a:off x="9304008" y="354081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7" name="Elipse 856">
            <a:extLst>
              <a:ext uri="{FF2B5EF4-FFF2-40B4-BE49-F238E27FC236}">
                <a16:creationId xmlns:a16="http://schemas.microsoft.com/office/drawing/2014/main" id="{61D0D333-0366-48A7-ACEE-D14BCEFA5707}"/>
              </a:ext>
            </a:extLst>
          </p:cNvPr>
          <p:cNvSpPr/>
          <p:nvPr/>
        </p:nvSpPr>
        <p:spPr>
          <a:xfrm rot="3735112">
            <a:off x="7940039" y="194165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61" name="Conector recto 860">
            <a:extLst>
              <a:ext uri="{FF2B5EF4-FFF2-40B4-BE49-F238E27FC236}">
                <a16:creationId xmlns:a16="http://schemas.microsoft.com/office/drawing/2014/main" id="{0E6C515F-33FA-40A0-8F6D-8FE1CDEE2FF5}"/>
              </a:ext>
            </a:extLst>
          </p:cNvPr>
          <p:cNvCxnSpPr>
            <a:cxnSpLocks/>
            <a:stCxn id="857" idx="4"/>
          </p:cNvCxnSpPr>
          <p:nvPr/>
        </p:nvCxnSpPr>
        <p:spPr>
          <a:xfrm rot="3735112">
            <a:off x="7888044" y="2083595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Elipse 863">
            <a:extLst>
              <a:ext uri="{FF2B5EF4-FFF2-40B4-BE49-F238E27FC236}">
                <a16:creationId xmlns:a16="http://schemas.microsoft.com/office/drawing/2014/main" id="{DC2028C0-85C5-440B-99E7-D6583D29A85C}"/>
              </a:ext>
            </a:extLst>
          </p:cNvPr>
          <p:cNvSpPr/>
          <p:nvPr/>
        </p:nvSpPr>
        <p:spPr>
          <a:xfrm rot="3735112">
            <a:off x="8133034" y="230731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68" name="Conector recto 867">
            <a:extLst>
              <a:ext uri="{FF2B5EF4-FFF2-40B4-BE49-F238E27FC236}">
                <a16:creationId xmlns:a16="http://schemas.microsoft.com/office/drawing/2014/main" id="{F4E1D904-77FF-4B03-898B-41B457B23EAE}"/>
              </a:ext>
            </a:extLst>
          </p:cNvPr>
          <p:cNvCxnSpPr>
            <a:cxnSpLocks/>
            <a:stCxn id="864" idx="4"/>
          </p:cNvCxnSpPr>
          <p:nvPr/>
        </p:nvCxnSpPr>
        <p:spPr>
          <a:xfrm rot="3735112">
            <a:off x="8081038" y="2449255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1" name="Elipse 870">
            <a:extLst>
              <a:ext uri="{FF2B5EF4-FFF2-40B4-BE49-F238E27FC236}">
                <a16:creationId xmlns:a16="http://schemas.microsoft.com/office/drawing/2014/main" id="{AFAA1430-F129-4692-8E99-74D9069FB65C}"/>
              </a:ext>
            </a:extLst>
          </p:cNvPr>
          <p:cNvSpPr/>
          <p:nvPr/>
        </p:nvSpPr>
        <p:spPr>
          <a:xfrm rot="3735112">
            <a:off x="8326979" y="2660080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2" name="Elipse 871">
            <a:extLst>
              <a:ext uri="{FF2B5EF4-FFF2-40B4-BE49-F238E27FC236}">
                <a16:creationId xmlns:a16="http://schemas.microsoft.com/office/drawing/2014/main" id="{38FD96CD-0BAE-489D-B8FE-8CA42CC524ED}"/>
              </a:ext>
            </a:extLst>
          </p:cNvPr>
          <p:cNvSpPr/>
          <p:nvPr/>
        </p:nvSpPr>
        <p:spPr>
          <a:xfrm rot="3735112">
            <a:off x="7976582" y="284557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75" name="Conector recto 874">
            <a:extLst>
              <a:ext uri="{FF2B5EF4-FFF2-40B4-BE49-F238E27FC236}">
                <a16:creationId xmlns:a16="http://schemas.microsoft.com/office/drawing/2014/main" id="{EDBC23E6-7668-429F-AD92-44154CD6AF4F}"/>
              </a:ext>
            </a:extLst>
          </p:cNvPr>
          <p:cNvCxnSpPr>
            <a:stCxn id="871" idx="4"/>
            <a:endCxn id="872" idx="0"/>
          </p:cNvCxnSpPr>
          <p:nvPr/>
        </p:nvCxnSpPr>
        <p:spPr>
          <a:xfrm rot="3735112">
            <a:off x="8274984" y="2802019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Conector recto 875">
            <a:extLst>
              <a:ext uri="{FF2B5EF4-FFF2-40B4-BE49-F238E27FC236}">
                <a16:creationId xmlns:a16="http://schemas.microsoft.com/office/drawing/2014/main" id="{432521C3-9017-4C96-AAA7-83A74F6BDBAC}"/>
              </a:ext>
            </a:extLst>
          </p:cNvPr>
          <p:cNvCxnSpPr>
            <a:cxnSpLocks/>
            <a:stCxn id="872" idx="4"/>
          </p:cNvCxnSpPr>
          <p:nvPr/>
        </p:nvCxnSpPr>
        <p:spPr>
          <a:xfrm rot="3735112" flipH="1">
            <a:off x="7907253" y="2976427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8" name="Elipse 877">
            <a:extLst>
              <a:ext uri="{FF2B5EF4-FFF2-40B4-BE49-F238E27FC236}">
                <a16:creationId xmlns:a16="http://schemas.microsoft.com/office/drawing/2014/main" id="{9D86851B-5753-48FE-9767-62BF368DA132}"/>
              </a:ext>
            </a:extLst>
          </p:cNvPr>
          <p:cNvSpPr/>
          <p:nvPr/>
        </p:nvSpPr>
        <p:spPr>
          <a:xfrm rot="3735112">
            <a:off x="8519974" y="302573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9" name="Elipse 878">
            <a:extLst>
              <a:ext uri="{FF2B5EF4-FFF2-40B4-BE49-F238E27FC236}">
                <a16:creationId xmlns:a16="http://schemas.microsoft.com/office/drawing/2014/main" id="{38F289E6-A95C-45D9-ABB1-052FD59A5A55}"/>
              </a:ext>
            </a:extLst>
          </p:cNvPr>
          <p:cNvSpPr/>
          <p:nvPr/>
        </p:nvSpPr>
        <p:spPr>
          <a:xfrm rot="3735112">
            <a:off x="8169577" y="3211230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2" name="Conector recto 881">
            <a:extLst>
              <a:ext uri="{FF2B5EF4-FFF2-40B4-BE49-F238E27FC236}">
                <a16:creationId xmlns:a16="http://schemas.microsoft.com/office/drawing/2014/main" id="{9F4B59CA-17DC-48DC-B459-327D80DA43D0}"/>
              </a:ext>
            </a:extLst>
          </p:cNvPr>
          <p:cNvCxnSpPr>
            <a:stCxn id="878" idx="4"/>
            <a:endCxn id="879" idx="0"/>
          </p:cNvCxnSpPr>
          <p:nvPr/>
        </p:nvCxnSpPr>
        <p:spPr>
          <a:xfrm rot="3735112">
            <a:off x="8467978" y="3167679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Conector recto 882">
            <a:extLst>
              <a:ext uri="{FF2B5EF4-FFF2-40B4-BE49-F238E27FC236}">
                <a16:creationId xmlns:a16="http://schemas.microsoft.com/office/drawing/2014/main" id="{BBA12336-14B9-4987-8770-52F509405826}"/>
              </a:ext>
            </a:extLst>
          </p:cNvPr>
          <p:cNvCxnSpPr>
            <a:cxnSpLocks/>
            <a:stCxn id="879" idx="4"/>
          </p:cNvCxnSpPr>
          <p:nvPr/>
        </p:nvCxnSpPr>
        <p:spPr>
          <a:xfrm rot="3735112" flipH="1">
            <a:off x="8100247" y="3342086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5" name="Elipse 884">
            <a:extLst>
              <a:ext uri="{FF2B5EF4-FFF2-40B4-BE49-F238E27FC236}">
                <a16:creationId xmlns:a16="http://schemas.microsoft.com/office/drawing/2014/main" id="{C7587071-E721-4EF8-9888-D0A123CF1F05}"/>
              </a:ext>
            </a:extLst>
          </p:cNvPr>
          <p:cNvSpPr/>
          <p:nvPr/>
        </p:nvSpPr>
        <p:spPr>
          <a:xfrm rot="3735112">
            <a:off x="8709168" y="338655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6" name="Elipse 885">
            <a:extLst>
              <a:ext uri="{FF2B5EF4-FFF2-40B4-BE49-F238E27FC236}">
                <a16:creationId xmlns:a16="http://schemas.microsoft.com/office/drawing/2014/main" id="{D98C45F4-94F2-49E4-99C1-E2A38BF03DF4}"/>
              </a:ext>
            </a:extLst>
          </p:cNvPr>
          <p:cNvSpPr/>
          <p:nvPr/>
        </p:nvSpPr>
        <p:spPr>
          <a:xfrm rot="3735112">
            <a:off x="8358771" y="3572050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7" name="Elipse 886">
            <a:extLst>
              <a:ext uri="{FF2B5EF4-FFF2-40B4-BE49-F238E27FC236}">
                <a16:creationId xmlns:a16="http://schemas.microsoft.com/office/drawing/2014/main" id="{FB4985B1-C402-4300-B4DB-312B277BCD8B}"/>
              </a:ext>
            </a:extLst>
          </p:cNvPr>
          <p:cNvSpPr/>
          <p:nvPr/>
        </p:nvSpPr>
        <p:spPr>
          <a:xfrm rot="3735112">
            <a:off x="7973706" y="377347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9" name="Conector recto 888">
            <a:extLst>
              <a:ext uri="{FF2B5EF4-FFF2-40B4-BE49-F238E27FC236}">
                <a16:creationId xmlns:a16="http://schemas.microsoft.com/office/drawing/2014/main" id="{98EC7AB2-E873-4FD5-B75E-2FD60F52B333}"/>
              </a:ext>
            </a:extLst>
          </p:cNvPr>
          <p:cNvCxnSpPr>
            <a:stCxn id="885" idx="4"/>
            <a:endCxn id="886" idx="0"/>
          </p:cNvCxnSpPr>
          <p:nvPr/>
        </p:nvCxnSpPr>
        <p:spPr>
          <a:xfrm rot="3735112">
            <a:off x="8657173" y="3528499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Conector recto 889">
            <a:extLst>
              <a:ext uri="{FF2B5EF4-FFF2-40B4-BE49-F238E27FC236}">
                <a16:creationId xmlns:a16="http://schemas.microsoft.com/office/drawing/2014/main" id="{0A7E35B7-DB3F-42B6-B867-A2DA88437BA4}"/>
              </a:ext>
            </a:extLst>
          </p:cNvPr>
          <p:cNvCxnSpPr>
            <a:stCxn id="886" idx="4"/>
            <a:endCxn id="887" idx="0"/>
          </p:cNvCxnSpPr>
          <p:nvPr/>
        </p:nvCxnSpPr>
        <p:spPr>
          <a:xfrm rot="3735112" flipH="1">
            <a:off x="8289442" y="3702906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Conector recto 890">
            <a:extLst>
              <a:ext uri="{FF2B5EF4-FFF2-40B4-BE49-F238E27FC236}">
                <a16:creationId xmlns:a16="http://schemas.microsoft.com/office/drawing/2014/main" id="{59B76C34-9A58-49AE-9A43-83C500F10B4D}"/>
              </a:ext>
            </a:extLst>
          </p:cNvPr>
          <p:cNvCxnSpPr>
            <a:cxnSpLocks/>
            <a:stCxn id="887" idx="4"/>
            <a:endCxn id="126" idx="6"/>
          </p:cNvCxnSpPr>
          <p:nvPr/>
        </p:nvCxnSpPr>
        <p:spPr>
          <a:xfrm flipH="1">
            <a:off x="7846563" y="3954786"/>
            <a:ext cx="141370" cy="258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2" name="Elipse 891">
            <a:extLst>
              <a:ext uri="{FF2B5EF4-FFF2-40B4-BE49-F238E27FC236}">
                <a16:creationId xmlns:a16="http://schemas.microsoft.com/office/drawing/2014/main" id="{3AC5E038-937A-4E0D-99DB-3378280879F0}"/>
              </a:ext>
            </a:extLst>
          </p:cNvPr>
          <p:cNvSpPr/>
          <p:nvPr/>
        </p:nvSpPr>
        <p:spPr>
          <a:xfrm rot="3735112">
            <a:off x="8902163" y="375221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3" name="Elipse 892">
            <a:extLst>
              <a:ext uri="{FF2B5EF4-FFF2-40B4-BE49-F238E27FC236}">
                <a16:creationId xmlns:a16="http://schemas.microsoft.com/office/drawing/2014/main" id="{A42D851C-ECF0-4E21-A40B-C8DC6D08F714}"/>
              </a:ext>
            </a:extLst>
          </p:cNvPr>
          <p:cNvSpPr/>
          <p:nvPr/>
        </p:nvSpPr>
        <p:spPr>
          <a:xfrm rot="3735112">
            <a:off x="8551766" y="393770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4" name="Elipse 893">
            <a:extLst>
              <a:ext uri="{FF2B5EF4-FFF2-40B4-BE49-F238E27FC236}">
                <a16:creationId xmlns:a16="http://schemas.microsoft.com/office/drawing/2014/main" id="{3050D80C-4614-45CF-A184-68AA5191EB1D}"/>
              </a:ext>
            </a:extLst>
          </p:cNvPr>
          <p:cNvSpPr/>
          <p:nvPr/>
        </p:nvSpPr>
        <p:spPr>
          <a:xfrm rot="3735112">
            <a:off x="8166701" y="4139133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6" name="Conector recto 895">
            <a:extLst>
              <a:ext uri="{FF2B5EF4-FFF2-40B4-BE49-F238E27FC236}">
                <a16:creationId xmlns:a16="http://schemas.microsoft.com/office/drawing/2014/main" id="{5C40CAAF-A869-4B04-83C5-53261CFF563B}"/>
              </a:ext>
            </a:extLst>
          </p:cNvPr>
          <p:cNvCxnSpPr>
            <a:stCxn id="892" idx="4"/>
            <a:endCxn id="893" idx="0"/>
          </p:cNvCxnSpPr>
          <p:nvPr/>
        </p:nvCxnSpPr>
        <p:spPr>
          <a:xfrm rot="3735112">
            <a:off x="8850167" y="3894158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Conector recto 896">
            <a:extLst>
              <a:ext uri="{FF2B5EF4-FFF2-40B4-BE49-F238E27FC236}">
                <a16:creationId xmlns:a16="http://schemas.microsoft.com/office/drawing/2014/main" id="{07C01D32-D071-48C7-AD20-D57A7B4B263C}"/>
              </a:ext>
            </a:extLst>
          </p:cNvPr>
          <p:cNvCxnSpPr>
            <a:stCxn id="893" idx="4"/>
            <a:endCxn id="894" idx="0"/>
          </p:cNvCxnSpPr>
          <p:nvPr/>
        </p:nvCxnSpPr>
        <p:spPr>
          <a:xfrm rot="3735112" flipH="1">
            <a:off x="8482436" y="4068565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Conector recto 897">
            <a:extLst>
              <a:ext uri="{FF2B5EF4-FFF2-40B4-BE49-F238E27FC236}">
                <a16:creationId xmlns:a16="http://schemas.microsoft.com/office/drawing/2014/main" id="{75C8A7ED-EA48-43FE-9F6E-3B03FF468DFC}"/>
              </a:ext>
            </a:extLst>
          </p:cNvPr>
          <p:cNvCxnSpPr>
            <a:cxnSpLocks/>
            <a:stCxn id="894" idx="4"/>
          </p:cNvCxnSpPr>
          <p:nvPr/>
        </p:nvCxnSpPr>
        <p:spPr>
          <a:xfrm rot="3735112">
            <a:off x="8093904" y="4267896"/>
            <a:ext cx="0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Conector recto 899">
            <a:extLst>
              <a:ext uri="{FF2B5EF4-FFF2-40B4-BE49-F238E27FC236}">
                <a16:creationId xmlns:a16="http://schemas.microsoft.com/office/drawing/2014/main" id="{C2426819-618A-40A2-92A0-3339B577DA7E}"/>
              </a:ext>
            </a:extLst>
          </p:cNvPr>
          <p:cNvCxnSpPr>
            <a:cxnSpLocks/>
            <a:stCxn id="790" idx="4"/>
          </p:cNvCxnSpPr>
          <p:nvPr/>
        </p:nvCxnSpPr>
        <p:spPr>
          <a:xfrm rot="3735112">
            <a:off x="7879807" y="1131279"/>
            <a:ext cx="0" cy="206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Conector recto 901">
            <a:extLst>
              <a:ext uri="{FF2B5EF4-FFF2-40B4-BE49-F238E27FC236}">
                <a16:creationId xmlns:a16="http://schemas.microsoft.com/office/drawing/2014/main" id="{C36DE863-7F6D-4F3E-ADE9-C24570B022C0}"/>
              </a:ext>
            </a:extLst>
          </p:cNvPr>
          <p:cNvCxnSpPr>
            <a:cxnSpLocks/>
            <a:stCxn id="797" idx="4"/>
          </p:cNvCxnSpPr>
          <p:nvPr/>
        </p:nvCxnSpPr>
        <p:spPr>
          <a:xfrm rot="3735112">
            <a:off x="8072801" y="1496939"/>
            <a:ext cx="0" cy="206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Conector recto 903">
            <a:extLst>
              <a:ext uri="{FF2B5EF4-FFF2-40B4-BE49-F238E27FC236}">
                <a16:creationId xmlns:a16="http://schemas.microsoft.com/office/drawing/2014/main" id="{A5780E05-652E-45DA-9A9D-B22385BB58FA}"/>
              </a:ext>
            </a:extLst>
          </p:cNvPr>
          <p:cNvCxnSpPr>
            <a:stCxn id="804" idx="4"/>
            <a:endCxn id="857" idx="0"/>
          </p:cNvCxnSpPr>
          <p:nvPr/>
        </p:nvCxnSpPr>
        <p:spPr>
          <a:xfrm rot="3735112">
            <a:off x="8264675" y="1856349"/>
            <a:ext cx="0" cy="206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Conector recto 905">
            <a:extLst>
              <a:ext uri="{FF2B5EF4-FFF2-40B4-BE49-F238E27FC236}">
                <a16:creationId xmlns:a16="http://schemas.microsoft.com/office/drawing/2014/main" id="{E928294B-1733-4EBC-AE6C-7063D3815254}"/>
              </a:ext>
            </a:extLst>
          </p:cNvPr>
          <p:cNvCxnSpPr>
            <a:stCxn id="811" idx="4"/>
            <a:endCxn id="864" idx="0"/>
          </p:cNvCxnSpPr>
          <p:nvPr/>
        </p:nvCxnSpPr>
        <p:spPr>
          <a:xfrm rot="3735112">
            <a:off x="8457669" y="2222009"/>
            <a:ext cx="0" cy="206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Conector recto 907">
            <a:extLst>
              <a:ext uri="{FF2B5EF4-FFF2-40B4-BE49-F238E27FC236}">
                <a16:creationId xmlns:a16="http://schemas.microsoft.com/office/drawing/2014/main" id="{A8861662-7261-43FF-B560-1CF71A20310A}"/>
              </a:ext>
            </a:extLst>
          </p:cNvPr>
          <p:cNvCxnSpPr>
            <a:stCxn id="818" idx="4"/>
            <a:endCxn id="871" idx="0"/>
          </p:cNvCxnSpPr>
          <p:nvPr/>
        </p:nvCxnSpPr>
        <p:spPr>
          <a:xfrm rot="3735112">
            <a:off x="8651615" y="2574773"/>
            <a:ext cx="0" cy="206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Conector recto 909">
            <a:extLst>
              <a:ext uri="{FF2B5EF4-FFF2-40B4-BE49-F238E27FC236}">
                <a16:creationId xmlns:a16="http://schemas.microsoft.com/office/drawing/2014/main" id="{C6F50AE5-DA66-41B2-AC21-E093A4E26B7A}"/>
              </a:ext>
            </a:extLst>
          </p:cNvPr>
          <p:cNvCxnSpPr>
            <a:stCxn id="825" idx="4"/>
            <a:endCxn id="878" idx="0"/>
          </p:cNvCxnSpPr>
          <p:nvPr/>
        </p:nvCxnSpPr>
        <p:spPr>
          <a:xfrm rot="3735112">
            <a:off x="8844609" y="2940433"/>
            <a:ext cx="0" cy="206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Conector recto 911">
            <a:extLst>
              <a:ext uri="{FF2B5EF4-FFF2-40B4-BE49-F238E27FC236}">
                <a16:creationId xmlns:a16="http://schemas.microsoft.com/office/drawing/2014/main" id="{C8590DEB-E679-4D57-8E2E-F20FBF3BE27E}"/>
              </a:ext>
            </a:extLst>
          </p:cNvPr>
          <p:cNvCxnSpPr>
            <a:stCxn id="832" idx="4"/>
            <a:endCxn id="885" idx="0"/>
          </p:cNvCxnSpPr>
          <p:nvPr/>
        </p:nvCxnSpPr>
        <p:spPr>
          <a:xfrm rot="3735112">
            <a:off x="9033804" y="3301253"/>
            <a:ext cx="0" cy="206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Conector recto 913">
            <a:extLst>
              <a:ext uri="{FF2B5EF4-FFF2-40B4-BE49-F238E27FC236}">
                <a16:creationId xmlns:a16="http://schemas.microsoft.com/office/drawing/2014/main" id="{7BA6A5A3-9187-41B3-909C-3EA92DEA10ED}"/>
              </a:ext>
            </a:extLst>
          </p:cNvPr>
          <p:cNvCxnSpPr>
            <a:cxnSpLocks/>
            <a:stCxn id="839" idx="4"/>
            <a:endCxn id="892" idx="0"/>
          </p:cNvCxnSpPr>
          <p:nvPr/>
        </p:nvCxnSpPr>
        <p:spPr>
          <a:xfrm rot="3735112">
            <a:off x="9226798" y="3666912"/>
            <a:ext cx="0" cy="206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Conector recto 915">
            <a:extLst>
              <a:ext uri="{FF2B5EF4-FFF2-40B4-BE49-F238E27FC236}">
                <a16:creationId xmlns:a16="http://schemas.microsoft.com/office/drawing/2014/main" id="{C2AC100D-3556-4217-B324-11685BC471B9}"/>
              </a:ext>
            </a:extLst>
          </p:cNvPr>
          <p:cNvCxnSpPr>
            <a:cxnSpLocks/>
          </p:cNvCxnSpPr>
          <p:nvPr/>
        </p:nvCxnSpPr>
        <p:spPr>
          <a:xfrm>
            <a:off x="7879323" y="924139"/>
            <a:ext cx="29994" cy="3930223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Conector recto 1000">
            <a:extLst>
              <a:ext uri="{FF2B5EF4-FFF2-40B4-BE49-F238E27FC236}">
                <a16:creationId xmlns:a16="http://schemas.microsoft.com/office/drawing/2014/main" id="{83F1EC0B-1735-48ED-9553-A985531B414B}"/>
              </a:ext>
            </a:extLst>
          </p:cNvPr>
          <p:cNvCxnSpPr>
            <a:cxnSpLocks/>
          </p:cNvCxnSpPr>
          <p:nvPr/>
        </p:nvCxnSpPr>
        <p:spPr>
          <a:xfrm flipV="1">
            <a:off x="7941304" y="3708845"/>
            <a:ext cx="1769951" cy="903383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Elipse 1002">
            <a:extLst>
              <a:ext uri="{FF2B5EF4-FFF2-40B4-BE49-F238E27FC236}">
                <a16:creationId xmlns:a16="http://schemas.microsoft.com/office/drawing/2014/main" id="{5F2254D0-09B4-4062-99F7-F7C1E6492375}"/>
              </a:ext>
            </a:extLst>
          </p:cNvPr>
          <p:cNvSpPr/>
          <p:nvPr/>
        </p:nvSpPr>
        <p:spPr>
          <a:xfrm>
            <a:off x="8205097" y="455774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4" name="Elipse 1003">
            <a:extLst>
              <a:ext uri="{FF2B5EF4-FFF2-40B4-BE49-F238E27FC236}">
                <a16:creationId xmlns:a16="http://schemas.microsoft.com/office/drawing/2014/main" id="{4C8A0934-B2DC-452D-8903-FE49B840F417}"/>
              </a:ext>
            </a:extLst>
          </p:cNvPr>
          <p:cNvSpPr/>
          <p:nvPr/>
        </p:nvSpPr>
        <p:spPr>
          <a:xfrm>
            <a:off x="8218366" y="499230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5" name="Elipse 1004">
            <a:extLst>
              <a:ext uri="{FF2B5EF4-FFF2-40B4-BE49-F238E27FC236}">
                <a16:creationId xmlns:a16="http://schemas.microsoft.com/office/drawing/2014/main" id="{980D8504-D735-41A3-8C3A-DBB3924781BA}"/>
              </a:ext>
            </a:extLst>
          </p:cNvPr>
          <p:cNvSpPr/>
          <p:nvPr/>
        </p:nvSpPr>
        <p:spPr>
          <a:xfrm>
            <a:off x="8194551" y="543639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6" name="Conector recto 1005">
            <a:extLst>
              <a:ext uri="{FF2B5EF4-FFF2-40B4-BE49-F238E27FC236}">
                <a16:creationId xmlns:a16="http://schemas.microsoft.com/office/drawing/2014/main" id="{1DAD6842-26DB-414C-B603-951EEB670C01}"/>
              </a:ext>
            </a:extLst>
          </p:cNvPr>
          <p:cNvCxnSpPr>
            <a:cxnSpLocks/>
            <a:endCxn id="1003" idx="0"/>
          </p:cNvCxnSpPr>
          <p:nvPr/>
        </p:nvCxnSpPr>
        <p:spPr>
          <a:xfrm>
            <a:off x="8327790" y="4408703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Conector recto 1006">
            <a:extLst>
              <a:ext uri="{FF2B5EF4-FFF2-40B4-BE49-F238E27FC236}">
                <a16:creationId xmlns:a16="http://schemas.microsoft.com/office/drawing/2014/main" id="{ECAE66EC-D3E6-47B5-82C1-8F623609D337}"/>
              </a:ext>
            </a:extLst>
          </p:cNvPr>
          <p:cNvCxnSpPr>
            <a:stCxn id="1003" idx="4"/>
            <a:endCxn id="1004" idx="0"/>
          </p:cNvCxnSpPr>
          <p:nvPr/>
        </p:nvCxnSpPr>
        <p:spPr>
          <a:xfrm>
            <a:off x="8328810" y="4805167"/>
            <a:ext cx="13269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Conector recto 1007">
            <a:extLst>
              <a:ext uri="{FF2B5EF4-FFF2-40B4-BE49-F238E27FC236}">
                <a16:creationId xmlns:a16="http://schemas.microsoft.com/office/drawing/2014/main" id="{8F4374DF-7864-40F1-B3A6-2ED9107D9857}"/>
              </a:ext>
            </a:extLst>
          </p:cNvPr>
          <p:cNvCxnSpPr>
            <a:stCxn id="1004" idx="4"/>
            <a:endCxn id="1005" idx="0"/>
          </p:cNvCxnSpPr>
          <p:nvPr/>
        </p:nvCxnSpPr>
        <p:spPr>
          <a:xfrm flipH="1">
            <a:off x="8318264" y="5239731"/>
            <a:ext cx="23815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Elipse 1009">
            <a:extLst>
              <a:ext uri="{FF2B5EF4-FFF2-40B4-BE49-F238E27FC236}">
                <a16:creationId xmlns:a16="http://schemas.microsoft.com/office/drawing/2014/main" id="{3EEFF9E1-4478-4054-A521-268980537F0B}"/>
              </a:ext>
            </a:extLst>
          </p:cNvPr>
          <p:cNvSpPr/>
          <p:nvPr/>
        </p:nvSpPr>
        <p:spPr>
          <a:xfrm>
            <a:off x="8619805" y="455774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1" name="Elipse 1010">
            <a:extLst>
              <a:ext uri="{FF2B5EF4-FFF2-40B4-BE49-F238E27FC236}">
                <a16:creationId xmlns:a16="http://schemas.microsoft.com/office/drawing/2014/main" id="{1B60532B-C474-4EE9-BF41-7631C6A8A979}"/>
              </a:ext>
            </a:extLst>
          </p:cNvPr>
          <p:cNvSpPr/>
          <p:nvPr/>
        </p:nvSpPr>
        <p:spPr>
          <a:xfrm>
            <a:off x="8628311" y="499230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2" name="Elipse 1011">
            <a:extLst>
              <a:ext uri="{FF2B5EF4-FFF2-40B4-BE49-F238E27FC236}">
                <a16:creationId xmlns:a16="http://schemas.microsoft.com/office/drawing/2014/main" id="{4C37B876-50EC-412A-ADA6-3B91C98810CC}"/>
              </a:ext>
            </a:extLst>
          </p:cNvPr>
          <p:cNvSpPr/>
          <p:nvPr/>
        </p:nvSpPr>
        <p:spPr>
          <a:xfrm>
            <a:off x="8609259" y="543639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3" name="Conector recto 1012">
            <a:extLst>
              <a:ext uri="{FF2B5EF4-FFF2-40B4-BE49-F238E27FC236}">
                <a16:creationId xmlns:a16="http://schemas.microsoft.com/office/drawing/2014/main" id="{B4E4FD7C-7CE3-4CCA-BF8D-A8A2AFA907FE}"/>
              </a:ext>
            </a:extLst>
          </p:cNvPr>
          <p:cNvCxnSpPr>
            <a:cxnSpLocks/>
            <a:endCxn id="1010" idx="0"/>
          </p:cNvCxnSpPr>
          <p:nvPr/>
        </p:nvCxnSpPr>
        <p:spPr>
          <a:xfrm>
            <a:off x="8742498" y="4408703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Conector recto 1013">
            <a:extLst>
              <a:ext uri="{FF2B5EF4-FFF2-40B4-BE49-F238E27FC236}">
                <a16:creationId xmlns:a16="http://schemas.microsoft.com/office/drawing/2014/main" id="{13C1B372-0D22-48C7-A3EE-8CEEFCD691DA}"/>
              </a:ext>
            </a:extLst>
          </p:cNvPr>
          <p:cNvCxnSpPr>
            <a:stCxn id="1010" idx="4"/>
            <a:endCxn id="1011" idx="0"/>
          </p:cNvCxnSpPr>
          <p:nvPr/>
        </p:nvCxnSpPr>
        <p:spPr>
          <a:xfrm>
            <a:off x="8743518" y="4805167"/>
            <a:ext cx="8506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Conector recto 1014">
            <a:extLst>
              <a:ext uri="{FF2B5EF4-FFF2-40B4-BE49-F238E27FC236}">
                <a16:creationId xmlns:a16="http://schemas.microsoft.com/office/drawing/2014/main" id="{769462A0-A1B7-4B50-A96C-8861955C64CA}"/>
              </a:ext>
            </a:extLst>
          </p:cNvPr>
          <p:cNvCxnSpPr>
            <a:stCxn id="1011" idx="4"/>
            <a:endCxn id="1012" idx="0"/>
          </p:cNvCxnSpPr>
          <p:nvPr/>
        </p:nvCxnSpPr>
        <p:spPr>
          <a:xfrm flipH="1">
            <a:off x="8732972" y="5239731"/>
            <a:ext cx="19052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6" name="Elipse 1015">
            <a:extLst>
              <a:ext uri="{FF2B5EF4-FFF2-40B4-BE49-F238E27FC236}">
                <a16:creationId xmlns:a16="http://schemas.microsoft.com/office/drawing/2014/main" id="{A09B2CCD-1E7B-4B2A-B8CF-D529B8C0C783}"/>
              </a:ext>
            </a:extLst>
          </p:cNvPr>
          <p:cNvSpPr/>
          <p:nvPr/>
        </p:nvSpPr>
        <p:spPr>
          <a:xfrm>
            <a:off x="9002499" y="4161277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7" name="Elipse 1016">
            <a:extLst>
              <a:ext uri="{FF2B5EF4-FFF2-40B4-BE49-F238E27FC236}">
                <a16:creationId xmlns:a16="http://schemas.microsoft.com/office/drawing/2014/main" id="{436827EF-2383-4BCE-9920-474439C87D4F}"/>
              </a:ext>
            </a:extLst>
          </p:cNvPr>
          <p:cNvSpPr/>
          <p:nvPr/>
        </p:nvSpPr>
        <p:spPr>
          <a:xfrm>
            <a:off x="9003519" y="455774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8" name="Elipse 1017">
            <a:extLst>
              <a:ext uri="{FF2B5EF4-FFF2-40B4-BE49-F238E27FC236}">
                <a16:creationId xmlns:a16="http://schemas.microsoft.com/office/drawing/2014/main" id="{0D76BBB6-66BA-44B5-A9FE-E9B72C558802}"/>
              </a:ext>
            </a:extLst>
          </p:cNvPr>
          <p:cNvSpPr/>
          <p:nvPr/>
        </p:nvSpPr>
        <p:spPr>
          <a:xfrm>
            <a:off x="9007262" y="499230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9" name="Elipse 1018">
            <a:extLst>
              <a:ext uri="{FF2B5EF4-FFF2-40B4-BE49-F238E27FC236}">
                <a16:creationId xmlns:a16="http://schemas.microsoft.com/office/drawing/2014/main" id="{1CA54EC9-E151-4A79-9A69-2773A5A15941}"/>
              </a:ext>
            </a:extLst>
          </p:cNvPr>
          <p:cNvSpPr/>
          <p:nvPr/>
        </p:nvSpPr>
        <p:spPr>
          <a:xfrm>
            <a:off x="8992973" y="543639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20" name="Conector recto 1019">
            <a:extLst>
              <a:ext uri="{FF2B5EF4-FFF2-40B4-BE49-F238E27FC236}">
                <a16:creationId xmlns:a16="http://schemas.microsoft.com/office/drawing/2014/main" id="{3C9678D8-76E4-441E-AC49-54940B3AE05F}"/>
              </a:ext>
            </a:extLst>
          </p:cNvPr>
          <p:cNvCxnSpPr>
            <a:stCxn id="1016" idx="4"/>
            <a:endCxn id="1017" idx="0"/>
          </p:cNvCxnSpPr>
          <p:nvPr/>
        </p:nvCxnSpPr>
        <p:spPr>
          <a:xfrm>
            <a:off x="9126212" y="4408703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Conector recto 1020">
            <a:extLst>
              <a:ext uri="{FF2B5EF4-FFF2-40B4-BE49-F238E27FC236}">
                <a16:creationId xmlns:a16="http://schemas.microsoft.com/office/drawing/2014/main" id="{6CEF71D7-EF17-4876-9E33-391AB21DA7B1}"/>
              </a:ext>
            </a:extLst>
          </p:cNvPr>
          <p:cNvCxnSpPr>
            <a:stCxn id="1017" idx="4"/>
            <a:endCxn id="1018" idx="0"/>
          </p:cNvCxnSpPr>
          <p:nvPr/>
        </p:nvCxnSpPr>
        <p:spPr>
          <a:xfrm>
            <a:off x="9127232" y="4805167"/>
            <a:ext cx="3743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Conector recto 1021">
            <a:extLst>
              <a:ext uri="{FF2B5EF4-FFF2-40B4-BE49-F238E27FC236}">
                <a16:creationId xmlns:a16="http://schemas.microsoft.com/office/drawing/2014/main" id="{4E74A184-F14E-4079-B862-EFEFE79CBB64}"/>
              </a:ext>
            </a:extLst>
          </p:cNvPr>
          <p:cNvCxnSpPr>
            <a:stCxn id="1018" idx="4"/>
            <a:endCxn id="1019" idx="0"/>
          </p:cNvCxnSpPr>
          <p:nvPr/>
        </p:nvCxnSpPr>
        <p:spPr>
          <a:xfrm flipH="1">
            <a:off x="9116686" y="5239731"/>
            <a:ext cx="14289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Elipse 1022">
            <a:extLst>
              <a:ext uri="{FF2B5EF4-FFF2-40B4-BE49-F238E27FC236}">
                <a16:creationId xmlns:a16="http://schemas.microsoft.com/office/drawing/2014/main" id="{5DD30ABF-CDCD-46F2-831E-9658AFE4F37D}"/>
              </a:ext>
            </a:extLst>
          </p:cNvPr>
          <p:cNvSpPr/>
          <p:nvPr/>
        </p:nvSpPr>
        <p:spPr>
          <a:xfrm>
            <a:off x="9417207" y="4161277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4" name="Elipse 1023">
            <a:extLst>
              <a:ext uri="{FF2B5EF4-FFF2-40B4-BE49-F238E27FC236}">
                <a16:creationId xmlns:a16="http://schemas.microsoft.com/office/drawing/2014/main" id="{7657B852-D7D5-4BA4-9374-22FF6328BBFC}"/>
              </a:ext>
            </a:extLst>
          </p:cNvPr>
          <p:cNvSpPr/>
          <p:nvPr/>
        </p:nvSpPr>
        <p:spPr>
          <a:xfrm>
            <a:off x="9418227" y="4557741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8A7C1062-4264-47B0-B9DA-DD7F4F1DDE18}"/>
              </a:ext>
            </a:extLst>
          </p:cNvPr>
          <p:cNvSpPr/>
          <p:nvPr/>
        </p:nvSpPr>
        <p:spPr>
          <a:xfrm>
            <a:off x="9417207" y="499230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6" name="Elipse 1025">
            <a:extLst>
              <a:ext uri="{FF2B5EF4-FFF2-40B4-BE49-F238E27FC236}">
                <a16:creationId xmlns:a16="http://schemas.microsoft.com/office/drawing/2014/main" id="{311746C8-A6D7-43FB-AC75-7A506C34B368}"/>
              </a:ext>
            </a:extLst>
          </p:cNvPr>
          <p:cNvSpPr/>
          <p:nvPr/>
        </p:nvSpPr>
        <p:spPr>
          <a:xfrm>
            <a:off x="9407681" y="543639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27" name="Conector recto 1026">
            <a:extLst>
              <a:ext uri="{FF2B5EF4-FFF2-40B4-BE49-F238E27FC236}">
                <a16:creationId xmlns:a16="http://schemas.microsoft.com/office/drawing/2014/main" id="{B232A3A1-E173-4C28-8325-470C8AABFC10}"/>
              </a:ext>
            </a:extLst>
          </p:cNvPr>
          <p:cNvCxnSpPr>
            <a:stCxn id="1023" idx="4"/>
            <a:endCxn id="1024" idx="0"/>
          </p:cNvCxnSpPr>
          <p:nvPr/>
        </p:nvCxnSpPr>
        <p:spPr>
          <a:xfrm>
            <a:off x="9540920" y="4408703"/>
            <a:ext cx="1020" cy="14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ector recto 1027">
            <a:extLst>
              <a:ext uri="{FF2B5EF4-FFF2-40B4-BE49-F238E27FC236}">
                <a16:creationId xmlns:a16="http://schemas.microsoft.com/office/drawing/2014/main" id="{B867CA7A-C3D2-4B68-8DF3-573C9D3407B3}"/>
              </a:ext>
            </a:extLst>
          </p:cNvPr>
          <p:cNvCxnSpPr>
            <a:stCxn id="1024" idx="4"/>
            <a:endCxn id="1025" idx="0"/>
          </p:cNvCxnSpPr>
          <p:nvPr/>
        </p:nvCxnSpPr>
        <p:spPr>
          <a:xfrm flipH="1">
            <a:off x="9540920" y="4805167"/>
            <a:ext cx="1020" cy="187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ector recto 1028">
            <a:extLst>
              <a:ext uri="{FF2B5EF4-FFF2-40B4-BE49-F238E27FC236}">
                <a16:creationId xmlns:a16="http://schemas.microsoft.com/office/drawing/2014/main" id="{C040CC86-2DAD-4265-812A-57C99F4FB745}"/>
              </a:ext>
            </a:extLst>
          </p:cNvPr>
          <p:cNvCxnSpPr>
            <a:stCxn id="1025" idx="4"/>
            <a:endCxn id="1026" idx="0"/>
          </p:cNvCxnSpPr>
          <p:nvPr/>
        </p:nvCxnSpPr>
        <p:spPr>
          <a:xfrm flipH="1">
            <a:off x="9531394" y="5239731"/>
            <a:ext cx="9526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Elipse 1039">
            <a:extLst>
              <a:ext uri="{FF2B5EF4-FFF2-40B4-BE49-F238E27FC236}">
                <a16:creationId xmlns:a16="http://schemas.microsoft.com/office/drawing/2014/main" id="{26311D71-8160-47E8-8362-192E37E06B83}"/>
              </a:ext>
            </a:extLst>
          </p:cNvPr>
          <p:cNvSpPr/>
          <p:nvPr/>
        </p:nvSpPr>
        <p:spPr>
          <a:xfrm>
            <a:off x="9415457" y="3802919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7" name="Elipse 1046">
            <a:extLst>
              <a:ext uri="{FF2B5EF4-FFF2-40B4-BE49-F238E27FC236}">
                <a16:creationId xmlns:a16="http://schemas.microsoft.com/office/drawing/2014/main" id="{00F11CFA-65C9-4E89-A308-A88AE1091412}"/>
              </a:ext>
            </a:extLst>
          </p:cNvPr>
          <p:cNvSpPr/>
          <p:nvPr/>
        </p:nvSpPr>
        <p:spPr>
          <a:xfrm>
            <a:off x="7847171" y="4992305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8" name="Elipse 1047">
            <a:extLst>
              <a:ext uri="{FF2B5EF4-FFF2-40B4-BE49-F238E27FC236}">
                <a16:creationId xmlns:a16="http://schemas.microsoft.com/office/drawing/2014/main" id="{ADE68DBA-DC3E-46EA-8A96-93C64762CA90}"/>
              </a:ext>
            </a:extLst>
          </p:cNvPr>
          <p:cNvSpPr/>
          <p:nvPr/>
        </p:nvSpPr>
        <p:spPr>
          <a:xfrm>
            <a:off x="7809067" y="5436394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0" name="Conector recto 1049">
            <a:extLst>
              <a:ext uri="{FF2B5EF4-FFF2-40B4-BE49-F238E27FC236}">
                <a16:creationId xmlns:a16="http://schemas.microsoft.com/office/drawing/2014/main" id="{815DEB3E-A7B3-403C-8D5F-B11F5619B68A}"/>
              </a:ext>
            </a:extLst>
          </p:cNvPr>
          <p:cNvCxnSpPr>
            <a:stCxn id="1047" idx="4"/>
            <a:endCxn id="1048" idx="0"/>
          </p:cNvCxnSpPr>
          <p:nvPr/>
        </p:nvCxnSpPr>
        <p:spPr>
          <a:xfrm flipH="1">
            <a:off x="7932780" y="5239731"/>
            <a:ext cx="38104" cy="1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CuadroTexto 1053">
            <a:extLst>
              <a:ext uri="{FF2B5EF4-FFF2-40B4-BE49-F238E27FC236}">
                <a16:creationId xmlns:a16="http://schemas.microsoft.com/office/drawing/2014/main" id="{2D1D533B-37AB-46ED-9305-B1C7BFCF08EA}"/>
              </a:ext>
            </a:extLst>
          </p:cNvPr>
          <p:cNvSpPr txBox="1"/>
          <p:nvPr/>
        </p:nvSpPr>
        <p:spPr>
          <a:xfrm>
            <a:off x="7975217" y="181194"/>
            <a:ext cx="1928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grain</a:t>
            </a:r>
            <a:r>
              <a:rPr lang="es-ES" sz="2000" b="1" dirty="0"/>
              <a:t> </a:t>
            </a:r>
            <a:r>
              <a:rPr lang="es-ES" sz="2000" b="1" dirty="0" err="1"/>
              <a:t>boundary</a:t>
            </a:r>
            <a:endParaRPr lang="es-ES" sz="2000" b="1" dirty="0"/>
          </a:p>
        </p:txBody>
      </p:sp>
      <p:cxnSp>
        <p:nvCxnSpPr>
          <p:cNvPr id="1055" name="Conector recto de flecha 1054">
            <a:extLst>
              <a:ext uri="{FF2B5EF4-FFF2-40B4-BE49-F238E27FC236}">
                <a16:creationId xmlns:a16="http://schemas.microsoft.com/office/drawing/2014/main" id="{A4D87AF8-6ECB-4784-BC8E-2B4C29D25464}"/>
              </a:ext>
            </a:extLst>
          </p:cNvPr>
          <p:cNvCxnSpPr>
            <a:cxnSpLocks/>
          </p:cNvCxnSpPr>
          <p:nvPr/>
        </p:nvCxnSpPr>
        <p:spPr>
          <a:xfrm flipH="1">
            <a:off x="7874279" y="555070"/>
            <a:ext cx="943902" cy="393255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ector recto 1057">
            <a:extLst>
              <a:ext uri="{FF2B5EF4-FFF2-40B4-BE49-F238E27FC236}">
                <a16:creationId xmlns:a16="http://schemas.microsoft.com/office/drawing/2014/main" id="{42A23CD1-8A96-4AE5-AAD6-26C0FAAAF2DA}"/>
              </a:ext>
            </a:extLst>
          </p:cNvPr>
          <p:cNvCxnSpPr>
            <a:stCxn id="790" idx="6"/>
            <a:endCxn id="797" idx="2"/>
          </p:cNvCxnSpPr>
          <p:nvPr/>
        </p:nvCxnSpPr>
        <p:spPr>
          <a:xfrm>
            <a:off x="8138328" y="1238381"/>
            <a:ext cx="77797" cy="146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ector recto 1059">
            <a:extLst>
              <a:ext uri="{FF2B5EF4-FFF2-40B4-BE49-F238E27FC236}">
                <a16:creationId xmlns:a16="http://schemas.microsoft.com/office/drawing/2014/main" id="{AB5B228E-8D0E-4388-8637-D53035E18CD8}"/>
              </a:ext>
            </a:extLst>
          </p:cNvPr>
          <p:cNvCxnSpPr>
            <a:stCxn id="797" idx="6"/>
            <a:endCxn id="804" idx="2"/>
          </p:cNvCxnSpPr>
          <p:nvPr/>
        </p:nvCxnSpPr>
        <p:spPr>
          <a:xfrm>
            <a:off x="8331323" y="1604040"/>
            <a:ext cx="76675" cy="140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Conector recto 1061">
            <a:extLst>
              <a:ext uri="{FF2B5EF4-FFF2-40B4-BE49-F238E27FC236}">
                <a16:creationId xmlns:a16="http://schemas.microsoft.com/office/drawing/2014/main" id="{72593962-0945-4C9D-9300-1C9EC57C3E91}"/>
              </a:ext>
            </a:extLst>
          </p:cNvPr>
          <p:cNvCxnSpPr>
            <a:stCxn id="796" idx="6"/>
            <a:endCxn id="803" idx="2"/>
          </p:cNvCxnSpPr>
          <p:nvPr/>
        </p:nvCxnSpPr>
        <p:spPr>
          <a:xfrm>
            <a:off x="8724343" y="1397279"/>
            <a:ext cx="76675" cy="140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ector recto 1063">
            <a:extLst>
              <a:ext uri="{FF2B5EF4-FFF2-40B4-BE49-F238E27FC236}">
                <a16:creationId xmlns:a16="http://schemas.microsoft.com/office/drawing/2014/main" id="{29756AB2-77E4-4511-860B-351CE08F7080}"/>
              </a:ext>
            </a:extLst>
          </p:cNvPr>
          <p:cNvCxnSpPr>
            <a:stCxn id="795" idx="6"/>
            <a:endCxn id="802" idx="2"/>
          </p:cNvCxnSpPr>
          <p:nvPr/>
        </p:nvCxnSpPr>
        <p:spPr>
          <a:xfrm>
            <a:off x="9109408" y="1195854"/>
            <a:ext cx="76676" cy="140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Conector recto 1065">
            <a:extLst>
              <a:ext uri="{FF2B5EF4-FFF2-40B4-BE49-F238E27FC236}">
                <a16:creationId xmlns:a16="http://schemas.microsoft.com/office/drawing/2014/main" id="{0BFA59FD-3414-4CB9-8F8A-3A4C38786729}"/>
              </a:ext>
            </a:extLst>
          </p:cNvPr>
          <p:cNvCxnSpPr>
            <a:stCxn id="804" idx="6"/>
            <a:endCxn id="811" idx="2"/>
          </p:cNvCxnSpPr>
          <p:nvPr/>
        </p:nvCxnSpPr>
        <p:spPr>
          <a:xfrm>
            <a:off x="8523196" y="1963451"/>
            <a:ext cx="77797" cy="146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Conector recto 1067">
            <a:extLst>
              <a:ext uri="{FF2B5EF4-FFF2-40B4-BE49-F238E27FC236}">
                <a16:creationId xmlns:a16="http://schemas.microsoft.com/office/drawing/2014/main" id="{F4D6FD4E-1784-42AB-995C-5B23E409886D}"/>
              </a:ext>
            </a:extLst>
          </p:cNvPr>
          <p:cNvCxnSpPr>
            <a:stCxn id="857" idx="6"/>
            <a:endCxn id="864" idx="2"/>
          </p:cNvCxnSpPr>
          <p:nvPr/>
        </p:nvCxnSpPr>
        <p:spPr>
          <a:xfrm>
            <a:off x="8121351" y="2174855"/>
            <a:ext cx="77797" cy="146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Conector recto 1069">
            <a:extLst>
              <a:ext uri="{FF2B5EF4-FFF2-40B4-BE49-F238E27FC236}">
                <a16:creationId xmlns:a16="http://schemas.microsoft.com/office/drawing/2014/main" id="{624DC225-423F-4F54-B1F9-3BD0D69D00C0}"/>
              </a:ext>
            </a:extLst>
          </p:cNvPr>
          <p:cNvCxnSpPr>
            <a:stCxn id="811" idx="6"/>
            <a:endCxn id="818" idx="2"/>
          </p:cNvCxnSpPr>
          <p:nvPr/>
        </p:nvCxnSpPr>
        <p:spPr>
          <a:xfrm>
            <a:off x="8716191" y="2329110"/>
            <a:ext cx="78747" cy="133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ector recto 1071">
            <a:extLst>
              <a:ext uri="{FF2B5EF4-FFF2-40B4-BE49-F238E27FC236}">
                <a16:creationId xmlns:a16="http://schemas.microsoft.com/office/drawing/2014/main" id="{53D842FC-3811-411B-8451-D1A3D1A9C209}"/>
              </a:ext>
            </a:extLst>
          </p:cNvPr>
          <p:cNvCxnSpPr>
            <a:stCxn id="864" idx="6"/>
            <a:endCxn id="871" idx="2"/>
          </p:cNvCxnSpPr>
          <p:nvPr/>
        </p:nvCxnSpPr>
        <p:spPr>
          <a:xfrm>
            <a:off x="8314346" y="2540514"/>
            <a:ext cx="78747" cy="133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ector recto 1073">
            <a:extLst>
              <a:ext uri="{FF2B5EF4-FFF2-40B4-BE49-F238E27FC236}">
                <a16:creationId xmlns:a16="http://schemas.microsoft.com/office/drawing/2014/main" id="{6092D076-65E7-474B-8C8C-5A44E24C9EBF}"/>
              </a:ext>
            </a:extLst>
          </p:cNvPr>
          <p:cNvCxnSpPr>
            <a:stCxn id="818" idx="6"/>
            <a:endCxn id="825" idx="2"/>
          </p:cNvCxnSpPr>
          <p:nvPr/>
        </p:nvCxnSpPr>
        <p:spPr>
          <a:xfrm>
            <a:off x="8910136" y="2681875"/>
            <a:ext cx="77797" cy="146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ector recto 1075">
            <a:extLst>
              <a:ext uri="{FF2B5EF4-FFF2-40B4-BE49-F238E27FC236}">
                <a16:creationId xmlns:a16="http://schemas.microsoft.com/office/drawing/2014/main" id="{3ACEC603-CE71-4B6C-8F6E-6320989BC7A5}"/>
              </a:ext>
            </a:extLst>
          </p:cNvPr>
          <p:cNvCxnSpPr>
            <a:stCxn id="872" idx="6"/>
            <a:endCxn id="879" idx="2"/>
          </p:cNvCxnSpPr>
          <p:nvPr/>
        </p:nvCxnSpPr>
        <p:spPr>
          <a:xfrm>
            <a:off x="8157894" y="3078770"/>
            <a:ext cx="77797" cy="146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ector recto 1077">
            <a:extLst>
              <a:ext uri="{FF2B5EF4-FFF2-40B4-BE49-F238E27FC236}">
                <a16:creationId xmlns:a16="http://schemas.microsoft.com/office/drawing/2014/main" id="{43828681-477A-4919-B22B-60D02B3DD15D}"/>
              </a:ext>
            </a:extLst>
          </p:cNvPr>
          <p:cNvCxnSpPr>
            <a:stCxn id="871" idx="6"/>
            <a:endCxn id="878" idx="2"/>
          </p:cNvCxnSpPr>
          <p:nvPr/>
        </p:nvCxnSpPr>
        <p:spPr>
          <a:xfrm>
            <a:off x="8508291" y="2893279"/>
            <a:ext cx="77797" cy="146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ector recto 1079">
            <a:extLst>
              <a:ext uri="{FF2B5EF4-FFF2-40B4-BE49-F238E27FC236}">
                <a16:creationId xmlns:a16="http://schemas.microsoft.com/office/drawing/2014/main" id="{540B9172-1962-4DB7-B72E-95C087A8D253}"/>
              </a:ext>
            </a:extLst>
          </p:cNvPr>
          <p:cNvCxnSpPr>
            <a:stCxn id="817" idx="6"/>
            <a:endCxn id="824" idx="2"/>
          </p:cNvCxnSpPr>
          <p:nvPr/>
        </p:nvCxnSpPr>
        <p:spPr>
          <a:xfrm>
            <a:off x="9303156" y="2475113"/>
            <a:ext cx="77797" cy="146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ector recto 1081">
            <a:extLst>
              <a:ext uri="{FF2B5EF4-FFF2-40B4-BE49-F238E27FC236}">
                <a16:creationId xmlns:a16="http://schemas.microsoft.com/office/drawing/2014/main" id="{5488D233-61E3-4FAB-A488-C6EC253E879D}"/>
              </a:ext>
            </a:extLst>
          </p:cNvPr>
          <p:cNvCxnSpPr>
            <a:stCxn id="810" idx="6"/>
            <a:endCxn id="817" idx="2"/>
          </p:cNvCxnSpPr>
          <p:nvPr/>
        </p:nvCxnSpPr>
        <p:spPr>
          <a:xfrm>
            <a:off x="9109211" y="2122349"/>
            <a:ext cx="78747" cy="133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Conector recto 1083">
            <a:extLst>
              <a:ext uri="{FF2B5EF4-FFF2-40B4-BE49-F238E27FC236}">
                <a16:creationId xmlns:a16="http://schemas.microsoft.com/office/drawing/2014/main" id="{9787C7E3-8210-4125-90E4-281876B50548}"/>
              </a:ext>
            </a:extLst>
          </p:cNvPr>
          <p:cNvCxnSpPr>
            <a:stCxn id="803" idx="6"/>
            <a:endCxn id="810" idx="2"/>
          </p:cNvCxnSpPr>
          <p:nvPr/>
        </p:nvCxnSpPr>
        <p:spPr>
          <a:xfrm>
            <a:off x="8916216" y="1756689"/>
            <a:ext cx="77797" cy="146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ector recto 1085">
            <a:extLst>
              <a:ext uri="{FF2B5EF4-FFF2-40B4-BE49-F238E27FC236}">
                <a16:creationId xmlns:a16="http://schemas.microsoft.com/office/drawing/2014/main" id="{61E3DC05-215C-4475-B86E-867A9E1804BF}"/>
              </a:ext>
            </a:extLst>
          </p:cNvPr>
          <p:cNvCxnSpPr>
            <a:stCxn id="802" idx="6"/>
            <a:endCxn id="809" idx="2"/>
          </p:cNvCxnSpPr>
          <p:nvPr/>
        </p:nvCxnSpPr>
        <p:spPr>
          <a:xfrm>
            <a:off x="9301282" y="1555265"/>
            <a:ext cx="77796" cy="146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Conector recto 1087">
            <a:extLst>
              <a:ext uri="{FF2B5EF4-FFF2-40B4-BE49-F238E27FC236}">
                <a16:creationId xmlns:a16="http://schemas.microsoft.com/office/drawing/2014/main" id="{99BE4045-8891-45BE-BC85-88E8C9C1624A}"/>
              </a:ext>
            </a:extLst>
          </p:cNvPr>
          <p:cNvCxnSpPr>
            <a:stCxn id="809" idx="6"/>
            <a:endCxn id="816" idx="2"/>
          </p:cNvCxnSpPr>
          <p:nvPr/>
        </p:nvCxnSpPr>
        <p:spPr>
          <a:xfrm>
            <a:off x="9494276" y="1920924"/>
            <a:ext cx="78748" cy="133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Conector recto 1089">
            <a:extLst>
              <a:ext uri="{FF2B5EF4-FFF2-40B4-BE49-F238E27FC236}">
                <a16:creationId xmlns:a16="http://schemas.microsoft.com/office/drawing/2014/main" id="{D92547F4-9FE0-47D9-B40A-4990B18FF72B}"/>
              </a:ext>
            </a:extLst>
          </p:cNvPr>
          <p:cNvCxnSpPr>
            <a:stCxn id="879" idx="6"/>
            <a:endCxn id="886" idx="2"/>
          </p:cNvCxnSpPr>
          <p:nvPr/>
        </p:nvCxnSpPr>
        <p:spPr>
          <a:xfrm>
            <a:off x="8350889" y="3444429"/>
            <a:ext cx="73996" cy="141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ector recto 1091">
            <a:extLst>
              <a:ext uri="{FF2B5EF4-FFF2-40B4-BE49-F238E27FC236}">
                <a16:creationId xmlns:a16="http://schemas.microsoft.com/office/drawing/2014/main" id="{E26C0630-216D-4A80-A63E-048ADF345EDA}"/>
              </a:ext>
            </a:extLst>
          </p:cNvPr>
          <p:cNvCxnSpPr>
            <a:stCxn id="878" idx="6"/>
            <a:endCxn id="885" idx="2"/>
          </p:cNvCxnSpPr>
          <p:nvPr/>
        </p:nvCxnSpPr>
        <p:spPr>
          <a:xfrm>
            <a:off x="8701286" y="3258938"/>
            <a:ext cx="73996" cy="141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Conector recto 1093">
            <a:extLst>
              <a:ext uri="{FF2B5EF4-FFF2-40B4-BE49-F238E27FC236}">
                <a16:creationId xmlns:a16="http://schemas.microsoft.com/office/drawing/2014/main" id="{F99E9A60-828C-4845-9AD0-ECA1EF4F1189}"/>
              </a:ext>
            </a:extLst>
          </p:cNvPr>
          <p:cNvCxnSpPr>
            <a:stCxn id="825" idx="6"/>
            <a:endCxn id="832" idx="2"/>
          </p:cNvCxnSpPr>
          <p:nvPr/>
        </p:nvCxnSpPr>
        <p:spPr>
          <a:xfrm>
            <a:off x="9103131" y="3047534"/>
            <a:ext cx="73996" cy="141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Conector recto 1095">
            <a:extLst>
              <a:ext uri="{FF2B5EF4-FFF2-40B4-BE49-F238E27FC236}">
                <a16:creationId xmlns:a16="http://schemas.microsoft.com/office/drawing/2014/main" id="{24F7D3A5-C0ED-448A-80C9-16CA38ED6B88}"/>
              </a:ext>
            </a:extLst>
          </p:cNvPr>
          <p:cNvCxnSpPr>
            <a:stCxn id="824" idx="6"/>
            <a:endCxn id="831" idx="2"/>
          </p:cNvCxnSpPr>
          <p:nvPr/>
        </p:nvCxnSpPr>
        <p:spPr>
          <a:xfrm>
            <a:off x="9496151" y="2840773"/>
            <a:ext cx="73996" cy="141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Conector recto 1097">
            <a:extLst>
              <a:ext uri="{FF2B5EF4-FFF2-40B4-BE49-F238E27FC236}">
                <a16:creationId xmlns:a16="http://schemas.microsoft.com/office/drawing/2014/main" id="{B0C60ED3-9612-4352-83A1-BAB1ADEC7368}"/>
              </a:ext>
            </a:extLst>
          </p:cNvPr>
          <p:cNvCxnSpPr>
            <a:stCxn id="887" idx="6"/>
            <a:endCxn id="894" idx="2"/>
          </p:cNvCxnSpPr>
          <p:nvPr/>
        </p:nvCxnSpPr>
        <p:spPr>
          <a:xfrm>
            <a:off x="8155018" y="4006673"/>
            <a:ext cx="77797" cy="146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ector recto 1099">
            <a:extLst>
              <a:ext uri="{FF2B5EF4-FFF2-40B4-BE49-F238E27FC236}">
                <a16:creationId xmlns:a16="http://schemas.microsoft.com/office/drawing/2014/main" id="{C8010F71-0C9F-49C1-8C22-7D0136365931}"/>
              </a:ext>
            </a:extLst>
          </p:cNvPr>
          <p:cNvCxnSpPr>
            <a:stCxn id="886" idx="6"/>
            <a:endCxn id="893" idx="2"/>
          </p:cNvCxnSpPr>
          <p:nvPr/>
        </p:nvCxnSpPr>
        <p:spPr>
          <a:xfrm>
            <a:off x="8540083" y="3805249"/>
            <a:ext cx="77797" cy="146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ector recto 1101">
            <a:extLst>
              <a:ext uri="{FF2B5EF4-FFF2-40B4-BE49-F238E27FC236}">
                <a16:creationId xmlns:a16="http://schemas.microsoft.com/office/drawing/2014/main" id="{2DA2369F-57B6-46E9-A55A-DE034FDC2A6D}"/>
              </a:ext>
            </a:extLst>
          </p:cNvPr>
          <p:cNvCxnSpPr>
            <a:stCxn id="885" idx="6"/>
            <a:endCxn id="892" idx="2"/>
          </p:cNvCxnSpPr>
          <p:nvPr/>
        </p:nvCxnSpPr>
        <p:spPr>
          <a:xfrm>
            <a:off x="8890480" y="3619758"/>
            <a:ext cx="77797" cy="146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ector recto 1103">
            <a:extLst>
              <a:ext uri="{FF2B5EF4-FFF2-40B4-BE49-F238E27FC236}">
                <a16:creationId xmlns:a16="http://schemas.microsoft.com/office/drawing/2014/main" id="{88CFB26D-1DBC-4D33-B774-7230CD6CF995}"/>
              </a:ext>
            </a:extLst>
          </p:cNvPr>
          <p:cNvCxnSpPr>
            <a:stCxn id="832" idx="6"/>
            <a:endCxn id="839" idx="2"/>
          </p:cNvCxnSpPr>
          <p:nvPr/>
        </p:nvCxnSpPr>
        <p:spPr>
          <a:xfrm>
            <a:off x="9292325" y="3408354"/>
            <a:ext cx="77797" cy="146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ector recto 1105">
            <a:extLst>
              <a:ext uri="{FF2B5EF4-FFF2-40B4-BE49-F238E27FC236}">
                <a16:creationId xmlns:a16="http://schemas.microsoft.com/office/drawing/2014/main" id="{961E1ADF-A280-4564-976A-AAB549F90385}"/>
              </a:ext>
            </a:extLst>
          </p:cNvPr>
          <p:cNvCxnSpPr>
            <a:stCxn id="1003" idx="6"/>
            <a:endCxn id="1010" idx="2"/>
          </p:cNvCxnSpPr>
          <p:nvPr/>
        </p:nvCxnSpPr>
        <p:spPr>
          <a:xfrm>
            <a:off x="8452523" y="4681454"/>
            <a:ext cx="167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ector recto 1107">
            <a:extLst>
              <a:ext uri="{FF2B5EF4-FFF2-40B4-BE49-F238E27FC236}">
                <a16:creationId xmlns:a16="http://schemas.microsoft.com/office/drawing/2014/main" id="{9D023629-A4A5-4977-8DEA-1A3897E2F9B6}"/>
              </a:ext>
            </a:extLst>
          </p:cNvPr>
          <p:cNvCxnSpPr>
            <a:stCxn id="1010" idx="6"/>
            <a:endCxn id="1017" idx="2"/>
          </p:cNvCxnSpPr>
          <p:nvPr/>
        </p:nvCxnSpPr>
        <p:spPr>
          <a:xfrm>
            <a:off x="8867231" y="4681454"/>
            <a:ext cx="136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Conector recto 1109">
            <a:extLst>
              <a:ext uri="{FF2B5EF4-FFF2-40B4-BE49-F238E27FC236}">
                <a16:creationId xmlns:a16="http://schemas.microsoft.com/office/drawing/2014/main" id="{A3E33597-7554-4447-A0CB-52B2A0B7D3EE}"/>
              </a:ext>
            </a:extLst>
          </p:cNvPr>
          <p:cNvCxnSpPr>
            <a:stCxn id="1016" idx="6"/>
            <a:endCxn id="1023" idx="2"/>
          </p:cNvCxnSpPr>
          <p:nvPr/>
        </p:nvCxnSpPr>
        <p:spPr>
          <a:xfrm>
            <a:off x="9249925" y="4284990"/>
            <a:ext cx="167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Conector recto 1111">
            <a:extLst>
              <a:ext uri="{FF2B5EF4-FFF2-40B4-BE49-F238E27FC236}">
                <a16:creationId xmlns:a16="http://schemas.microsoft.com/office/drawing/2014/main" id="{62034FC5-B98E-489A-9939-D5B1021746CA}"/>
              </a:ext>
            </a:extLst>
          </p:cNvPr>
          <p:cNvCxnSpPr>
            <a:stCxn id="1017" idx="6"/>
            <a:endCxn id="1024" idx="2"/>
          </p:cNvCxnSpPr>
          <p:nvPr/>
        </p:nvCxnSpPr>
        <p:spPr>
          <a:xfrm>
            <a:off x="9250945" y="4681454"/>
            <a:ext cx="167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Conector recto 1113">
            <a:extLst>
              <a:ext uri="{FF2B5EF4-FFF2-40B4-BE49-F238E27FC236}">
                <a16:creationId xmlns:a16="http://schemas.microsoft.com/office/drawing/2014/main" id="{1FF51705-2AC8-4348-9D23-AF7177D4C199}"/>
              </a:ext>
            </a:extLst>
          </p:cNvPr>
          <p:cNvCxnSpPr>
            <a:stCxn id="1004" idx="6"/>
            <a:endCxn id="1011" idx="2"/>
          </p:cNvCxnSpPr>
          <p:nvPr/>
        </p:nvCxnSpPr>
        <p:spPr>
          <a:xfrm>
            <a:off x="8465792" y="5116018"/>
            <a:ext cx="1625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Conector recto 1115">
            <a:extLst>
              <a:ext uri="{FF2B5EF4-FFF2-40B4-BE49-F238E27FC236}">
                <a16:creationId xmlns:a16="http://schemas.microsoft.com/office/drawing/2014/main" id="{24AD920D-3F55-4802-B6E0-4F255FADB5F7}"/>
              </a:ext>
            </a:extLst>
          </p:cNvPr>
          <p:cNvCxnSpPr>
            <a:stCxn id="1011" idx="6"/>
            <a:endCxn id="1018" idx="2"/>
          </p:cNvCxnSpPr>
          <p:nvPr/>
        </p:nvCxnSpPr>
        <p:spPr>
          <a:xfrm>
            <a:off x="8875737" y="5116018"/>
            <a:ext cx="1315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Conector recto 1117">
            <a:extLst>
              <a:ext uri="{FF2B5EF4-FFF2-40B4-BE49-F238E27FC236}">
                <a16:creationId xmlns:a16="http://schemas.microsoft.com/office/drawing/2014/main" id="{61B90550-C8B2-4879-91EA-1DB37FF8A0CB}"/>
              </a:ext>
            </a:extLst>
          </p:cNvPr>
          <p:cNvCxnSpPr>
            <a:stCxn id="1018" idx="6"/>
            <a:endCxn id="1025" idx="2"/>
          </p:cNvCxnSpPr>
          <p:nvPr/>
        </p:nvCxnSpPr>
        <p:spPr>
          <a:xfrm>
            <a:off x="9254688" y="5116018"/>
            <a:ext cx="1625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Conector recto 1119">
            <a:extLst>
              <a:ext uri="{FF2B5EF4-FFF2-40B4-BE49-F238E27FC236}">
                <a16:creationId xmlns:a16="http://schemas.microsoft.com/office/drawing/2014/main" id="{DC662BD0-76FB-4B6C-B518-2A4445A36AF6}"/>
              </a:ext>
            </a:extLst>
          </p:cNvPr>
          <p:cNvCxnSpPr>
            <a:stCxn id="156" idx="6"/>
            <a:endCxn id="1047" idx="2"/>
          </p:cNvCxnSpPr>
          <p:nvPr/>
        </p:nvCxnSpPr>
        <p:spPr>
          <a:xfrm flipV="1">
            <a:off x="7712080" y="5116018"/>
            <a:ext cx="135091" cy="4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Conector recto 1121">
            <a:extLst>
              <a:ext uri="{FF2B5EF4-FFF2-40B4-BE49-F238E27FC236}">
                <a16:creationId xmlns:a16="http://schemas.microsoft.com/office/drawing/2014/main" id="{E30D8CA9-4132-4595-B9F9-B0D897C156F9}"/>
              </a:ext>
            </a:extLst>
          </p:cNvPr>
          <p:cNvCxnSpPr>
            <a:stCxn id="171" idx="6"/>
            <a:endCxn id="1048" idx="2"/>
          </p:cNvCxnSpPr>
          <p:nvPr/>
        </p:nvCxnSpPr>
        <p:spPr>
          <a:xfrm flipV="1">
            <a:off x="7669067" y="5560107"/>
            <a:ext cx="140000" cy="4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Conector recto 1123">
            <a:extLst>
              <a:ext uri="{FF2B5EF4-FFF2-40B4-BE49-F238E27FC236}">
                <a16:creationId xmlns:a16="http://schemas.microsoft.com/office/drawing/2014/main" id="{C1B74C79-48B8-4E9B-AD3B-1DD47DDD934C}"/>
              </a:ext>
            </a:extLst>
          </p:cNvPr>
          <p:cNvCxnSpPr>
            <a:stCxn id="1048" idx="6"/>
            <a:endCxn id="1005" idx="2"/>
          </p:cNvCxnSpPr>
          <p:nvPr/>
        </p:nvCxnSpPr>
        <p:spPr>
          <a:xfrm>
            <a:off x="8056493" y="5560107"/>
            <a:ext cx="1380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Conector recto 1125">
            <a:extLst>
              <a:ext uri="{FF2B5EF4-FFF2-40B4-BE49-F238E27FC236}">
                <a16:creationId xmlns:a16="http://schemas.microsoft.com/office/drawing/2014/main" id="{A6350548-513D-4BC1-9080-F872ECEED646}"/>
              </a:ext>
            </a:extLst>
          </p:cNvPr>
          <p:cNvCxnSpPr>
            <a:stCxn id="1005" idx="6"/>
            <a:endCxn id="1012" idx="2"/>
          </p:cNvCxnSpPr>
          <p:nvPr/>
        </p:nvCxnSpPr>
        <p:spPr>
          <a:xfrm>
            <a:off x="8441977" y="5560107"/>
            <a:ext cx="167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Conector recto 1127">
            <a:extLst>
              <a:ext uri="{FF2B5EF4-FFF2-40B4-BE49-F238E27FC236}">
                <a16:creationId xmlns:a16="http://schemas.microsoft.com/office/drawing/2014/main" id="{E99006F9-C61A-4943-8A4D-EC701A6B6509}"/>
              </a:ext>
            </a:extLst>
          </p:cNvPr>
          <p:cNvCxnSpPr>
            <a:stCxn id="1012" idx="6"/>
            <a:endCxn id="1019" idx="2"/>
          </p:cNvCxnSpPr>
          <p:nvPr/>
        </p:nvCxnSpPr>
        <p:spPr>
          <a:xfrm>
            <a:off x="8856685" y="5560107"/>
            <a:ext cx="136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Conector recto 1129">
            <a:extLst>
              <a:ext uri="{FF2B5EF4-FFF2-40B4-BE49-F238E27FC236}">
                <a16:creationId xmlns:a16="http://schemas.microsoft.com/office/drawing/2014/main" id="{2788A458-7C92-425F-ABA4-3C87C06445FC}"/>
              </a:ext>
            </a:extLst>
          </p:cNvPr>
          <p:cNvCxnSpPr>
            <a:stCxn id="1019" idx="6"/>
            <a:endCxn id="1026" idx="2"/>
          </p:cNvCxnSpPr>
          <p:nvPr/>
        </p:nvCxnSpPr>
        <p:spPr>
          <a:xfrm>
            <a:off x="9240399" y="5560107"/>
            <a:ext cx="167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Conector recto 1131">
            <a:extLst>
              <a:ext uri="{FF2B5EF4-FFF2-40B4-BE49-F238E27FC236}">
                <a16:creationId xmlns:a16="http://schemas.microsoft.com/office/drawing/2014/main" id="{63FD8723-6F74-454A-9EC9-00A47365FAB2}"/>
              </a:ext>
            </a:extLst>
          </p:cNvPr>
          <p:cNvCxnSpPr>
            <a:stCxn id="1047" idx="6"/>
            <a:endCxn id="1004" idx="2"/>
          </p:cNvCxnSpPr>
          <p:nvPr/>
        </p:nvCxnSpPr>
        <p:spPr>
          <a:xfrm>
            <a:off x="8094597" y="5116018"/>
            <a:ext cx="1237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Conector recto 1133">
            <a:extLst>
              <a:ext uri="{FF2B5EF4-FFF2-40B4-BE49-F238E27FC236}">
                <a16:creationId xmlns:a16="http://schemas.microsoft.com/office/drawing/2014/main" id="{26987B00-8703-4DBC-98F4-92C6753D2282}"/>
              </a:ext>
            </a:extLst>
          </p:cNvPr>
          <p:cNvCxnSpPr>
            <a:stCxn id="1040" idx="4"/>
            <a:endCxn id="1023" idx="0"/>
          </p:cNvCxnSpPr>
          <p:nvPr/>
        </p:nvCxnSpPr>
        <p:spPr>
          <a:xfrm>
            <a:off x="9539170" y="4050345"/>
            <a:ext cx="1750" cy="110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Elipse 1134">
            <a:extLst>
              <a:ext uri="{FF2B5EF4-FFF2-40B4-BE49-F238E27FC236}">
                <a16:creationId xmlns:a16="http://schemas.microsoft.com/office/drawing/2014/main" id="{ECFC2D98-86A5-4677-9CE3-8A4D190C1F93}"/>
              </a:ext>
            </a:extLst>
          </p:cNvPr>
          <p:cNvSpPr/>
          <p:nvPr/>
        </p:nvSpPr>
        <p:spPr>
          <a:xfrm>
            <a:off x="7894320" y="1357815"/>
            <a:ext cx="123713" cy="1237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6" name="Elipse 1135">
            <a:extLst>
              <a:ext uri="{FF2B5EF4-FFF2-40B4-BE49-F238E27FC236}">
                <a16:creationId xmlns:a16="http://schemas.microsoft.com/office/drawing/2014/main" id="{7F8B4E0D-2B1D-43BA-9EB3-E5E8D9C3F0D7}"/>
              </a:ext>
            </a:extLst>
          </p:cNvPr>
          <p:cNvSpPr/>
          <p:nvPr/>
        </p:nvSpPr>
        <p:spPr>
          <a:xfrm>
            <a:off x="7988118" y="1757223"/>
            <a:ext cx="123713" cy="1237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7" name="Elipse 1136">
            <a:extLst>
              <a:ext uri="{FF2B5EF4-FFF2-40B4-BE49-F238E27FC236}">
                <a16:creationId xmlns:a16="http://schemas.microsoft.com/office/drawing/2014/main" id="{3E70F6A9-5492-4069-A335-087B7E8B59AD}"/>
              </a:ext>
            </a:extLst>
          </p:cNvPr>
          <p:cNvSpPr/>
          <p:nvPr/>
        </p:nvSpPr>
        <p:spPr>
          <a:xfrm>
            <a:off x="7853605" y="2605535"/>
            <a:ext cx="123713" cy="1237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8" name="Elipse 1137">
            <a:extLst>
              <a:ext uri="{FF2B5EF4-FFF2-40B4-BE49-F238E27FC236}">
                <a16:creationId xmlns:a16="http://schemas.microsoft.com/office/drawing/2014/main" id="{D43E4870-6289-4FBA-B229-159984A706B9}"/>
              </a:ext>
            </a:extLst>
          </p:cNvPr>
          <p:cNvSpPr/>
          <p:nvPr/>
        </p:nvSpPr>
        <p:spPr>
          <a:xfrm>
            <a:off x="7788370" y="3463014"/>
            <a:ext cx="123713" cy="1237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9" name="Elipse 1138">
            <a:extLst>
              <a:ext uri="{FF2B5EF4-FFF2-40B4-BE49-F238E27FC236}">
                <a16:creationId xmlns:a16="http://schemas.microsoft.com/office/drawing/2014/main" id="{156CBCEE-6E8C-4F0E-9C85-BC763D0CEBC3}"/>
              </a:ext>
            </a:extLst>
          </p:cNvPr>
          <p:cNvSpPr/>
          <p:nvPr/>
        </p:nvSpPr>
        <p:spPr>
          <a:xfrm>
            <a:off x="7883239" y="4452902"/>
            <a:ext cx="123713" cy="1237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0" name="Elipse 1139">
            <a:extLst>
              <a:ext uri="{FF2B5EF4-FFF2-40B4-BE49-F238E27FC236}">
                <a16:creationId xmlns:a16="http://schemas.microsoft.com/office/drawing/2014/main" id="{D17584C0-7F92-4023-82B9-6FF40EC1EDA1}"/>
              </a:ext>
            </a:extLst>
          </p:cNvPr>
          <p:cNvSpPr/>
          <p:nvPr/>
        </p:nvSpPr>
        <p:spPr>
          <a:xfrm>
            <a:off x="7870880" y="2241595"/>
            <a:ext cx="199577" cy="1995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1" name="Elipse 1140">
            <a:extLst>
              <a:ext uri="{FF2B5EF4-FFF2-40B4-BE49-F238E27FC236}">
                <a16:creationId xmlns:a16="http://schemas.microsoft.com/office/drawing/2014/main" id="{ACF4D997-9068-494E-AD33-A4B241CBE335}"/>
              </a:ext>
            </a:extLst>
          </p:cNvPr>
          <p:cNvSpPr/>
          <p:nvPr/>
        </p:nvSpPr>
        <p:spPr>
          <a:xfrm>
            <a:off x="8842337" y="4043018"/>
            <a:ext cx="199577" cy="1995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2" name="Elipse 1141">
            <a:extLst>
              <a:ext uri="{FF2B5EF4-FFF2-40B4-BE49-F238E27FC236}">
                <a16:creationId xmlns:a16="http://schemas.microsoft.com/office/drawing/2014/main" id="{09E04155-7462-4257-981F-257CB9FEC413}"/>
              </a:ext>
            </a:extLst>
          </p:cNvPr>
          <p:cNvSpPr/>
          <p:nvPr/>
        </p:nvSpPr>
        <p:spPr>
          <a:xfrm>
            <a:off x="7196784" y="2549365"/>
            <a:ext cx="123713" cy="1237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3" name="Elipse 1142">
            <a:extLst>
              <a:ext uri="{FF2B5EF4-FFF2-40B4-BE49-F238E27FC236}">
                <a16:creationId xmlns:a16="http://schemas.microsoft.com/office/drawing/2014/main" id="{ADAA3C77-56DB-4ABF-8A6B-B9FA0C996BA3}"/>
              </a:ext>
            </a:extLst>
          </p:cNvPr>
          <p:cNvSpPr/>
          <p:nvPr/>
        </p:nvSpPr>
        <p:spPr>
          <a:xfrm>
            <a:off x="7883050" y="3139083"/>
            <a:ext cx="123713" cy="1237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4" name="Elipse 1143">
            <a:extLst>
              <a:ext uri="{FF2B5EF4-FFF2-40B4-BE49-F238E27FC236}">
                <a16:creationId xmlns:a16="http://schemas.microsoft.com/office/drawing/2014/main" id="{2056AE6E-243B-40BD-A444-58203E114077}"/>
              </a:ext>
            </a:extLst>
          </p:cNvPr>
          <p:cNvSpPr/>
          <p:nvPr/>
        </p:nvSpPr>
        <p:spPr>
          <a:xfrm>
            <a:off x="7911352" y="4121959"/>
            <a:ext cx="123713" cy="1237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5" name="Elipse 1144">
            <a:extLst>
              <a:ext uri="{FF2B5EF4-FFF2-40B4-BE49-F238E27FC236}">
                <a16:creationId xmlns:a16="http://schemas.microsoft.com/office/drawing/2014/main" id="{C8AC685F-382C-46F0-A1FF-5BDB596EF200}"/>
              </a:ext>
            </a:extLst>
          </p:cNvPr>
          <p:cNvSpPr/>
          <p:nvPr/>
        </p:nvSpPr>
        <p:spPr>
          <a:xfrm>
            <a:off x="8434235" y="4281879"/>
            <a:ext cx="123713" cy="1237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6" name="Elipse 1145">
            <a:extLst>
              <a:ext uri="{FF2B5EF4-FFF2-40B4-BE49-F238E27FC236}">
                <a16:creationId xmlns:a16="http://schemas.microsoft.com/office/drawing/2014/main" id="{F339E6C8-D916-4E31-8295-E60B93D36957}"/>
              </a:ext>
            </a:extLst>
          </p:cNvPr>
          <p:cNvSpPr/>
          <p:nvPr/>
        </p:nvSpPr>
        <p:spPr>
          <a:xfrm>
            <a:off x="9188009" y="3807204"/>
            <a:ext cx="247426" cy="24742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49" name="Conector recto 1148">
            <a:extLst>
              <a:ext uri="{FF2B5EF4-FFF2-40B4-BE49-F238E27FC236}">
                <a16:creationId xmlns:a16="http://schemas.microsoft.com/office/drawing/2014/main" id="{BE5FFC37-E3A6-434C-ACE4-EF02A5C38807}"/>
              </a:ext>
            </a:extLst>
          </p:cNvPr>
          <p:cNvCxnSpPr>
            <a:stCxn id="66" idx="4"/>
            <a:endCxn id="81" idx="0"/>
          </p:cNvCxnSpPr>
          <p:nvPr/>
        </p:nvCxnSpPr>
        <p:spPr>
          <a:xfrm>
            <a:off x="7691718" y="2523004"/>
            <a:ext cx="0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Conector recto 1150">
            <a:extLst>
              <a:ext uri="{FF2B5EF4-FFF2-40B4-BE49-F238E27FC236}">
                <a16:creationId xmlns:a16="http://schemas.microsoft.com/office/drawing/2014/main" id="{3C2B28D8-4FE6-4263-85C2-516C5C1540BE}"/>
              </a:ext>
            </a:extLst>
          </p:cNvPr>
          <p:cNvCxnSpPr>
            <a:stCxn id="81" idx="4"/>
            <a:endCxn id="96" idx="0"/>
          </p:cNvCxnSpPr>
          <p:nvPr/>
        </p:nvCxnSpPr>
        <p:spPr>
          <a:xfrm>
            <a:off x="7691718" y="2976618"/>
            <a:ext cx="6918" cy="206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Conector recto 1152">
            <a:extLst>
              <a:ext uri="{FF2B5EF4-FFF2-40B4-BE49-F238E27FC236}">
                <a16:creationId xmlns:a16="http://schemas.microsoft.com/office/drawing/2014/main" id="{BB8238F0-1BA5-4834-87DC-B34C547C5F50}"/>
              </a:ext>
            </a:extLst>
          </p:cNvPr>
          <p:cNvCxnSpPr>
            <a:stCxn id="96" idx="4"/>
            <a:endCxn id="111" idx="0"/>
          </p:cNvCxnSpPr>
          <p:nvPr/>
        </p:nvCxnSpPr>
        <p:spPr>
          <a:xfrm>
            <a:off x="7698636" y="3430232"/>
            <a:ext cx="16523" cy="215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Conector recto 1153">
            <a:extLst>
              <a:ext uri="{FF2B5EF4-FFF2-40B4-BE49-F238E27FC236}">
                <a16:creationId xmlns:a16="http://schemas.microsoft.com/office/drawing/2014/main" id="{50511B6E-E4CB-4B79-B461-2F0FE2DA89C0}"/>
              </a:ext>
            </a:extLst>
          </p:cNvPr>
          <p:cNvCxnSpPr/>
          <p:nvPr/>
        </p:nvCxnSpPr>
        <p:spPr>
          <a:xfrm>
            <a:off x="8109774" y="4684253"/>
            <a:ext cx="90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8" name="Conector recto 1157">
            <a:extLst>
              <a:ext uri="{FF2B5EF4-FFF2-40B4-BE49-F238E27FC236}">
                <a16:creationId xmlns:a16="http://schemas.microsoft.com/office/drawing/2014/main" id="{02551765-5811-4F07-806F-C8FEAF37621C}"/>
              </a:ext>
            </a:extLst>
          </p:cNvPr>
          <p:cNvCxnSpPr>
            <a:cxnSpLocks/>
          </p:cNvCxnSpPr>
          <p:nvPr/>
        </p:nvCxnSpPr>
        <p:spPr>
          <a:xfrm rot="16200000">
            <a:off x="3656188" y="3482060"/>
            <a:ext cx="90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Elipse 634">
            <a:extLst>
              <a:ext uri="{FF2B5EF4-FFF2-40B4-BE49-F238E27FC236}">
                <a16:creationId xmlns:a16="http://schemas.microsoft.com/office/drawing/2014/main" id="{D32E01CC-4FA7-4392-4EFD-3500B0D25E3D}"/>
              </a:ext>
            </a:extLst>
          </p:cNvPr>
          <p:cNvSpPr/>
          <p:nvPr/>
        </p:nvSpPr>
        <p:spPr>
          <a:xfrm>
            <a:off x="2980453" y="1192306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7" name="CuadroTexto 636">
            <a:extLst>
              <a:ext uri="{FF2B5EF4-FFF2-40B4-BE49-F238E27FC236}">
                <a16:creationId xmlns:a16="http://schemas.microsoft.com/office/drawing/2014/main" id="{6333DE59-6C34-2067-2EBD-73463EECB8DB}"/>
              </a:ext>
            </a:extLst>
          </p:cNvPr>
          <p:cNvSpPr txBox="1"/>
          <p:nvPr/>
        </p:nvSpPr>
        <p:spPr>
          <a:xfrm>
            <a:off x="1446843" y="169784"/>
            <a:ext cx="225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/>
              <a:t>self-interstitial</a:t>
            </a:r>
            <a:r>
              <a:rPr lang="es-ES" sz="2000" b="1" dirty="0"/>
              <a:t> </a:t>
            </a:r>
            <a:r>
              <a:rPr lang="es-ES" sz="2000" b="1" dirty="0" err="1"/>
              <a:t>impurity</a:t>
            </a:r>
            <a:endParaRPr lang="es-ES" sz="2000" b="1" dirty="0"/>
          </a:p>
        </p:txBody>
      </p:sp>
      <p:cxnSp>
        <p:nvCxnSpPr>
          <p:cNvPr id="639" name="Conector recto de flecha 638">
            <a:extLst>
              <a:ext uri="{FF2B5EF4-FFF2-40B4-BE49-F238E27FC236}">
                <a16:creationId xmlns:a16="http://schemas.microsoft.com/office/drawing/2014/main" id="{86061006-A859-D8E1-1B36-0E9A11CBBC70}"/>
              </a:ext>
            </a:extLst>
          </p:cNvPr>
          <p:cNvCxnSpPr>
            <a:cxnSpLocks/>
            <a:endCxn id="635" idx="1"/>
          </p:cNvCxnSpPr>
          <p:nvPr/>
        </p:nvCxnSpPr>
        <p:spPr>
          <a:xfrm>
            <a:off x="2622178" y="823532"/>
            <a:ext cx="394510" cy="405009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Elipse 640">
            <a:extLst>
              <a:ext uri="{FF2B5EF4-FFF2-40B4-BE49-F238E27FC236}">
                <a16:creationId xmlns:a16="http://schemas.microsoft.com/office/drawing/2014/main" id="{BFC07321-79B5-2765-749B-193A94D2E8CC}"/>
              </a:ext>
            </a:extLst>
          </p:cNvPr>
          <p:cNvSpPr/>
          <p:nvPr/>
        </p:nvSpPr>
        <p:spPr>
          <a:xfrm>
            <a:off x="5369253" y="2493537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3" name="Elipse 642">
            <a:extLst>
              <a:ext uri="{FF2B5EF4-FFF2-40B4-BE49-F238E27FC236}">
                <a16:creationId xmlns:a16="http://schemas.microsoft.com/office/drawing/2014/main" id="{95A38F04-7A61-2B28-A86F-C8102C49ADDC}"/>
              </a:ext>
            </a:extLst>
          </p:cNvPr>
          <p:cNvSpPr/>
          <p:nvPr/>
        </p:nvSpPr>
        <p:spPr>
          <a:xfrm>
            <a:off x="5616175" y="5213682"/>
            <a:ext cx="247426" cy="247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108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2023-06-25T10:28:51Z</dcterms:created>
  <dcterms:modified xsi:type="dcterms:W3CDTF">2023-06-25T10:29:08Z</dcterms:modified>
</cp:coreProperties>
</file>