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9DC7-C398-500D-A443-691862373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6DD788-7BAD-AA86-1F61-BAA40A790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02EC75-C662-080B-91CB-3F53726A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F0B50-6DAC-4812-A6D2-9C824C2C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56E73-0160-EE3B-6CFA-EE5A7EC5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EAF1-4CFB-9C32-AA7E-FF56DE0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2ABE7-5592-2393-D289-B98A7757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49FA2-52C9-687F-678E-217A6B3E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EE69F-5B83-37FF-55F5-8E4B2FE1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6E488-E3E0-445C-DB03-E6EDC190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D0A966-DF16-454B-42E2-CD2FF66AE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0F47E-CBA8-D953-4BE9-F3A999D5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1FC59-98F5-EE78-C91E-D3E8A49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EE50D-35CC-2D4C-C2ED-079946AC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2997F-9954-E877-0D4B-40D5C8B6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22F3-923D-CDE3-5B2E-39346CD3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8595B-A00F-564E-8D68-45DE28DB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89B5B-4E8A-64E7-305B-73C4508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8EA4A-3837-F4C9-D2DA-80031FA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C5F19-42A7-1FA4-7102-DF6D644E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03A4B-C278-6AF8-665C-285E30FC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FD333-58DE-FF96-710C-DA4745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03E81-940D-BD8C-B170-AB52D7BB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9383B-B845-01E1-D46F-1B07064D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C9876-C3A2-D1C1-5B26-5C50168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81919-1FC7-8FFA-B98C-168A9F5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70435-2716-C18F-E053-555F680B3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3AB585-8D50-080A-B51D-E0129E19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A121E0-352C-83DB-E406-A1A58EA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9034DB-F4DD-0196-E951-978DBC30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6B64F-5F44-6309-2594-C84814EB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7E17A-C3A5-E4B5-5FD7-03E79B35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FD3D0-6B42-1D49-2EAE-BEE9761D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A0E890-9063-4E47-0861-5A6B8F069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052FDC-3E34-D453-D6A3-F4A57186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229A01-CEE1-95CB-D06E-7098E04E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C3037C-78D5-A4A8-5FBF-42486C6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01F040-78F5-C7FA-58F8-E66DA170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1CF117-CB5C-57FD-B230-761E36DB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4B48-0FB6-2DBD-59D2-93BAF3C5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207563-0745-5894-5996-351DE0C2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03D0C0-091E-8BE0-9CE5-EA16A401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6BE7B9-7DC0-34B8-7556-F39F42CF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5BAAAD-05E5-D768-0E68-F25E670C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C2F94F-B53D-BDDA-DF88-60751660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C6C3C0-12F8-BD35-04FF-23E83E20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2E76-DA51-F637-D594-0E7C6CD8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06E0F-D2B2-2C52-ED8A-E6C3B948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D690F5-F6BC-E140-8316-19FCD8291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795630-3E89-2ABE-0808-9126BDDC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FAC9DA-4ACD-8016-3505-7D4B19E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FB2EEB-81C9-C284-6C94-89BA948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420A-C01F-C802-4FF6-616D2A01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95E4AD-6B82-B807-E633-A41BAC8D8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9DD27-C4B8-3226-D8A7-B00BA9ED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0B75A-2825-9D04-806A-4F54B7EB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E08AF-F3FB-6FE6-AE2F-43EA744A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03D757-F93F-8686-8730-2133631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2F60C7-1B2B-F914-414B-4934E12D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62856-A939-84BD-0378-5E0C1A96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A1202-6958-ECAA-5F5C-4A205AFD7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6CA2-8345-44E8-9B5C-0EC16069844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BE2E3-01E6-0FA1-924E-C3419A0A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E9531-8197-5B94-4873-86D0F6991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0775-62B3-4A97-BFDF-8F740BD62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F25BD97-D886-D56A-6B85-4E8FC4FA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31" y="3233023"/>
            <a:ext cx="1159381" cy="7877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6B73F24-7F5D-90EA-8A46-548CE898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55" y="1572384"/>
            <a:ext cx="3106493" cy="2448398"/>
          </a:xfrm>
          <a:prstGeom prst="rect">
            <a:avLst/>
          </a:prstGeom>
        </p:spPr>
      </p:pic>
      <p:pic>
        <p:nvPicPr>
          <p:cNvPr id="7" name="Imagen 6" descr="Imagen que contiene interior, tabla, cuarto, grande&#10;&#10;Descripción generada automáticamente">
            <a:extLst>
              <a:ext uri="{FF2B5EF4-FFF2-40B4-BE49-F238E27FC236}">
                <a16:creationId xmlns:a16="http://schemas.microsoft.com/office/drawing/2014/main" id="{63702515-CEB4-54D2-A000-5139DAB52A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 b="13806"/>
          <a:stretch/>
        </p:blipFill>
        <p:spPr>
          <a:xfrm>
            <a:off x="6745822" y="1537032"/>
            <a:ext cx="1342811" cy="15667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6AF26C2-2511-10D6-47DA-18E3B5C7B450}"/>
              </a:ext>
            </a:extLst>
          </p:cNvPr>
          <p:cNvSpPr txBox="1"/>
          <p:nvPr/>
        </p:nvSpPr>
        <p:spPr>
          <a:xfrm>
            <a:off x="3847455" y="1578565"/>
            <a:ext cx="144809" cy="1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016" dirty="0"/>
              <a:t>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A00529-B0D0-4C63-3C1D-9357177F2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671" y="4126831"/>
            <a:ext cx="4488222" cy="1349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E0F7D8-66E1-0A4D-349F-BA9FAEE07E55}"/>
              </a:ext>
            </a:extLst>
          </p:cNvPr>
          <p:cNvSpPr txBox="1"/>
          <p:nvPr/>
        </p:nvSpPr>
        <p:spPr>
          <a:xfrm>
            <a:off x="6745822" y="1537032"/>
            <a:ext cx="144809" cy="1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016" dirty="0"/>
              <a:t>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357B70-5EBC-3737-2C44-3C6CF23E3F9A}"/>
              </a:ext>
            </a:extLst>
          </p:cNvPr>
          <p:cNvSpPr txBox="1"/>
          <p:nvPr/>
        </p:nvSpPr>
        <p:spPr>
          <a:xfrm>
            <a:off x="6755039" y="3179578"/>
            <a:ext cx="144809" cy="1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016" dirty="0"/>
              <a:t>c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523837-3D6E-1BA1-5D79-2223DFFB772D}"/>
              </a:ext>
            </a:extLst>
          </p:cNvPr>
          <p:cNvSpPr txBox="1"/>
          <p:nvPr/>
        </p:nvSpPr>
        <p:spPr>
          <a:xfrm>
            <a:off x="3847455" y="4147428"/>
            <a:ext cx="144809" cy="1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016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59494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2023-06-25T10:30:09Z</dcterms:created>
  <dcterms:modified xsi:type="dcterms:W3CDTF">2023-06-25T10:30:20Z</dcterms:modified>
</cp:coreProperties>
</file>