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18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B0B5-5943-4A73-BD1F-54E102DA0A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E06D5-A569-421A-A148-33EA2E1AE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D17E2-2A48-4960-A9F9-FE152076D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6ABE8-B1ED-417F-B6BF-6DF7CC043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AF1F0-2995-4B83-84AB-D0F31E3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92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002C9-277D-4B3E-8365-90B65899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E22A1-9FC5-42FA-ACEC-86FEC4376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5F96-CAFB-41BD-8F8E-A98F9B61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BCEB8-91F6-4CE5-87C5-2F64B620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B22DF-9A93-4751-AF01-CC011FAF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21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18F492-A522-46F7-868A-8D6608B30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736E4-F015-49D4-8E06-20DAFA65E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62FE-FF95-4EFB-8151-A861F0B7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B68C6-0EF7-4D55-8AE6-9AD97A4B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566F3-A943-44F7-9863-2E202A151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74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A542-2CEF-45F8-8843-AB517D2CA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B555-4178-4569-BE6A-3C85CF8E76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51A0-9CCD-438A-A1D2-D837267F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4BF8-99B9-402B-989E-4EA47EAC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B25A-D6F5-4D97-B70B-D51A11FC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12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2B498-2304-4D0C-B9F8-418DC144D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EC5C6-9393-44B9-B466-87596FAB7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7353F-69F2-4F6C-B0A3-A749F938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E4BB-53E8-4485-8E52-78859DAE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3A8C5-72AC-4FC1-8913-20F68B7B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46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23861-438E-4D5D-B5D9-8C80BB51D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B26EF-95A5-469B-9EC1-37EA85822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72C46-50AE-4869-9619-472D1C57A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43937-3567-49F4-AA28-585AB205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C6075-742F-4F32-A919-95E94E11E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EE68-BFCE-41F7-BAFF-8E261D497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622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4E16-BB70-49F2-8BD3-DCEE2AC7C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D84EF-3AAB-4B3F-8005-B96FDA462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FFB67-278E-4BD9-8248-C22B550B5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EB107E-5D38-4D91-8441-FEF3FBAF62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F4213-D510-4CE0-8EB4-FFCA0BAA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41CD7-E67D-4E52-AF26-62983D2B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7F2A2-7259-4AA9-9126-F4AF8B89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4FCB3-8F6C-414D-9B58-1128B28B9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216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2632-FD41-4B6D-B86E-A7F59A012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4A2D0-5139-434D-A9CB-B63479439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1F642-FB95-431B-A495-9F00AD69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01E52-A758-4A9E-BC06-D1DDD29A7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9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A4B0E-D806-42D3-B55A-E20B2E4CF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3C5F42-1A7D-4F20-9282-52121EAE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F3825-7840-40EB-BBEB-D5A058FC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6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465D-61D8-42CD-8D3E-AB3B402B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E9C8F-2AD6-4728-9860-D378544A5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1ECA3-4315-4E00-9B4A-D2340D6F5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2EC32-7D01-4CAC-A5E9-D8BBA8B0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C1967-0E6E-4BB5-96D1-B61AA751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FA8B5-EFA7-4E88-83DB-15D002BC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349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6872C-3717-40C4-B7AC-BF6DEFA74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0A4AC5-A08C-4B4A-9226-5AD37BF5A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7023B-14B1-4199-B40C-F8D0CF50BF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12200-7AB7-4A7A-ADC8-C6BA5F6D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A925D-6802-4F82-B3A4-43BDB522D203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271C8-BE22-4475-AA22-9929F9DE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3997-6123-4A4E-A57D-0A229B7D1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126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C744C-BE56-445C-A88F-34827926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60F42-EECC-40B0-A931-81E743CC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45693-45D8-4B81-8824-06AD811D4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A925D-6802-4F82-B3A4-43BDB522D203}" type="datetimeFigureOut">
              <a:rPr lang="en-GB" smtClean="0"/>
              <a:t>20/09/2022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97F4B-D011-4D73-AF33-6F8BFACCF3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BA796-8284-45EB-BDD6-4D53C3132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ED8A6-DD73-4E56-B638-7A6C9860FD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536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Picture 325">
            <a:extLst>
              <a:ext uri="{FF2B5EF4-FFF2-40B4-BE49-F238E27FC236}">
                <a16:creationId xmlns:a16="http://schemas.microsoft.com/office/drawing/2014/main" id="{6DFA2D82-02C6-410C-97EF-814195EE14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264" b="12510"/>
          <a:stretch/>
        </p:blipFill>
        <p:spPr bwMode="auto">
          <a:xfrm>
            <a:off x="0" y="0"/>
            <a:ext cx="2657475" cy="17272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28" name="Picture 327">
            <a:extLst>
              <a:ext uri="{FF2B5EF4-FFF2-40B4-BE49-F238E27FC236}">
                <a16:creationId xmlns:a16="http://schemas.microsoft.com/office/drawing/2014/main" id="{7A75FDDD-2D16-4AF7-B029-2FF940822F4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2" r="5617" b="4910"/>
          <a:stretch/>
        </p:blipFill>
        <p:spPr bwMode="auto">
          <a:xfrm>
            <a:off x="2657475" y="0"/>
            <a:ext cx="2667000" cy="17278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4" name="Picture 333">
            <a:extLst>
              <a:ext uri="{FF2B5EF4-FFF2-40B4-BE49-F238E27FC236}">
                <a16:creationId xmlns:a16="http://schemas.microsoft.com/office/drawing/2014/main" id="{0E09C7D0-F8CF-43CF-B75C-D0CACC0A9F1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50"/>
          <a:stretch/>
        </p:blipFill>
        <p:spPr bwMode="auto">
          <a:xfrm>
            <a:off x="0" y="1727200"/>
            <a:ext cx="2667000" cy="17278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35" name="Picture 334">
            <a:extLst>
              <a:ext uri="{FF2B5EF4-FFF2-40B4-BE49-F238E27FC236}">
                <a16:creationId xmlns:a16="http://schemas.microsoft.com/office/drawing/2014/main" id="{96C363A6-B9BF-4E6F-ACC1-4F66FB773E2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63" t="25331" r="8688"/>
          <a:stretch/>
        </p:blipFill>
        <p:spPr bwMode="auto">
          <a:xfrm>
            <a:off x="2662238" y="1727200"/>
            <a:ext cx="2667000" cy="17278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37" name="TextBox 336">
            <a:extLst>
              <a:ext uri="{FF2B5EF4-FFF2-40B4-BE49-F238E27FC236}">
                <a16:creationId xmlns:a16="http://schemas.microsoft.com/office/drawing/2014/main" id="{15B113A6-963D-4499-A15F-77107A9EFB56}"/>
              </a:ext>
            </a:extLst>
          </p:cNvPr>
          <p:cNvSpPr txBox="1"/>
          <p:nvPr/>
        </p:nvSpPr>
        <p:spPr>
          <a:xfrm>
            <a:off x="0" y="616"/>
            <a:ext cx="180000" cy="180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81BF603-B459-4A5D-A462-32B2C332781D}"/>
              </a:ext>
            </a:extLst>
          </p:cNvPr>
          <p:cNvSpPr txBox="1"/>
          <p:nvPr/>
        </p:nvSpPr>
        <p:spPr>
          <a:xfrm>
            <a:off x="2657475" y="-5099"/>
            <a:ext cx="180000" cy="180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A4657986-4891-4E0A-A467-87C1E9799B1E}"/>
              </a:ext>
            </a:extLst>
          </p:cNvPr>
          <p:cNvSpPr txBox="1"/>
          <p:nvPr/>
        </p:nvSpPr>
        <p:spPr>
          <a:xfrm>
            <a:off x="0" y="1728451"/>
            <a:ext cx="180000" cy="180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103DF273-E513-4520-A3C1-303F8E06D278}"/>
              </a:ext>
            </a:extLst>
          </p:cNvPr>
          <p:cNvSpPr txBox="1"/>
          <p:nvPr/>
        </p:nvSpPr>
        <p:spPr>
          <a:xfrm>
            <a:off x="2657475" y="1722101"/>
            <a:ext cx="180000" cy="180000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728420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marta.victoria.perez marta.victoria.perez</dc:creator>
  <cp:lastModifiedBy>Marta Victoria</cp:lastModifiedBy>
  <cp:revision>23</cp:revision>
  <dcterms:created xsi:type="dcterms:W3CDTF">2021-10-27T05:35:25Z</dcterms:created>
  <dcterms:modified xsi:type="dcterms:W3CDTF">2022-09-20T13:50:39Z</dcterms:modified>
</cp:coreProperties>
</file>