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9BE9-BB17-4D6C-904F-DC7B0CBF4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0A621-18E9-4529-A422-91EEB5826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FD61E-E9B5-41C8-980A-A2CE9B0A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C52D-1481-4B34-AF20-76785160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4EED-DAC8-49DB-A451-EFAC61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97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2EC6-0AA8-4140-9BC3-9BB1E5C0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6807-AFAB-47B6-B674-44AECCCBB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00150-A970-432B-B70B-226535F7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7C61B-4326-4BB8-8D7A-A908FB7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28ECE-E069-4352-978D-C5EBEB91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6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54E31-ED91-4860-84B1-BFBFBD037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E729B-021A-43B4-B657-F60774B47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22318-3F43-4ADB-8E49-85CDB622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27601-8A00-4DD4-AA29-AD21229A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5944-8BC6-416B-93D5-777CBCAB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C25C-10C7-4812-B686-D6539334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A688-99A7-47DE-8C42-382B843A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85DF-937F-4D1D-A736-4D42BF76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C1573-488B-434F-8232-79FAF817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1664-28CA-4F29-A048-734F36BA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93CF-DB92-45C5-9F1F-EA1469D4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EB4CB-DBF4-44C1-B9AD-0950C03A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2829-0E29-4D97-9402-A0C71E66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DE45-6BA2-4539-9B16-3C48F7D0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AF946-9787-4D82-A709-3235D4FE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56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196C-DAD8-49F6-931F-F0D3ABF3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BBD7-49DA-432A-B0BB-01E0065EB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F9D29-0C40-4A11-B36B-1EE32D828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AD870-E90E-457D-8142-7DE8198A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867A4-3B58-4522-9856-D1EE5BE5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E54EC-86A9-420F-8EC9-FE5D7AF4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6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9022-567D-4B10-AC18-0D0ACFCD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0F26A-BD95-48E6-A4EE-C5C3C77A2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6DF04-4A0B-4F5B-BB50-70B5CC87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8F5F3-FB1E-4A83-B756-F2847C560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0BA78-D359-4850-A2DD-250F878BB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0A457-82FE-4E11-B964-FCB4A1D5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FAF99-4641-4ACA-BDD9-1115734C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8F56B-0C0C-4D89-938F-2AF46304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5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26F6-D967-4F62-80F2-AFDC6595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86E4F-D1EC-4C48-A35E-AC9DB82B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445DD-6DB3-42E9-83B5-DA977EF5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45DDB-3DD9-4B66-A819-618397E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9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04FD5-73FC-4496-8219-60746011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8DE3C-63CB-4769-9ED5-1DC0D806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D7A25-F105-42AD-AF92-FE2529B6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44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F7CE-CF2C-429C-B700-E52301A5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E695-2F21-47FA-B55D-32A7658C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66712-F477-4E99-9319-4118D3291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3060F-6B09-4C3B-8374-FD41DF0F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0BA6A-412C-425A-A689-D398CFE2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9B3F0-A41C-4866-B763-99F9679A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8E2C-5D45-4101-837F-3362CE3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7999D-CF29-4153-AABA-A9F7283D9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4C93F-5BAB-489C-A739-9262FEA07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2AA40-EDC8-4854-8982-FEE12DCF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C2119-946E-4BCC-9721-73126AB1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8C0E9-604D-45EF-85CA-1B9791C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27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B57C2-F9C1-44C6-B50F-486005C2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29204-E3B6-4F71-B117-BC78C617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422B-C42C-4835-9E39-C0304C933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F5C92-9D54-42E7-9213-216165AB5EEF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AECAF-8CE7-46FF-A0CF-36D5F5A6D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2917-416F-47C3-9991-F25571575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4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56EF0D6-E629-4EF3-8D98-3E3126905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" t="17160" r="5528" b="26522"/>
          <a:stretch/>
        </p:blipFill>
        <p:spPr>
          <a:xfrm>
            <a:off x="11098" y="6291"/>
            <a:ext cx="10855354" cy="3842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7B498-04F7-45C0-8672-32DF8A4D0528}"/>
              </a:ext>
            </a:extLst>
          </p:cNvPr>
          <p:cNvSpPr txBox="1"/>
          <p:nvPr/>
        </p:nvSpPr>
        <p:spPr>
          <a:xfrm>
            <a:off x="205237" y="4378376"/>
            <a:ext cx="300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alibri  "/>
              </a:rPr>
              <a:t>Energy payback time (EPBT):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46AD35-BCCA-4E96-A554-B02ACFCF0B43}"/>
              </a:ext>
            </a:extLst>
          </p:cNvPr>
          <p:cNvSpPr txBox="1"/>
          <p:nvPr/>
        </p:nvSpPr>
        <p:spPr>
          <a:xfrm>
            <a:off x="205237" y="3894378"/>
            <a:ext cx="2713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cs typeface="EucrosiaUPC" panose="020B0502040204020203" pitchFamily="18" charset="-34"/>
              </a:rPr>
              <a:t>Equivalent hours (kWh/kW):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111F298-AC11-4124-9D6D-5AC63F929614}"/>
              </a:ext>
            </a:extLst>
          </p:cNvPr>
          <p:cNvGrpSpPr/>
          <p:nvPr/>
        </p:nvGrpSpPr>
        <p:grpSpPr>
          <a:xfrm>
            <a:off x="2706648" y="3890289"/>
            <a:ext cx="8279132" cy="876164"/>
            <a:chOff x="2392260" y="4367044"/>
            <a:chExt cx="8279132" cy="87616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4E48EA-47FB-42B6-8C46-F6D4907D7500}"/>
                </a:ext>
              </a:extLst>
            </p:cNvPr>
            <p:cNvSpPr txBox="1"/>
            <p:nvPr/>
          </p:nvSpPr>
          <p:spPr>
            <a:xfrm>
              <a:off x="9224567" y="4897878"/>
              <a:ext cx="1446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Calibri  "/>
                </a:rPr>
                <a:t>10 months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7DE1AB-7647-43B4-9C19-C6AD1D08B70E}"/>
                </a:ext>
              </a:extLst>
            </p:cNvPr>
            <p:cNvSpPr txBox="1"/>
            <p:nvPr/>
          </p:nvSpPr>
          <p:spPr>
            <a:xfrm>
              <a:off x="7576317" y="4900020"/>
              <a:ext cx="8000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Calibri  "/>
                </a:rPr>
                <a:t>1 year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92A891-1A0F-48CC-B13B-87FA31010E40}"/>
                </a:ext>
              </a:extLst>
            </p:cNvPr>
            <p:cNvSpPr txBox="1"/>
            <p:nvPr/>
          </p:nvSpPr>
          <p:spPr>
            <a:xfrm>
              <a:off x="4770975" y="4897878"/>
              <a:ext cx="10296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Calibri  "/>
                </a:rPr>
                <a:t>1.5 year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3F68F9-FC3B-4560-9615-4BD5E2FDB94E}"/>
                </a:ext>
              </a:extLst>
            </p:cNvPr>
            <p:cNvSpPr txBox="1"/>
            <p:nvPr/>
          </p:nvSpPr>
          <p:spPr>
            <a:xfrm>
              <a:off x="3586091" y="4904654"/>
              <a:ext cx="8000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Calibri  "/>
                </a:rPr>
                <a:t>2 years</a:t>
              </a:r>
            </a:p>
          </p:txBody>
        </p:sp>
        <p:pic>
          <p:nvPicPr>
            <p:cNvPr id="12" name="Picture 11" descr="Map&#10;&#10;Description automatically generated">
              <a:extLst>
                <a:ext uri="{FF2B5EF4-FFF2-40B4-BE49-F238E27FC236}">
                  <a16:creationId xmlns:a16="http://schemas.microsoft.com/office/drawing/2014/main" id="{4D059B04-BE11-4CAD-BA41-069637B37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73" t="90747" r="19370" b="5193"/>
            <a:stretch/>
          </p:blipFill>
          <p:spPr>
            <a:xfrm>
              <a:off x="2392260" y="4644015"/>
              <a:ext cx="7407480" cy="27699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0AE28B-A7E6-46B3-A79A-37EB93A808B5}"/>
                </a:ext>
              </a:extLst>
            </p:cNvPr>
            <p:cNvSpPr txBox="1"/>
            <p:nvPr/>
          </p:nvSpPr>
          <p:spPr>
            <a:xfrm>
              <a:off x="2490631" y="4367044"/>
              <a:ext cx="7542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latin typeface="Calibri  "/>
                </a:rPr>
                <a:t>730       876     1022    1168    1314     1461    1607     1753    1899    2045     2191    2337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89E782-534B-4A8D-B49A-AF3D8D8DE04F}"/>
                </a:ext>
              </a:extLst>
            </p:cNvPr>
            <p:cNvCxnSpPr/>
            <p:nvPr/>
          </p:nvCxnSpPr>
          <p:spPr>
            <a:xfrm>
              <a:off x="3970878" y="4867743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12CEEF-8CDD-484F-BFC5-8A61B4AAE8D9}"/>
                </a:ext>
              </a:extLst>
            </p:cNvPr>
            <p:cNvCxnSpPr/>
            <p:nvPr/>
          </p:nvCxnSpPr>
          <p:spPr>
            <a:xfrm>
              <a:off x="5167017" y="4858475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B43774A-ED8F-4FCF-BB56-4E2E91904145}"/>
                </a:ext>
              </a:extLst>
            </p:cNvPr>
            <p:cNvCxnSpPr/>
            <p:nvPr/>
          </p:nvCxnSpPr>
          <p:spPr>
            <a:xfrm>
              <a:off x="7937681" y="4860583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0196BE-D1DF-4DEA-8F33-D8A09E791889}"/>
                </a:ext>
              </a:extLst>
            </p:cNvPr>
            <p:cNvCxnSpPr/>
            <p:nvPr/>
          </p:nvCxnSpPr>
          <p:spPr>
            <a:xfrm>
              <a:off x="9615195" y="4866561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9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 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Victoria</dc:creator>
  <cp:lastModifiedBy>Marta Victoria</cp:lastModifiedBy>
  <cp:revision>6</cp:revision>
  <dcterms:created xsi:type="dcterms:W3CDTF">2021-10-22T12:48:15Z</dcterms:created>
  <dcterms:modified xsi:type="dcterms:W3CDTF">2021-11-09T12:19:00Z</dcterms:modified>
</cp:coreProperties>
</file>