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9F3F4-67BF-8A7D-72BC-53BC037B5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D1C98-3BA0-962F-678D-0C082B91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A80D5-3501-555A-62E7-70A09715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EBA8D-1FC2-9B59-EA44-A1C46E59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C8AF7-17DA-9761-AA38-062517E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919B1-83D6-1784-00B8-5BB85416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482E07-A878-70D1-5B26-3C4D8D0E7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1FDE5-F5DC-25B9-0C95-6B998E40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ACB74-9A69-F623-F138-012B672C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D303F-B4C5-2685-D91D-8B2879A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09F48A-4207-DC63-C107-0F9898EA8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A8CA10-FEB1-4E69-56C5-220C74B9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B4C6B-6311-220B-CEC2-76332527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25D76-1E2A-2C65-59B4-282592DB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9AF7E-A606-AAB1-5443-A6BC55D4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6872A-0FE5-D2D6-5262-763B15BB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6A0B2-8083-B83B-B56C-3B37F9E1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F259D-E81D-4C1A-C236-A13D9643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5587-C1A7-CD7A-0F88-5CAE853F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C01E0-75C4-2356-77FA-DD90EB93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35C58-F163-95AE-3335-DDDEE6CF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FCBB0-DCDD-70C6-2D66-C3F1002F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2E29D-B512-7EAA-90AC-79473CE4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E57BE-7641-C1A9-5DA5-90DABAA3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FB088-C98D-BA16-212B-848D217E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4319C-DE6E-129E-BB6E-4906BC5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A5299-C72C-1712-2644-39ACA0B52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E8B1B8-5B2D-678F-044A-FBFF04A1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85B225-604F-7CBE-0694-E371D460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2D6E2-5C28-5FE8-B00C-A525C6D6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2C591-F32B-F066-88D4-49D7525E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923A-3BB0-12B7-AC26-9E944620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8D1FB9-0750-5EFB-083F-BE8F2654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642B84-005D-A02B-0328-C22087C3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B2A37F-9517-51D7-6C6A-95ED3659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AABDEB-985A-7E48-CFEF-77DEB006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98EEA6-D791-45DE-7242-E8C4564C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533FC3-F61C-002F-A167-B4F55F2D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567CBA-A633-0729-3146-9487AA1F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67D34-8279-CE26-58CB-778BE970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C0B4D9-4F76-D7C5-7A8B-E53956E4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F32FB8-1CAD-54C8-93BE-214A612E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8B3099-0B5A-A328-F104-E2850352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919C07-593E-B4BF-44C6-C6F8B0A4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02B24D-2E32-72A8-ACA4-8744A88C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46DA6B-A19A-F64D-72EA-F632F7D5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104B5-E09B-C83B-CE27-417E3932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D8A13-470A-CB1C-DE4A-BEAD8395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579CB-B033-1857-E631-BF679E65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9D03D-F703-F962-EBB8-1811555C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FDA9C4-DA7F-36AE-DDC3-DF566701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0CB5E4-D12B-A461-C799-9E3BF3D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3F565-EDAE-6DB6-E867-8B1C8F7D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6E3969-D79C-5FBC-BFE4-2ACFBC794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8C838-27B1-1C9C-F380-6DB8D8E85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1F163B-58DF-82A9-C0EE-615B76A8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004102-8160-D2C8-4896-EDFA86BE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B22ACE-67CE-91CB-4F39-A0C67065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73A3CA-24CB-B59B-09E2-11A3A4E2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15CFE-7B74-C1D7-9671-16936E5B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1C099-0FCC-A36A-539D-FDD5184A4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D3F6-5914-48C0-94DA-A74A04844FF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60EDA-1D25-CEF5-9E58-39F0E274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5D59-667F-D396-7D1C-DF82161B8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6DC1-26CA-411A-8D09-7DA2B30D73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jugador, parado, sostener, juego&#10;&#10;Descripción generada automáticamente">
            <a:extLst>
              <a:ext uri="{FF2B5EF4-FFF2-40B4-BE49-F238E27FC236}">
                <a16:creationId xmlns:a16="http://schemas.microsoft.com/office/drawing/2014/main" id="{AD58AE44-911B-4F9C-9523-4DE2DCBF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5" y="2164694"/>
            <a:ext cx="3360282" cy="2528613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CF65612-04B4-54F0-9A14-99648034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53" y="2168894"/>
            <a:ext cx="3360282" cy="252021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4D909DA-AF40-5DE0-31E7-A301D9FD61A1}"/>
              </a:ext>
            </a:extLst>
          </p:cNvPr>
          <p:cNvSpPr txBox="1"/>
          <p:nvPr/>
        </p:nvSpPr>
        <p:spPr>
          <a:xfrm>
            <a:off x="2642931" y="2168894"/>
            <a:ext cx="190777" cy="195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270" dirty="0"/>
              <a:t>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32760D-4DDE-71C9-D8E0-7D128203A655}"/>
              </a:ext>
            </a:extLst>
          </p:cNvPr>
          <p:cNvSpPr txBox="1"/>
          <p:nvPr/>
        </p:nvSpPr>
        <p:spPr>
          <a:xfrm>
            <a:off x="6198152" y="2168894"/>
            <a:ext cx="203786" cy="195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27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83509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2023-06-25T10:39:11Z</dcterms:created>
  <dcterms:modified xsi:type="dcterms:W3CDTF">2023-06-25T10:39:25Z</dcterms:modified>
</cp:coreProperties>
</file>