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78890-552F-056D-458B-9E3F6C4F5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ECECE4-7321-0D8B-585F-C7059CEA2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9AC10E-CDA8-F6F5-FC9B-558AF7E9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244-3592-4E97-8477-1A0A5459D0B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823E62-65D6-B690-EFB2-3AA3F889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8450B-B73D-71A0-AFBC-0DDA4B08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34BE-36C3-49B5-8A3F-FF2FE7819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073A1-B318-F280-802B-33DF7C01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269E8B6-F254-2193-C760-4BCB3EEB2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595E26-145E-A3C1-510E-DD3113E5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244-3592-4E97-8477-1A0A5459D0B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1DAB68-DFB3-2FF3-BE43-535C7650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CB8158-5B99-4D8A-E0C0-31F9FC10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34BE-36C3-49B5-8A3F-FF2FE7819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0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90E9A7-CD9F-D075-1C61-B09066632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74B485-6A70-5B96-ECB5-8A8B67B51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7AF2A-1AC0-0FEA-0883-902129470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244-3592-4E97-8477-1A0A5459D0B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DD59E3-069E-CF2F-5830-4A9C547F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B22E2-4572-737D-6564-3E00B676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34BE-36C3-49B5-8A3F-FF2FE7819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5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E5B7F-0607-BFC3-8608-FA08E8AC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FA3F6-9D67-08CC-8D89-0E75D06C9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94A8F7-8476-87B1-F65E-2C642BA5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244-3592-4E97-8477-1A0A5459D0B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84E90-B52A-D9C7-B971-7D207378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80EB3-381F-AE66-29BE-B03618ED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34BE-36C3-49B5-8A3F-FF2FE7819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B9FC6-5A91-4DAC-789C-6878A788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748A8F-5F46-1DDA-E12F-8D70244AE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B6059D-C6E1-A929-3C7D-5AC5FA87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244-3592-4E97-8477-1A0A5459D0B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1DBC6E-C29A-226B-4F93-5A6B05B9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4EB17D-82AB-A831-9445-51B584D9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34BE-36C3-49B5-8A3F-FF2FE7819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4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F6628-C4BB-C939-8B55-EA56DDB7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F28BB-EE16-7BE5-CEA8-7E635B602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B739FB-E450-CE79-B0F9-FFE01A4B4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55BC5E-2D5A-ED7C-EFE7-FDC89A6F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244-3592-4E97-8477-1A0A5459D0B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23CB4E-82D9-A1A5-987E-C34ECB20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335680-186E-8800-9ABB-C9A5423A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34BE-36C3-49B5-8A3F-FF2FE7819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387D6-002C-2B8E-B202-00650350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DB6F11-2FC7-48D4-CB13-B769DB09B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2B4BA5-38BA-1B54-34A4-5BC3478C1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54CF67-3053-83F6-82A8-18BA158AA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7007C5-57F9-F4BA-90AC-A44F7E110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662C7F-FA39-A5EE-6813-DAAC9E03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244-3592-4E97-8477-1A0A5459D0B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E1E263-E87B-87B7-F9B3-E29B4733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420F0A-8F53-5F31-B716-49BC4F09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34BE-36C3-49B5-8A3F-FF2FE7819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05EDB-7476-069C-F855-5FEEBCEB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5AA8A2-6754-436D-8D55-2CFAC0F7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244-3592-4E97-8477-1A0A5459D0B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A338E03-C3A9-BB28-CA49-CAE51000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5CEE90-99A4-5F1A-2F56-F890D9A1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34BE-36C3-49B5-8A3F-FF2FE7819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DD16DA-0809-A6C3-B82D-934A2B24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244-3592-4E97-8477-1A0A5459D0B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8CC358-FDD0-6515-1D1E-4CAF1C05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D8BFEC-2DB0-388A-268E-DADBF4E2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34BE-36C3-49B5-8A3F-FF2FE7819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0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5F9A6-D4DB-0FE2-0A7B-0D668555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625309-6F78-07AD-2F65-1F3A5D506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A461B1-DA0C-8CC8-5F9D-88F5A79A9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3769FA-CF0E-4EE2-E1B0-59FC8964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244-3592-4E97-8477-1A0A5459D0B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146869-279C-A111-1F75-4D7A7687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6D54D7-A3A7-627B-603E-1A2A4577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34BE-36C3-49B5-8A3F-FF2FE7819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1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C36CE-3D17-9F0E-D025-12FABB82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8A22B7-698F-5E63-8F8A-36ED9980B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DA1A6C-BE01-DC6C-98E7-882582BFA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F6B4D9-0659-7B38-1EDD-9BC7E964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2244-3592-4E97-8477-1A0A5459D0B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17970D-1729-FF4E-F577-9CCB46BA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05DA2D-2847-13BC-D7E3-724B0611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834BE-36C3-49B5-8A3F-FF2FE7819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3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2546AB9-DC7A-A675-B9DC-45E04F0A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FAE746-9B73-A280-2106-D6CB3041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A7C93-5FD2-E4BB-56AE-1D9CE0EB8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22244-3592-4E97-8477-1A0A5459D0B6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2BF682-240B-631C-1DFB-75DC7EC10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D8723E-505E-D6C3-8700-56286D07C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34BE-36C3-49B5-8A3F-FF2FE7819C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8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ángulo 67">
            <a:extLst>
              <a:ext uri="{FF2B5EF4-FFF2-40B4-BE49-F238E27FC236}">
                <a16:creationId xmlns:a16="http://schemas.microsoft.com/office/drawing/2014/main" id="{61EFC3E1-FAED-41FB-AEC8-B19477630B4F}"/>
              </a:ext>
            </a:extLst>
          </p:cNvPr>
          <p:cNvSpPr/>
          <p:nvPr/>
        </p:nvSpPr>
        <p:spPr>
          <a:xfrm>
            <a:off x="4185797" y="1713411"/>
            <a:ext cx="2563004" cy="4644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890E722-A2F1-41D7-AB86-64AB1F3CB2B5}"/>
              </a:ext>
            </a:extLst>
          </p:cNvPr>
          <p:cNvSpPr/>
          <p:nvPr/>
        </p:nvSpPr>
        <p:spPr>
          <a:xfrm>
            <a:off x="1332327" y="2185779"/>
            <a:ext cx="2041237" cy="870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24F03670-0A42-48E0-A21B-71E3D6ED6366}"/>
              </a:ext>
            </a:extLst>
          </p:cNvPr>
          <p:cNvCxnSpPr>
            <a:cxnSpLocks/>
          </p:cNvCxnSpPr>
          <p:nvPr/>
        </p:nvCxnSpPr>
        <p:spPr>
          <a:xfrm flipV="1">
            <a:off x="1332326" y="2185778"/>
            <a:ext cx="204123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F47D543-015C-499C-829A-F406B6F2A58B}"/>
              </a:ext>
            </a:extLst>
          </p:cNvPr>
          <p:cNvCxnSpPr>
            <a:cxnSpLocks/>
          </p:cNvCxnSpPr>
          <p:nvPr/>
        </p:nvCxnSpPr>
        <p:spPr>
          <a:xfrm>
            <a:off x="1910280" y="932829"/>
            <a:ext cx="280204" cy="796541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6E1626A5-BA0F-487D-8373-1FBA2AD808CD}"/>
              </a:ext>
            </a:extLst>
          </p:cNvPr>
          <p:cNvSpPr/>
          <p:nvPr/>
        </p:nvSpPr>
        <p:spPr>
          <a:xfrm>
            <a:off x="1332326" y="1721323"/>
            <a:ext cx="2041238" cy="4644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BDF6D00-4F46-4D1E-92A0-8734301E7448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219307" y="1732989"/>
            <a:ext cx="133638" cy="45278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B304F0D-B4E1-476A-8DCA-FFA1D37F65A8}"/>
              </a:ext>
            </a:extLst>
          </p:cNvPr>
          <p:cNvCxnSpPr>
            <a:cxnSpLocks/>
          </p:cNvCxnSpPr>
          <p:nvPr/>
        </p:nvCxnSpPr>
        <p:spPr>
          <a:xfrm flipH="1">
            <a:off x="2404964" y="2184647"/>
            <a:ext cx="1979" cy="42679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00D8D1A-BF31-4D59-B77A-A7D6C5DA2A4D}"/>
              </a:ext>
            </a:extLst>
          </p:cNvPr>
          <p:cNvSpPr txBox="1"/>
          <p:nvPr/>
        </p:nvSpPr>
        <p:spPr>
          <a:xfrm>
            <a:off x="1431130" y="633185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100 %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824E9D5-3AFC-4893-A6F2-94F19F0FB353}"/>
              </a:ext>
            </a:extLst>
          </p:cNvPr>
          <p:cNvCxnSpPr>
            <a:cxnSpLocks/>
          </p:cNvCxnSpPr>
          <p:nvPr/>
        </p:nvCxnSpPr>
        <p:spPr>
          <a:xfrm flipV="1">
            <a:off x="2230671" y="862132"/>
            <a:ext cx="136911" cy="85998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2694D41-4F34-4988-B466-66FE806132A8}"/>
              </a:ext>
            </a:extLst>
          </p:cNvPr>
          <p:cNvSpPr txBox="1"/>
          <p:nvPr/>
        </p:nvSpPr>
        <p:spPr>
          <a:xfrm>
            <a:off x="2309141" y="904694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11 %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6A82EEB-C5FB-45AA-8C5B-E37B5478C0FF}"/>
              </a:ext>
            </a:extLst>
          </p:cNvPr>
          <p:cNvSpPr txBox="1"/>
          <p:nvPr/>
        </p:nvSpPr>
        <p:spPr>
          <a:xfrm>
            <a:off x="1822604" y="1827709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89 %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092CE48-69F6-4C40-BDE2-8B9AA21F6D99}"/>
              </a:ext>
            </a:extLst>
          </p:cNvPr>
          <p:cNvSpPr txBox="1"/>
          <p:nvPr/>
        </p:nvSpPr>
        <p:spPr>
          <a:xfrm>
            <a:off x="2471267" y="225648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80 %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7ECE816A-4C0A-4777-BA14-E6EB4393A1E2}"/>
              </a:ext>
            </a:extLst>
          </p:cNvPr>
          <p:cNvCxnSpPr>
            <a:cxnSpLocks/>
          </p:cNvCxnSpPr>
          <p:nvPr/>
        </p:nvCxnSpPr>
        <p:spPr>
          <a:xfrm flipV="1">
            <a:off x="2480985" y="1721323"/>
            <a:ext cx="175157" cy="45521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9754862-2DF9-42B7-ACD4-9686E1E44177}"/>
              </a:ext>
            </a:extLst>
          </p:cNvPr>
          <p:cNvCxnSpPr>
            <a:cxnSpLocks/>
          </p:cNvCxnSpPr>
          <p:nvPr/>
        </p:nvCxnSpPr>
        <p:spPr>
          <a:xfrm flipV="1">
            <a:off x="2657704" y="1248918"/>
            <a:ext cx="71726" cy="45988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5C5D7FD-683A-40C2-94C9-812180F1514E}"/>
              </a:ext>
            </a:extLst>
          </p:cNvPr>
          <p:cNvSpPr txBox="1"/>
          <p:nvPr/>
        </p:nvSpPr>
        <p:spPr>
          <a:xfrm>
            <a:off x="2295665" y="1798531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9 %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901AEBE4-D410-4292-BAEB-D27F7F56DB53}"/>
              </a:ext>
            </a:extLst>
          </p:cNvPr>
          <p:cNvSpPr/>
          <p:nvPr/>
        </p:nvSpPr>
        <p:spPr>
          <a:xfrm>
            <a:off x="4185798" y="2184914"/>
            <a:ext cx="2563003" cy="8708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8742E5B5-81FA-4A98-9A78-26275B8D41E3}"/>
              </a:ext>
            </a:extLst>
          </p:cNvPr>
          <p:cNvCxnSpPr>
            <a:cxnSpLocks/>
          </p:cNvCxnSpPr>
          <p:nvPr/>
        </p:nvCxnSpPr>
        <p:spPr>
          <a:xfrm>
            <a:off x="4185797" y="2177867"/>
            <a:ext cx="25630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5939790B-3D14-4454-B0BD-C0365872E3A0}"/>
              </a:ext>
            </a:extLst>
          </p:cNvPr>
          <p:cNvCxnSpPr>
            <a:cxnSpLocks/>
          </p:cNvCxnSpPr>
          <p:nvPr/>
        </p:nvCxnSpPr>
        <p:spPr>
          <a:xfrm>
            <a:off x="4803027" y="493197"/>
            <a:ext cx="401433" cy="1265029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E3A0AEA1-2B98-4BB4-B0F3-2DE7517A1AB5}"/>
              </a:ext>
            </a:extLst>
          </p:cNvPr>
          <p:cNvCxnSpPr>
            <a:cxnSpLocks/>
          </p:cNvCxnSpPr>
          <p:nvPr/>
        </p:nvCxnSpPr>
        <p:spPr>
          <a:xfrm>
            <a:off x="5204460" y="1748527"/>
            <a:ext cx="172985" cy="44738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0AC35AD1-0BE0-459B-A100-40736FBDDE5C}"/>
              </a:ext>
            </a:extLst>
          </p:cNvPr>
          <p:cNvSpPr txBox="1"/>
          <p:nvPr/>
        </p:nvSpPr>
        <p:spPr>
          <a:xfrm>
            <a:off x="2647019" y="1364520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8 %</a:t>
            </a:r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7253D5A8-E5AB-4324-9B77-8929358DB784}"/>
              </a:ext>
            </a:extLst>
          </p:cNvPr>
          <p:cNvCxnSpPr>
            <a:cxnSpLocks/>
          </p:cNvCxnSpPr>
          <p:nvPr/>
        </p:nvCxnSpPr>
        <p:spPr>
          <a:xfrm flipV="1">
            <a:off x="5490646" y="837359"/>
            <a:ext cx="250945" cy="83737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de flecha 120">
            <a:extLst>
              <a:ext uri="{FF2B5EF4-FFF2-40B4-BE49-F238E27FC236}">
                <a16:creationId xmlns:a16="http://schemas.microsoft.com/office/drawing/2014/main" id="{41F4A93F-215A-4A87-9387-6D972AEF69FC}"/>
              </a:ext>
            </a:extLst>
          </p:cNvPr>
          <p:cNvCxnSpPr>
            <a:cxnSpLocks/>
          </p:cNvCxnSpPr>
          <p:nvPr/>
        </p:nvCxnSpPr>
        <p:spPr>
          <a:xfrm flipV="1">
            <a:off x="5800997" y="846509"/>
            <a:ext cx="318607" cy="122300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C2FC295A-C908-4B33-8848-0E3536851237}"/>
              </a:ext>
            </a:extLst>
          </p:cNvPr>
          <p:cNvSpPr/>
          <p:nvPr/>
        </p:nvSpPr>
        <p:spPr>
          <a:xfrm>
            <a:off x="5305856" y="682613"/>
            <a:ext cx="1085671" cy="1087603"/>
          </a:xfrm>
          <a:prstGeom prst="rect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72D86409-441F-465A-B3E2-24714CFA9311}"/>
              </a:ext>
            </a:extLst>
          </p:cNvPr>
          <p:cNvSpPr txBox="1"/>
          <p:nvPr/>
        </p:nvSpPr>
        <p:spPr>
          <a:xfrm>
            <a:off x="4923648" y="71059"/>
            <a:ext cx="1965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Interference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reflected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waves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2" name="Conector recto de flecha 131">
            <a:extLst>
              <a:ext uri="{FF2B5EF4-FFF2-40B4-BE49-F238E27FC236}">
                <a16:creationId xmlns:a16="http://schemas.microsoft.com/office/drawing/2014/main" id="{7A708613-DE3A-4B3D-BBC4-BDF32FB68008}"/>
              </a:ext>
            </a:extLst>
          </p:cNvPr>
          <p:cNvCxnSpPr>
            <a:cxnSpLocks/>
          </p:cNvCxnSpPr>
          <p:nvPr/>
        </p:nvCxnSpPr>
        <p:spPr>
          <a:xfrm>
            <a:off x="2711980" y="1724956"/>
            <a:ext cx="133638" cy="452789"/>
          </a:xfrm>
          <a:prstGeom prst="straightConnector1">
            <a:avLst/>
          </a:prstGeom>
          <a:ln w="95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DF7FEDAF-46A4-49D0-BF72-2AC7C356C8BC}"/>
              </a:ext>
            </a:extLst>
          </p:cNvPr>
          <p:cNvSpPr txBox="1"/>
          <p:nvPr/>
        </p:nvSpPr>
        <p:spPr>
          <a:xfrm>
            <a:off x="2723884" y="1773099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1 %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CCD16F2E-B3D0-4C35-AC4A-478CC9757D65}"/>
              </a:ext>
            </a:extLst>
          </p:cNvPr>
          <p:cNvSpPr txBox="1"/>
          <p:nvPr/>
        </p:nvSpPr>
        <p:spPr>
          <a:xfrm>
            <a:off x="2217268" y="424997"/>
            <a:ext cx="156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Total R: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 21 %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E54E5E15-25CA-4147-8094-6A35065BCFBE}"/>
              </a:ext>
            </a:extLst>
          </p:cNvPr>
          <p:cNvSpPr txBox="1"/>
          <p:nvPr/>
        </p:nvSpPr>
        <p:spPr>
          <a:xfrm>
            <a:off x="3000150" y="1781732"/>
            <a:ext cx="35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…</a:t>
            </a:r>
          </a:p>
        </p:txBody>
      </p:sp>
      <p:pic>
        <p:nvPicPr>
          <p:cNvPr id="159" name="Imagen 158">
            <a:extLst>
              <a:ext uri="{FF2B5EF4-FFF2-40B4-BE49-F238E27FC236}">
                <a16:creationId xmlns:a16="http://schemas.microsoft.com/office/drawing/2014/main" id="{23A046E8-BA0A-4D16-9D61-47F85841E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200496">
            <a:off x="5118673" y="1083056"/>
            <a:ext cx="971787" cy="329213"/>
          </a:xfrm>
          <a:prstGeom prst="rect">
            <a:avLst/>
          </a:prstGeom>
        </p:spPr>
      </p:pic>
      <p:cxnSp>
        <p:nvCxnSpPr>
          <p:cNvPr id="176" name="Conector recto de flecha 175">
            <a:extLst>
              <a:ext uri="{FF2B5EF4-FFF2-40B4-BE49-F238E27FC236}">
                <a16:creationId xmlns:a16="http://schemas.microsoft.com/office/drawing/2014/main" id="{E5B594A0-D085-4FCA-81D4-B1B8769589AB}"/>
              </a:ext>
            </a:extLst>
          </p:cNvPr>
          <p:cNvCxnSpPr/>
          <p:nvPr/>
        </p:nvCxnSpPr>
        <p:spPr>
          <a:xfrm>
            <a:off x="6397443" y="1709887"/>
            <a:ext cx="0" cy="46797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CuadroTexto 176">
            <a:extLst>
              <a:ext uri="{FF2B5EF4-FFF2-40B4-BE49-F238E27FC236}">
                <a16:creationId xmlns:a16="http://schemas.microsoft.com/office/drawing/2014/main" id="{8607B982-D932-4191-9F0B-625808459D97}"/>
              </a:ext>
            </a:extLst>
          </p:cNvPr>
          <p:cNvSpPr txBox="1"/>
          <p:nvPr/>
        </p:nvSpPr>
        <p:spPr>
          <a:xfrm>
            <a:off x="6347828" y="1760972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4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ARC</a:t>
            </a:r>
            <a:endParaRPr lang="es-ES" sz="1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5DE930-F449-4BFC-82A0-E3B76CE116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26"/>
          <a:stretch/>
        </p:blipFill>
        <p:spPr>
          <a:xfrm rot="4246029">
            <a:off x="4128358" y="1111880"/>
            <a:ext cx="1890264" cy="331651"/>
          </a:xfrm>
          <a:prstGeom prst="rect">
            <a:avLst/>
          </a:prstGeom>
        </p:spPr>
      </p:pic>
      <p:pic>
        <p:nvPicPr>
          <p:cNvPr id="88" name="Imagen 87">
            <a:extLst>
              <a:ext uri="{FF2B5EF4-FFF2-40B4-BE49-F238E27FC236}">
                <a16:creationId xmlns:a16="http://schemas.microsoft.com/office/drawing/2014/main" id="{3DCFF7B5-2CDF-42D8-AEA9-F4F5D84FF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74" t="1" r="9152" b="-1"/>
          <a:stretch/>
        </p:blipFill>
        <p:spPr>
          <a:xfrm rot="16957211" flipH="1">
            <a:off x="5193353" y="1257674"/>
            <a:ext cx="1506406" cy="33165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0DF888F-E5CE-D659-F4D0-DC0E8E044865}"/>
              </a:ext>
            </a:extLst>
          </p:cNvPr>
          <p:cNvSpPr txBox="1"/>
          <p:nvPr/>
        </p:nvSpPr>
        <p:spPr>
          <a:xfrm>
            <a:off x="1278090" y="340585"/>
            <a:ext cx="2280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600" dirty="0"/>
              <a:t>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B61970-1F00-7CDB-6646-90DAACF0C492}"/>
              </a:ext>
            </a:extLst>
          </p:cNvPr>
          <p:cNvSpPr txBox="1"/>
          <p:nvPr/>
        </p:nvSpPr>
        <p:spPr>
          <a:xfrm>
            <a:off x="4226428" y="347600"/>
            <a:ext cx="22804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1600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44F2A4D-72BB-E8E3-1AA2-A10069AB524C}"/>
                  </a:ext>
                </a:extLst>
              </p:cNvPr>
              <p:cNvSpPr txBox="1"/>
              <p:nvPr/>
            </p:nvSpPr>
            <p:spPr>
              <a:xfrm>
                <a:off x="1204760" y="1417613"/>
                <a:ext cx="789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  <m:r>
                        <a:rPr lang="es-E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44F2A4D-72BB-E8E3-1AA2-A10069AB5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760" y="1417613"/>
                <a:ext cx="789784" cy="307777"/>
              </a:xfrm>
              <a:prstGeom prst="rect">
                <a:avLst/>
              </a:prstGeom>
              <a:blipFill>
                <a:blip r:embed="rId4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5E0EAF9-2877-AFC0-7A5F-7C036ECA983F}"/>
                  </a:ext>
                </a:extLst>
              </p:cNvPr>
              <p:cNvSpPr txBox="1"/>
              <p:nvPr/>
            </p:nvSpPr>
            <p:spPr>
              <a:xfrm>
                <a:off x="1203049" y="1812509"/>
                <a:ext cx="789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  <m:r>
                        <a:rPr lang="es-E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5E0EAF9-2877-AFC0-7A5F-7C036ECA9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049" y="1812509"/>
                <a:ext cx="789784" cy="307777"/>
              </a:xfrm>
              <a:prstGeom prst="rect">
                <a:avLst/>
              </a:prstGeom>
              <a:blipFill>
                <a:blip r:embed="rId5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D787E16-E4B5-0974-D647-F801AC22A6A6}"/>
                  </a:ext>
                </a:extLst>
              </p:cNvPr>
              <p:cNvSpPr txBox="1"/>
              <p:nvPr/>
            </p:nvSpPr>
            <p:spPr>
              <a:xfrm>
                <a:off x="1238382" y="2496344"/>
                <a:ext cx="859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  <m:r>
                        <a:rPr lang="es-E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14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6D787E16-E4B5-0974-D647-F801AC22A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382" y="2496344"/>
                <a:ext cx="859807" cy="307777"/>
              </a:xfrm>
              <a:prstGeom prst="rect">
                <a:avLst/>
              </a:prstGeom>
              <a:blipFill>
                <a:blip r:embed="rId6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B71FEE3-B52C-1045-482C-106C72993D05}"/>
                  </a:ext>
                </a:extLst>
              </p:cNvPr>
              <p:cNvSpPr txBox="1"/>
              <p:nvPr/>
            </p:nvSpPr>
            <p:spPr>
              <a:xfrm>
                <a:off x="4088861" y="1417613"/>
                <a:ext cx="789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  <m:r>
                        <a:rPr lang="es-E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B71FEE3-B52C-1045-482C-106C72993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861" y="1417613"/>
                <a:ext cx="789784" cy="307777"/>
              </a:xfrm>
              <a:prstGeom prst="rect">
                <a:avLst/>
              </a:prstGeom>
              <a:blipFill>
                <a:blip r:embed="rId4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5FD97AD-4126-8BB0-A78A-FE05B8E96073}"/>
                  </a:ext>
                </a:extLst>
              </p:cNvPr>
              <p:cNvSpPr txBox="1"/>
              <p:nvPr/>
            </p:nvSpPr>
            <p:spPr>
              <a:xfrm>
                <a:off x="4087150" y="1812509"/>
                <a:ext cx="7897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  <m:r>
                        <a:rPr lang="es-E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5FD97AD-4126-8BB0-A78A-FE05B8E96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150" y="1812509"/>
                <a:ext cx="789784" cy="307777"/>
              </a:xfrm>
              <a:prstGeom prst="rect">
                <a:avLst/>
              </a:prstGeom>
              <a:blipFill>
                <a:blip r:embed="rId5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6E8942A-16FD-82D6-399D-B4267CAEACA8}"/>
                  </a:ext>
                </a:extLst>
              </p:cNvPr>
              <p:cNvSpPr txBox="1"/>
              <p:nvPr/>
            </p:nvSpPr>
            <p:spPr>
              <a:xfrm>
                <a:off x="4122483" y="2496344"/>
                <a:ext cx="8598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acc>
                      <m:r>
                        <a:rPr lang="es-E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E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14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1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6E8942A-16FD-82D6-399D-B4267CAEA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483" y="2496344"/>
                <a:ext cx="859807" cy="307777"/>
              </a:xfrm>
              <a:prstGeom prst="rect">
                <a:avLst/>
              </a:prstGeom>
              <a:blipFill>
                <a:blip r:embed="rId6"/>
                <a:stretch>
                  <a:fillRect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905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4</cp:revision>
  <dcterms:created xsi:type="dcterms:W3CDTF">2023-06-25T10:46:41Z</dcterms:created>
  <dcterms:modified xsi:type="dcterms:W3CDTF">2023-07-02T15:31:35Z</dcterms:modified>
</cp:coreProperties>
</file>