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C26C-8B6B-EA90-2194-23378BF0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DDAE7-E6BE-FB9A-5AD9-127CFFAD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403CF-47CB-892C-E06B-172F31E8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BAF3F-69DC-EFAF-3F19-F4C0CAA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67221-495B-A189-E24B-A81225B3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A88BC-7C61-267D-205F-DC511321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B81EB4-5222-83C0-02A4-F9CDC7AC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07A8D-67C3-4560-B619-C030B69B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A8CA4-36CB-A93B-4A98-58C8F3CB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4A105-930A-41AB-6D85-F2E98EC3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A5DE8E-334F-DCA9-5245-3CAFC793A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AFD21-4A07-4B3B-D596-87CF6E29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EF87E-E7C7-A05B-C037-B9D0F0ED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631C7-C223-90C0-28BB-2449E620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0A359-2DFC-AC6A-29C0-CE8AA56D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DFDAC-5F83-3E77-97F4-B502753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01F73-E1D2-5280-673E-ECEF3C6F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AA139-05BE-EE33-25F5-FF048014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DB46E-B824-1ACE-E02F-12B5DD75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D092A-001C-D21A-BF13-BE934E2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DD378-30B9-BAEB-9497-4A8B6E21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2D150-0C75-509F-5D97-788C79E5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A1B6F-F7A9-0E59-ED97-B7DB83B1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BEBEF-965B-3992-5102-EA3BA512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3EB98-C46F-7A56-CCC3-49EDE5DA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A597-C01C-F1A8-ACEC-4906E43C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DF33F-4388-B009-F68C-C264BD415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11624E-BC5C-C4C7-D1CD-2A5CC227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F65F6-4330-CD9E-AB75-000EFBD9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AFA1B-77A2-F516-2BAB-36E02BF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E02E0D-92F0-6038-674B-2D2B214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637F5-67C3-E858-1FD9-3B8AF7F9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EBB8D0-C174-5E61-61B3-2B345C0E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54865-C984-7898-B2D2-6594F417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3D06B1-DB54-B5AE-AEF9-01A416302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AE5C8D-AEBB-BAA4-3C4E-84373344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0CEAFA-408F-08CA-246E-D62DF8E2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ADC8E1-161A-73E6-C8A3-851710E6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6E6FB3-E87C-BFB4-E11C-43A5D9D2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45897-AA66-5042-1DAB-E28A4D24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2F730B-D5AC-E775-F5D2-C8A6B030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553D5D-6B2A-7BEA-3897-8E03E2B9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E70231-9BA5-8D1F-A1E4-C08DE5E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5EFED5-0DB7-0BB5-4DB3-014B6590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34AF41-81C5-62F9-B85B-4C7D5B92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BFCD6C-1FF9-56E1-F1B5-B2A7B64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0F0B1-B0A5-479A-772F-BD9C4A52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CD025-5730-B6E6-1972-B80B6560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32F1FF-CFA9-9367-5CA6-57EF3509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5441A-19D9-C91E-CA8B-F26813D8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8BBD4-ACE5-032E-4C30-7421D54F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373652-7ECB-DA08-5ECE-A3E4579A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904F9-A5E1-16C1-9912-1B1DC716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A0B998-A93F-5422-E9B3-1B180EAF5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08424-0B33-C22D-2CA4-5EC3C2C9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2909E2-2873-24CE-DC9A-A08B3168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B337CD-134B-6F38-7D2B-93DACC8A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32791-7F77-6D71-BEB0-C725109B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94F820-1455-C2E3-24D1-A1437828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F6783C-DA8E-1884-CBC2-5BF4E01A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FC097-952C-12A2-28A9-944D5F84C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B5DE-C5D5-4675-9688-80D8B927C5E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B8436-5C5C-C5E1-1483-C96E90EC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CAA22-181D-9E6D-0E36-D84ABDC18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1AE5-0218-4828-9235-249ED4788C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226686A9-72D4-B12C-826D-E24AC45A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17" y="3429001"/>
            <a:ext cx="4377359" cy="193350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992479A-EADE-CC53-488F-B5913D48A734}"/>
              </a:ext>
            </a:extLst>
          </p:cNvPr>
          <p:cNvSpPr/>
          <p:nvPr/>
        </p:nvSpPr>
        <p:spPr>
          <a:xfrm>
            <a:off x="3985778" y="3429000"/>
            <a:ext cx="312952" cy="28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43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EC8484-1D18-0E48-6778-FF7F053F5863}"/>
              </a:ext>
            </a:extLst>
          </p:cNvPr>
          <p:cNvSpPr txBox="1"/>
          <p:nvPr/>
        </p:nvSpPr>
        <p:spPr>
          <a:xfrm>
            <a:off x="3797254" y="1664022"/>
            <a:ext cx="188524" cy="26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5AD57F-BE3A-BE90-0BF1-451ED09BCCCE}"/>
              </a:ext>
            </a:extLst>
          </p:cNvPr>
          <p:cNvSpPr txBox="1"/>
          <p:nvPr/>
        </p:nvSpPr>
        <p:spPr>
          <a:xfrm>
            <a:off x="3976535" y="3452935"/>
            <a:ext cx="188524" cy="26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FCD3F5-2415-2B33-4CE4-0819E83865A9}"/>
              </a:ext>
            </a:extLst>
          </p:cNvPr>
          <p:cNvSpPr txBox="1"/>
          <p:nvPr/>
        </p:nvSpPr>
        <p:spPr>
          <a:xfrm>
            <a:off x="5495519" y="3452935"/>
            <a:ext cx="188524" cy="26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B61E7F-923F-034C-67CF-8F0B62F1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978" y="1578768"/>
            <a:ext cx="4022044" cy="16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84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2023-07-02T15:43:12Z</dcterms:created>
  <dcterms:modified xsi:type="dcterms:W3CDTF">2023-07-02T15:47:11Z</dcterms:modified>
</cp:coreProperties>
</file>