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B75A3-1FA7-7620-3236-8F87C2B85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8FD10F-A212-22E4-66EB-09FF3DC39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B696F8-9DE4-DF90-04C6-0B8E10B6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06D-B5C5-4582-8532-48884A55572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29BD89-AF40-29C2-1654-101530D1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7CDF8D-2816-9C4B-35B8-85C0379B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9DEF-2763-4B7A-8B02-14C1C9BF3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4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809CE-748F-A2E7-3029-D5678E5D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CC0C1D-79CD-A5E2-AEB6-57F38DC26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57C498-6293-3F86-17B7-93E90B28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06D-B5C5-4582-8532-48884A55572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B00C0-BD7D-18A0-0D64-AF23598E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276715-4EA8-7E9A-599C-9D1C240E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9DEF-2763-4B7A-8B02-14C1C9BF3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6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2DA45F-6EC1-BD12-C146-7861477AE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D1AC9D-66CC-FCAA-87D9-B8B0C6FBE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02C0B-F5C2-A427-FB7E-0B609BD8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06D-B5C5-4582-8532-48884A55572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9E8364-5ECF-437D-8BC5-8730B09D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C5989-160C-349B-E741-D79153A4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9DEF-2763-4B7A-8B02-14C1C9BF3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B3811-5443-8D1F-7D35-C0DB54EC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576F13-B2A8-990D-09C4-1BA6E1441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B79140-9242-6269-2FAC-63705D3C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06D-B5C5-4582-8532-48884A55572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5FE3C-F42D-6F9E-DF1F-41D13723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931E6E-A80E-E05C-01C3-DFC01E65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9DEF-2763-4B7A-8B02-14C1C9BF3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5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72D5A-E633-A4B7-390D-AAFC2392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39ED1F-E27D-A599-0291-BAC3A4FCC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7115A1-8952-122A-109E-FC4BE50E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06D-B5C5-4582-8532-48884A55572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DD3D2E-D935-BF02-D297-46D013B1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C2B061-16C2-73CE-2AAD-B6D529BC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9DEF-2763-4B7A-8B02-14C1C9BF3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8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FCF56-35A5-27E4-723D-D2E704F7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F4C92A-CA7E-630E-E7DC-271940ADD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584D82-AE80-8CAD-D6FB-B6B33E032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86D5AA-E17A-AD10-8750-8A611D76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06D-B5C5-4582-8532-48884A55572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03DFC8-10C2-35D2-A04B-12A0196F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CB7789-A226-CA79-9DBB-F463484B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9DEF-2763-4B7A-8B02-14C1C9BF3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1E077-7154-D2AA-1F0E-D07777FE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3926CD-146F-FBD7-DACB-6DB223221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FE095B-346B-7318-E286-3A5B0D0FE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1FCB3D-DB31-6673-F4A3-F44B4A903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393A58-D907-E2BD-1CAB-BBF515736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7B0E8E-9E25-FC54-5119-7BBF0AE7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06D-B5C5-4582-8532-48884A55572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3455B9-546D-9E8A-92E9-3839509B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30BBDF-37E6-0D6E-743A-E601672E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9DEF-2763-4B7A-8B02-14C1C9BF3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7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8D0CF-EAEC-F597-31AB-01FD6318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CCC5B2-069D-031F-2C49-5C7E202E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06D-B5C5-4582-8532-48884A55572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7EE52E-6274-13B7-9F1A-023847DB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5963EF-38DE-0C64-EC9C-824C87EE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9DEF-2763-4B7A-8B02-14C1C9BF3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5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873D32-0D7D-A389-763B-E92F9790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06D-B5C5-4582-8532-48884A55572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C356F9-CA53-1D1D-2825-92990CCF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31B0D4-8FAB-ED92-0F29-0B7B3C18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9DEF-2763-4B7A-8B02-14C1C9BF3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4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01EFA-636A-72BD-7197-26F8FC1F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3C47CC-8462-25E5-62BB-749278D0A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2F8838-3495-FF69-EECD-53484DE47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3C71C8-C3F2-B103-D004-F30F9EDC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06D-B5C5-4582-8532-48884A55572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34124C-7259-152B-6C89-6E4DB6D0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A21E65-206A-AD9A-A7CC-3CD77FE2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9DEF-2763-4B7A-8B02-14C1C9BF3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9EA20-6600-C6CC-1CF9-A0B1B147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0A0301-D91A-6EE8-93AD-2DEB393B5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3395C2-E066-665F-78CA-745FC9B7A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748D06-125D-FA9D-426A-D312B041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B06D-B5C5-4582-8532-48884A55572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53DDD4-4ECE-84EB-2940-3E21AE07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B442DD-DE30-9A84-9314-B69EEF64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9DEF-2763-4B7A-8B02-14C1C9BF3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1680A3-4A8F-4F36-FBE9-892A1B31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97FFFF-99E5-5AC5-5EBD-C9001684A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0343B8-CE0A-DE92-7F0A-6EDF2B42C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B06D-B5C5-4582-8532-48884A55572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F20C76-C904-6C06-7E64-587C61D7D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6306F1-B0FE-AD77-AB20-8FFDDC619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B9DEF-2763-4B7A-8B02-14C1C9BF3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7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2E5E91-9CFC-162E-6C5F-7F4E0D878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6271" y="1185668"/>
            <a:ext cx="4684557" cy="40751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FA163C7-3BA0-C0C2-2807-D7B51268A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8544" y="1185668"/>
            <a:ext cx="4684562" cy="408737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D4D722D-E10A-454A-9853-CF54A32647F2}"/>
              </a:ext>
            </a:extLst>
          </p:cNvPr>
          <p:cNvSpPr txBox="1"/>
          <p:nvPr/>
        </p:nvSpPr>
        <p:spPr>
          <a:xfrm>
            <a:off x="3141953" y="963051"/>
            <a:ext cx="196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Fill</a:t>
            </a:r>
            <a:r>
              <a:rPr lang="es-ES" b="1" dirty="0"/>
              <a:t> factor</a:t>
            </a:r>
            <a:endParaRPr lang="en-US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A9A72C-6736-43C4-B542-EB98EAB4CB7A}"/>
              </a:ext>
            </a:extLst>
          </p:cNvPr>
          <p:cNvSpPr txBox="1"/>
          <p:nvPr/>
        </p:nvSpPr>
        <p:spPr>
          <a:xfrm>
            <a:off x="7703034" y="960168"/>
            <a:ext cx="196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Efficiency</a:t>
            </a:r>
            <a:endParaRPr lang="en-US" b="1" dirty="0"/>
          </a:p>
        </p:txBody>
      </p:sp>
      <p:sp>
        <p:nvSpPr>
          <p:cNvPr id="12" name="Flecha: hacia arriba 11">
            <a:extLst>
              <a:ext uri="{FF2B5EF4-FFF2-40B4-BE49-F238E27FC236}">
                <a16:creationId xmlns:a16="http://schemas.microsoft.com/office/drawing/2014/main" id="{CE4DC217-A2C1-44F0-BDA1-4EBBE9E4EC57}"/>
              </a:ext>
            </a:extLst>
          </p:cNvPr>
          <p:cNvSpPr/>
          <p:nvPr/>
        </p:nvSpPr>
        <p:spPr>
          <a:xfrm>
            <a:off x="8999861" y="1699258"/>
            <a:ext cx="464820" cy="1424941"/>
          </a:xfrm>
          <a:prstGeom prst="upArrow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C58B35A-46AB-4B73-B95E-E57629D9DBA6}"/>
              </a:ext>
            </a:extLst>
          </p:cNvPr>
          <p:cNvSpPr txBox="1"/>
          <p:nvPr/>
        </p:nvSpPr>
        <p:spPr>
          <a:xfrm>
            <a:off x="9277991" y="2152683"/>
            <a:ext cx="1191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shadow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factor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echa: hacia arriba 13">
            <a:extLst>
              <a:ext uri="{FF2B5EF4-FFF2-40B4-BE49-F238E27FC236}">
                <a16:creationId xmlns:a16="http://schemas.microsoft.com/office/drawing/2014/main" id="{E8AD5636-B38A-4AFF-A51D-BBF0DA09195A}"/>
              </a:ext>
            </a:extLst>
          </p:cNvPr>
          <p:cNvSpPr/>
          <p:nvPr/>
        </p:nvSpPr>
        <p:spPr>
          <a:xfrm flipV="1">
            <a:off x="7928301" y="3832041"/>
            <a:ext cx="464820" cy="885767"/>
          </a:xfrm>
          <a:prstGeom prst="upArrow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2147C4F-D6AF-434C-9FE1-251672414234}"/>
              </a:ext>
            </a:extLst>
          </p:cNvPr>
          <p:cNvSpPr txBox="1"/>
          <p:nvPr/>
        </p:nvSpPr>
        <p:spPr>
          <a:xfrm>
            <a:off x="8267814" y="3491077"/>
            <a:ext cx="1683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series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resistance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57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1</cp:revision>
  <dcterms:created xsi:type="dcterms:W3CDTF">2023-06-25T10:51:38Z</dcterms:created>
  <dcterms:modified xsi:type="dcterms:W3CDTF">2023-06-25T10:52:01Z</dcterms:modified>
</cp:coreProperties>
</file>