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834" r:id="rId3"/>
    <p:sldId id="83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4A4D9"/>
    <a:srgbClr val="F18B45"/>
    <a:srgbClr val="78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57E6-E106-43CF-B05D-8E4EECDB39D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0A19E-B7E0-43F5-898A-232A041D9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3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19539368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05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2100" y="1520316"/>
            <a:ext cx="9545793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6095" y="3715432"/>
            <a:ext cx="7163077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917" y="2132856"/>
            <a:ext cx="2013173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708462211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OFF_logo2Computed">
            <a:extLst>
              <a:ext uri="{FF2B5EF4-FFF2-40B4-BE49-F238E27FC236}">
                <a16:creationId xmlns:a16="http://schemas.microsoft.com/office/drawing/2014/main" id="{9CC90E93-3D3D-45EA-912A-5EF8411EA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46191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December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Marta Victoria Pérez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1"/>
            <a:ext cx="71753" cy="557999"/>
          </a:xfrm>
          <a:prstGeom prst="rect">
            <a:avLst/>
          </a:prstGeom>
        </p:spPr>
      </p:pic>
      <p:pic>
        <p:nvPicPr>
          <p:cNvPr id="146898379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OFF_logo2Computed">
            <a:extLst>
              <a:ext uri="{FF2B5EF4-FFF2-40B4-BE49-F238E27FC236}">
                <a16:creationId xmlns:a16="http://schemas.microsoft.com/office/drawing/2014/main" id="{4E2615B1-D837-412B-ABC1-489076AA22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720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960079"/>
            <a:ext cx="10222987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4112" y="340162"/>
            <a:ext cx="182636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6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6376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550181" y="788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95" y="228628"/>
            <a:ext cx="11559010" cy="464069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373021"/>
            <a:ext cx="10222987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1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6376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258" y="1045684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83" y="230400"/>
            <a:ext cx="564573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1371600"/>
            <a:ext cx="4976521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821" y="315913"/>
            <a:ext cx="564558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5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1"/>
            <a:ext cx="12196376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336" y="269454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95" y="1484784"/>
            <a:ext cx="4976521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3010711"/>
            <a:ext cx="4976521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15913"/>
            <a:ext cx="564627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1780882"/>
            <a:ext cx="18263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60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3069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11562611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8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98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3223" y="316800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0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96" y="315913"/>
            <a:ext cx="1156001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1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6421" y="1412776"/>
            <a:ext cx="8499157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16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95" y="230400"/>
            <a:ext cx="11566212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849" y="1853461"/>
            <a:ext cx="6266328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51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98" y="328612"/>
            <a:ext cx="11553659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1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917" y="1022477"/>
            <a:ext cx="2013173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24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6019" y="1340768"/>
            <a:ext cx="1224455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59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34" y="2163364"/>
            <a:ext cx="2531931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1198" y="2098690"/>
            <a:ext cx="1274873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 sz="2200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41478" y="2093601"/>
            <a:ext cx="4357619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982" y="3428551"/>
            <a:ext cx="929145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39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2" y="2804401"/>
            <a:ext cx="3076964" cy="1293389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F16D-8661-4341-B958-ECBC512BD1D3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8045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4385-3572-4C48-ADF6-01D15A58ECF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005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8767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98A8-02C7-479C-843B-097979C5BBD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670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218767" y="933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218767" y="3600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73A2-34C7-4831-A7D0-C316AE71C0F5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51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96" y="149116"/>
            <a:ext cx="11560010" cy="6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93" y="1412777"/>
            <a:ext cx="10515089" cy="44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693993" y="836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98066" y="6644058"/>
            <a:ext cx="252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2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25/08/2023</a:t>
            </a:fld>
            <a:r>
              <a:rPr lang="en-GB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C69CC6-BF01-40AE-BDAC-3B2F3113600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00" y="6527714"/>
            <a:ext cx="342487" cy="3405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43A3360-3B76-4E08-B06D-E985E8F82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99682" y="6607374"/>
            <a:ext cx="4116323" cy="25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49</a:t>
            </a:r>
            <a:r>
              <a:rPr lang="en-GB" sz="1200" b="0" kern="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 IEEE PVSC -  Tutorial “Energy System Modelling” </a:t>
            </a:r>
          </a:p>
        </p:txBody>
      </p:sp>
    </p:spTree>
    <p:extLst>
      <p:ext uri="{BB962C8B-B14F-4D97-AF65-F5344CB8AC3E}">
        <p14:creationId xmlns:p14="http://schemas.microsoft.com/office/powerpoint/2010/main" val="23394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400" b="1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>
          <p15:clr>
            <a:srgbClr val="000000"/>
          </p15:clr>
        </p15:guide>
        <p15:guide id="5" orient="horz" pos="4131">
          <p15:clr>
            <a:srgbClr val="A4A3A4"/>
          </p15:clr>
        </p15:guide>
        <p15:guide id="6" pos="7479">
          <p15:clr>
            <a:srgbClr val="A4A3A4"/>
          </p15:clr>
        </p15:guide>
        <p15:guide id="7" orient="horz" pos="1234">
          <p15:clr>
            <a:srgbClr val="000000"/>
          </p15:clr>
        </p15:guide>
        <p15:guide id="8" pos="7059">
          <p15:clr>
            <a:srgbClr val="000000"/>
          </p15:clr>
        </p15:guide>
        <p15:guide id="9" pos="199">
          <p15:clr>
            <a:srgbClr val="A4A3A4"/>
          </p15:clr>
        </p15:guide>
        <p15:guide id="10" pos="621">
          <p15:clr>
            <a:srgbClr val="000000"/>
          </p15:clr>
        </p15:guide>
        <p15:guide id="11" orient="horz" pos="19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25570" y="2045229"/>
            <a:ext cx="7443336" cy="3877064"/>
            <a:chOff x="84433" y="1660805"/>
            <a:chExt cx="9442858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74391" y="2294058"/>
              <a:ext cx="1508714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CDB09-8F96-4710-8E2C-5D198B381F20}"/>
                </a:ext>
              </a:extLst>
            </p:cNvPr>
            <p:cNvSpPr/>
            <p:nvPr/>
          </p:nvSpPr>
          <p:spPr>
            <a:xfrm>
              <a:off x="464747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C0A77-11DB-4EAA-AE52-7797A38541E6}"/>
                </a:ext>
              </a:extLst>
            </p:cNvPr>
            <p:cNvSpPr/>
            <p:nvPr/>
          </p:nvSpPr>
          <p:spPr>
            <a:xfrm>
              <a:off x="2657573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9F39F-0A7A-487A-8DD9-6D6CCB2FEC8E}"/>
                </a:ext>
              </a:extLst>
            </p:cNvPr>
            <p:cNvSpPr/>
            <p:nvPr/>
          </p:nvSpPr>
          <p:spPr>
            <a:xfrm>
              <a:off x="4850498" y="2468260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32702" y="3620295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487635-473D-4892-A033-4896FE19A01E}"/>
                </a:ext>
              </a:extLst>
            </p:cNvPr>
            <p:cNvSpPr txBox="1"/>
            <p:nvPr/>
          </p:nvSpPr>
          <p:spPr>
            <a:xfrm rot="16200000">
              <a:off x="-752689" y="5418199"/>
              <a:ext cx="2074009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of charge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119305"/>
              <a:ext cx="0" cy="1089944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90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33" y="3276773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34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blipFill>
                  <a:blip r:embed="rId2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981001" y="4723639"/>
              <a:ext cx="3435276" cy="49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70706" y="20763"/>
            <a:ext cx="6549046" cy="2177674"/>
            <a:chOff x="611083" y="3581950"/>
            <a:chExt cx="8467488" cy="2967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 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blipFill>
                  <a:blip r:embed="rId3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0C401E-61D1-4CFC-9B24-B4751544B8D4}"/>
                </a:ext>
              </a:extLst>
            </p:cNvPr>
            <p:cNvSpPr/>
            <p:nvPr/>
          </p:nvSpPr>
          <p:spPr>
            <a:xfrm>
              <a:off x="611083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22CF43-E102-4AC4-84F0-04A31BE3FF5D}"/>
                </a:ext>
              </a:extLst>
            </p:cNvPr>
            <p:cNvSpPr/>
            <p:nvPr/>
          </p:nvSpPr>
          <p:spPr>
            <a:xfrm>
              <a:off x="2803909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2A2AAD1-3576-4D59-8113-95FD5238BD16}"/>
                </a:ext>
              </a:extLst>
            </p:cNvPr>
            <p:cNvSpPr/>
            <p:nvPr/>
          </p:nvSpPr>
          <p:spPr>
            <a:xfrm>
              <a:off x="4996834" y="4090447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7" y="3581950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6112353"/>
              <a:ext cx="7680031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6088459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6380" y="4055663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64A4D9"/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D8008B-AE0C-E248-159E-5FC82B9E5DDB}"/>
              </a:ext>
            </a:extLst>
          </p:cNvPr>
          <p:cNvSpPr txBox="1"/>
          <p:nvPr/>
        </p:nvSpPr>
        <p:spPr>
          <a:xfrm>
            <a:off x="254387" y="6151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4756-5A4C-846F-FDBC-208599D6651E}"/>
              </a:ext>
            </a:extLst>
          </p:cNvPr>
          <p:cNvSpPr txBox="1"/>
          <p:nvPr/>
        </p:nvSpPr>
        <p:spPr>
          <a:xfrm>
            <a:off x="303630" y="4140535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39E6-3F23-CA9E-2E4D-73564EFCE2C5}"/>
              </a:ext>
            </a:extLst>
          </p:cNvPr>
          <p:cNvSpPr txBox="1"/>
          <p:nvPr/>
        </p:nvSpPr>
        <p:spPr>
          <a:xfrm>
            <a:off x="282612" y="2038209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8479BD-2058-662D-CE69-C165EE378224}"/>
              </a:ext>
            </a:extLst>
          </p:cNvPr>
          <p:cNvSpPr/>
          <p:nvPr/>
        </p:nvSpPr>
        <p:spPr>
          <a:xfrm>
            <a:off x="346841" y="4529959"/>
            <a:ext cx="1723697" cy="651641"/>
          </a:xfrm>
          <a:custGeom>
            <a:avLst/>
            <a:gdLst>
              <a:gd name="connsiteX0" fmla="*/ 0 w 1723697"/>
              <a:gd name="connsiteY0" fmla="*/ 651641 h 651641"/>
              <a:gd name="connsiteX1" fmla="*/ 231228 w 1723697"/>
              <a:gd name="connsiteY1" fmla="*/ 557048 h 651641"/>
              <a:gd name="connsiteX2" fmla="*/ 620110 w 1723697"/>
              <a:gd name="connsiteY2" fmla="*/ 105103 h 651641"/>
              <a:gd name="connsiteX3" fmla="*/ 840828 w 1723697"/>
              <a:gd name="connsiteY3" fmla="*/ 0 h 651641"/>
              <a:gd name="connsiteX4" fmla="*/ 1082566 w 1723697"/>
              <a:gd name="connsiteY4" fmla="*/ 105103 h 651641"/>
              <a:gd name="connsiteX5" fmla="*/ 1450428 w 1723697"/>
              <a:gd name="connsiteY5" fmla="*/ 546538 h 651641"/>
              <a:gd name="connsiteX6" fmla="*/ 1723697 w 1723697"/>
              <a:gd name="connsiteY6" fmla="*/ 630620 h 651641"/>
              <a:gd name="connsiteX7" fmla="*/ 1723697 w 1723697"/>
              <a:gd name="connsiteY7" fmla="*/ 630620 h 65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3697" h="651641">
                <a:moveTo>
                  <a:pt x="0" y="651641"/>
                </a:moveTo>
                <a:cubicBezTo>
                  <a:pt x="63938" y="649889"/>
                  <a:pt x="127876" y="648138"/>
                  <a:pt x="231228" y="557048"/>
                </a:cubicBezTo>
                <a:cubicBezTo>
                  <a:pt x="334580" y="465958"/>
                  <a:pt x="518510" y="197944"/>
                  <a:pt x="620110" y="105103"/>
                </a:cubicBezTo>
                <a:cubicBezTo>
                  <a:pt x="721710" y="12262"/>
                  <a:pt x="763752" y="0"/>
                  <a:pt x="840828" y="0"/>
                </a:cubicBezTo>
                <a:cubicBezTo>
                  <a:pt x="917904" y="0"/>
                  <a:pt x="980966" y="14013"/>
                  <a:pt x="1082566" y="105103"/>
                </a:cubicBezTo>
                <a:cubicBezTo>
                  <a:pt x="1184166" y="196193"/>
                  <a:pt x="1343573" y="458952"/>
                  <a:pt x="1450428" y="546538"/>
                </a:cubicBezTo>
                <a:cubicBezTo>
                  <a:pt x="1557283" y="634124"/>
                  <a:pt x="1723697" y="630620"/>
                  <a:pt x="1723697" y="630620"/>
                </a:cubicBezTo>
                <a:lnTo>
                  <a:pt x="1723697" y="630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4CBADB-F464-F14F-778C-BD369F956E17}"/>
              </a:ext>
            </a:extLst>
          </p:cNvPr>
          <p:cNvSpPr/>
          <p:nvPr/>
        </p:nvSpPr>
        <p:spPr>
          <a:xfrm>
            <a:off x="2076365" y="4504526"/>
            <a:ext cx="1723697" cy="651641"/>
          </a:xfrm>
          <a:custGeom>
            <a:avLst/>
            <a:gdLst>
              <a:gd name="connsiteX0" fmla="*/ 0 w 1723697"/>
              <a:gd name="connsiteY0" fmla="*/ 651641 h 651641"/>
              <a:gd name="connsiteX1" fmla="*/ 231228 w 1723697"/>
              <a:gd name="connsiteY1" fmla="*/ 557048 h 651641"/>
              <a:gd name="connsiteX2" fmla="*/ 620110 w 1723697"/>
              <a:gd name="connsiteY2" fmla="*/ 105103 h 651641"/>
              <a:gd name="connsiteX3" fmla="*/ 840828 w 1723697"/>
              <a:gd name="connsiteY3" fmla="*/ 0 h 651641"/>
              <a:gd name="connsiteX4" fmla="*/ 1082566 w 1723697"/>
              <a:gd name="connsiteY4" fmla="*/ 105103 h 651641"/>
              <a:gd name="connsiteX5" fmla="*/ 1450428 w 1723697"/>
              <a:gd name="connsiteY5" fmla="*/ 546538 h 651641"/>
              <a:gd name="connsiteX6" fmla="*/ 1723697 w 1723697"/>
              <a:gd name="connsiteY6" fmla="*/ 630620 h 651641"/>
              <a:gd name="connsiteX7" fmla="*/ 1723697 w 1723697"/>
              <a:gd name="connsiteY7" fmla="*/ 630620 h 65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3697" h="651641">
                <a:moveTo>
                  <a:pt x="0" y="651641"/>
                </a:moveTo>
                <a:cubicBezTo>
                  <a:pt x="63938" y="649889"/>
                  <a:pt x="127876" y="648138"/>
                  <a:pt x="231228" y="557048"/>
                </a:cubicBezTo>
                <a:cubicBezTo>
                  <a:pt x="334580" y="465958"/>
                  <a:pt x="518510" y="197944"/>
                  <a:pt x="620110" y="105103"/>
                </a:cubicBezTo>
                <a:cubicBezTo>
                  <a:pt x="721710" y="12262"/>
                  <a:pt x="763752" y="0"/>
                  <a:pt x="840828" y="0"/>
                </a:cubicBezTo>
                <a:cubicBezTo>
                  <a:pt x="917904" y="0"/>
                  <a:pt x="980966" y="14013"/>
                  <a:pt x="1082566" y="105103"/>
                </a:cubicBezTo>
                <a:cubicBezTo>
                  <a:pt x="1184166" y="196193"/>
                  <a:pt x="1343573" y="458952"/>
                  <a:pt x="1450428" y="546538"/>
                </a:cubicBezTo>
                <a:cubicBezTo>
                  <a:pt x="1557283" y="634124"/>
                  <a:pt x="1723697" y="630620"/>
                  <a:pt x="1723697" y="630620"/>
                </a:cubicBezTo>
                <a:lnTo>
                  <a:pt x="1723697" y="630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473570-5016-9B1A-4B60-4F8F90C50CBC}"/>
              </a:ext>
            </a:extLst>
          </p:cNvPr>
          <p:cNvSpPr/>
          <p:nvPr/>
        </p:nvSpPr>
        <p:spPr>
          <a:xfrm>
            <a:off x="3802967" y="4489335"/>
            <a:ext cx="1723697" cy="651641"/>
          </a:xfrm>
          <a:custGeom>
            <a:avLst/>
            <a:gdLst>
              <a:gd name="connsiteX0" fmla="*/ 0 w 1723697"/>
              <a:gd name="connsiteY0" fmla="*/ 651641 h 651641"/>
              <a:gd name="connsiteX1" fmla="*/ 231228 w 1723697"/>
              <a:gd name="connsiteY1" fmla="*/ 557048 h 651641"/>
              <a:gd name="connsiteX2" fmla="*/ 620110 w 1723697"/>
              <a:gd name="connsiteY2" fmla="*/ 105103 h 651641"/>
              <a:gd name="connsiteX3" fmla="*/ 840828 w 1723697"/>
              <a:gd name="connsiteY3" fmla="*/ 0 h 651641"/>
              <a:gd name="connsiteX4" fmla="*/ 1082566 w 1723697"/>
              <a:gd name="connsiteY4" fmla="*/ 105103 h 651641"/>
              <a:gd name="connsiteX5" fmla="*/ 1450428 w 1723697"/>
              <a:gd name="connsiteY5" fmla="*/ 546538 h 651641"/>
              <a:gd name="connsiteX6" fmla="*/ 1723697 w 1723697"/>
              <a:gd name="connsiteY6" fmla="*/ 630620 h 651641"/>
              <a:gd name="connsiteX7" fmla="*/ 1723697 w 1723697"/>
              <a:gd name="connsiteY7" fmla="*/ 630620 h 65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3697" h="651641">
                <a:moveTo>
                  <a:pt x="0" y="651641"/>
                </a:moveTo>
                <a:cubicBezTo>
                  <a:pt x="63938" y="649889"/>
                  <a:pt x="127876" y="648138"/>
                  <a:pt x="231228" y="557048"/>
                </a:cubicBezTo>
                <a:cubicBezTo>
                  <a:pt x="334580" y="465958"/>
                  <a:pt x="518510" y="197944"/>
                  <a:pt x="620110" y="105103"/>
                </a:cubicBezTo>
                <a:cubicBezTo>
                  <a:pt x="721710" y="12262"/>
                  <a:pt x="763752" y="0"/>
                  <a:pt x="840828" y="0"/>
                </a:cubicBezTo>
                <a:cubicBezTo>
                  <a:pt x="917904" y="0"/>
                  <a:pt x="980966" y="14013"/>
                  <a:pt x="1082566" y="105103"/>
                </a:cubicBezTo>
                <a:cubicBezTo>
                  <a:pt x="1184166" y="196193"/>
                  <a:pt x="1343573" y="458952"/>
                  <a:pt x="1450428" y="546538"/>
                </a:cubicBezTo>
                <a:cubicBezTo>
                  <a:pt x="1557283" y="634124"/>
                  <a:pt x="1723697" y="630620"/>
                  <a:pt x="1723697" y="630620"/>
                </a:cubicBezTo>
                <a:lnTo>
                  <a:pt x="1723697" y="630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14209" y="2036494"/>
            <a:ext cx="6987151" cy="3859489"/>
            <a:chOff x="105994" y="1660805"/>
            <a:chExt cx="8864125" cy="563098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7" y="5182639"/>
              <a:ext cx="0" cy="125999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40641" y="5414852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9" y="6422936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3913" y="3301190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337855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723843" y="3301190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54" y="6603452"/>
              <a:ext cx="1080001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04223" y="6683850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460717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583279" y="4877901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213485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649064" y="3276774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49943" y="19362"/>
            <a:ext cx="6332345" cy="2018179"/>
            <a:chOff x="611083" y="3581950"/>
            <a:chExt cx="8187308" cy="2750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blipFill>
                  <a:blip r:embed="rId3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3581950"/>
              <a:ext cx="15394" cy="228913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5894986"/>
              <a:ext cx="7680032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5871085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850" y="4136314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5EF4D2-0ABB-69F8-ED90-0380B115A42B}"/>
              </a:ext>
            </a:extLst>
          </p:cNvPr>
          <p:cNvGrpSpPr/>
          <p:nvPr/>
        </p:nvGrpSpPr>
        <p:grpSpPr>
          <a:xfrm>
            <a:off x="282612" y="394504"/>
            <a:ext cx="1629204" cy="1284623"/>
            <a:chOff x="282612" y="394504"/>
            <a:chExt cx="1629204" cy="128462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1CDA4B-57E7-9CF1-F2CB-B10D3B993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32A708-EFF5-DAAF-F7A4-A7E2A1E1D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5EA00C-B830-DF49-40E0-86379D9BB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F98AE1-6182-4F64-6018-5BFA48461631}"/>
              </a:ext>
            </a:extLst>
          </p:cNvPr>
          <p:cNvGrpSpPr/>
          <p:nvPr/>
        </p:nvGrpSpPr>
        <p:grpSpPr>
          <a:xfrm>
            <a:off x="1906529" y="414456"/>
            <a:ext cx="1629204" cy="1284623"/>
            <a:chOff x="282612" y="394504"/>
            <a:chExt cx="1629204" cy="128462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7E7FCA-4045-30E9-9CD8-3E0933790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893BA6-16D2-94F1-9C8F-66BF763F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896ED2-27D0-CFAE-46EA-4E9DDDE97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20E6FD-5E3E-AC02-22FC-1ABB230C1B66}"/>
              </a:ext>
            </a:extLst>
          </p:cNvPr>
          <p:cNvGrpSpPr/>
          <p:nvPr/>
        </p:nvGrpSpPr>
        <p:grpSpPr>
          <a:xfrm>
            <a:off x="3532226" y="426395"/>
            <a:ext cx="1629204" cy="1284623"/>
            <a:chOff x="282612" y="394504"/>
            <a:chExt cx="1629204" cy="128462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E47CFD-2BC6-976C-D6E3-58E841F6F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3B6459-25C7-BDE8-F222-CBDFACB529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CADFE3-FF4E-F964-4003-6809E27C5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74AEEB-98E9-C196-8A5D-0F114D038C93}"/>
              </a:ext>
            </a:extLst>
          </p:cNvPr>
          <p:cNvGrpSpPr/>
          <p:nvPr/>
        </p:nvGrpSpPr>
        <p:grpSpPr>
          <a:xfrm>
            <a:off x="364225" y="2510505"/>
            <a:ext cx="1629204" cy="1284623"/>
            <a:chOff x="282612" y="394504"/>
            <a:chExt cx="1629204" cy="128462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720503-BA97-DA34-DA92-7217B19D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F120FB-350C-E134-2079-F2A216891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00660C-289D-DFE3-26BE-C1088312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D2BEA3-93C8-14C1-3496-98FB9D037576}"/>
              </a:ext>
            </a:extLst>
          </p:cNvPr>
          <p:cNvGrpSpPr/>
          <p:nvPr/>
        </p:nvGrpSpPr>
        <p:grpSpPr>
          <a:xfrm>
            <a:off x="1993696" y="2512117"/>
            <a:ext cx="1629204" cy="1284623"/>
            <a:chOff x="282612" y="394504"/>
            <a:chExt cx="1629204" cy="128462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AE8D01-0F66-4287-67A4-609EECD3C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F4E87C-55F8-BAA8-3F65-1EF0588A8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5B8924-AC48-B7C6-4CE8-F0818A783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CC649-8FD5-174F-77ED-E96AA4514984}"/>
              </a:ext>
            </a:extLst>
          </p:cNvPr>
          <p:cNvGrpSpPr/>
          <p:nvPr/>
        </p:nvGrpSpPr>
        <p:grpSpPr>
          <a:xfrm>
            <a:off x="3618564" y="2528509"/>
            <a:ext cx="1629204" cy="1284623"/>
            <a:chOff x="282612" y="394504"/>
            <a:chExt cx="1629204" cy="128462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970E45-E021-09D7-FB8A-D7024407C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44E9F8-25EF-D2F7-3D5E-E06CF1618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DFBEF7-670D-4D80-2B7A-10A5CB1D7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/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lnSpc>
                    <a:spcPts val="1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AU Passata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5A8C54E-DD49-5BFF-B102-9B9F3F7BC615}"/>
              </a:ext>
            </a:extLst>
          </p:cNvPr>
          <p:cNvSpPr/>
          <p:nvPr/>
        </p:nvSpPr>
        <p:spPr>
          <a:xfrm>
            <a:off x="311888" y="4637963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B22956-659F-BFC5-D43B-5EA119651D43}"/>
              </a:ext>
            </a:extLst>
          </p:cNvPr>
          <p:cNvSpPr/>
          <p:nvPr/>
        </p:nvSpPr>
        <p:spPr>
          <a:xfrm>
            <a:off x="1987341" y="4633276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A9E27C-758C-54EC-F8AB-06DD4BE5546D}"/>
              </a:ext>
            </a:extLst>
          </p:cNvPr>
          <p:cNvSpPr/>
          <p:nvPr/>
        </p:nvSpPr>
        <p:spPr>
          <a:xfrm>
            <a:off x="3655253" y="4621960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6CFA8-C550-3E80-AE0E-5BE6F918E630}"/>
              </a:ext>
            </a:extLst>
          </p:cNvPr>
          <p:cNvSpPr txBox="1"/>
          <p:nvPr/>
        </p:nvSpPr>
        <p:spPr>
          <a:xfrm rot="16200000">
            <a:off x="-586914" y="4751555"/>
            <a:ext cx="142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charge</a:t>
            </a:r>
          </a:p>
        </p:txBody>
      </p:sp>
    </p:spTree>
    <p:extLst>
      <p:ext uri="{BB962C8B-B14F-4D97-AF65-F5344CB8AC3E}">
        <p14:creationId xmlns:p14="http://schemas.microsoft.com/office/powerpoint/2010/main" val="12294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AU Passata</vt:lpstr>
      <vt:lpstr>AU Passata Light</vt:lpstr>
      <vt:lpstr>AU Peto</vt:lpstr>
      <vt:lpstr>Calibri</vt:lpstr>
      <vt:lpstr>Calibri Light</vt:lpstr>
      <vt:lpstr>Cambria Math</vt:lpstr>
      <vt:lpstr>Georgia</vt:lpstr>
      <vt:lpstr>Wingdings 3</vt:lpstr>
      <vt:lpstr>Office Theme</vt:lpstr>
      <vt:lpstr>1_AU 16:9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48</cp:revision>
  <dcterms:created xsi:type="dcterms:W3CDTF">2021-10-27T05:35:25Z</dcterms:created>
  <dcterms:modified xsi:type="dcterms:W3CDTF">2023-08-25T03:57:35Z</dcterms:modified>
</cp:coreProperties>
</file>