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CC003-B0FD-4D58-ACDD-0EEC1568E6DF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03DE5-B90C-4B83-A03B-B6CEC99CE1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8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875C-5924-6169-E31F-83BAA9CC0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94507-9CFF-07DC-FE7E-AF46AE152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5DF1-873D-ECF6-BBEA-8D88C621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244BA-B6C3-4FC0-1B44-C70BFF15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FFF02-6770-8BB5-BD9F-986F1D6F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6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EB2D-55C8-BAD9-F64E-318FC578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F8BA-6C98-7528-8C48-42379D684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6135-BE8A-E4F7-1704-8120EF57A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74688-77D7-444D-67C4-ABA77D8D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9D0B5-34F5-33D0-68BA-295835F49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780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5B816-778F-7315-316F-714B611994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74328-93C8-A075-4FBC-13A61A39E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E567-D4BA-2EE5-F0DF-5EADF535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F3B0D-A016-D313-D13C-4E66072B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5D5D1-6407-BEC9-7608-4AF8F6A4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40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7A36-03CD-776D-7A79-0F97BCAD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1DB4C-CE8E-D322-5F6D-C501E6C1D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66C90-AB7E-5F9F-7836-B4891A38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2A379-E747-504F-EA75-5EDC8A0D6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A69B-52AC-0840-B770-640D54EA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18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9E68-81CE-1AFB-67C6-9E110D10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14C1A-B6A1-F57C-1ACF-7B0639DC1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F739-3F45-0BDC-02DC-7056E3E7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47F03-98D8-6859-5440-3221AEE2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6180-C1F5-1285-6D25-03DBFA454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23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EA-1B92-9F26-60FA-9A237274E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66CA8-EB60-F69C-F480-1BC8F51F56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0BF61-EC8C-67B4-9967-AC5566FD4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968F0-C977-8B8E-1B16-F698C9A03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499D0-7FC4-B603-5BE1-BE9CF432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53F51-3DB2-E95A-5B8B-35AC80EF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70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35CC8-C43C-67B1-8C53-CDFDA4FCC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70C21-F1BF-D07C-EB31-E7B513880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811605-91EA-6A09-46AB-BA961F474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43C9E-BBA9-69CA-1EDF-1E08983FF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F36EB-A7E9-6D89-F8AB-0F16D0AC3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28C377-EF66-3B29-6B7D-8BFB75A6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AB4E4-113B-9343-47F3-ABAE154C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74848B-773F-BA95-7CA3-BC1DCDC8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11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BCE88-2E7E-C5E6-2049-82B0C71E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8810B-5FD1-1336-5895-B49665F7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7109C-8E6A-4263-B585-F2315FDA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A27DF-30CE-5362-5CDA-27CBE193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39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55B66-691D-48BA-BB41-EEAE94F5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537BD-DCF2-7490-2FC4-447D8F6DD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B3BE1-8652-9E3D-20E3-BD3208A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41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CF5B-5844-6345-1DC7-ABAA737E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D70A-C333-BF6E-E3DC-D95CC5899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4FA46-C51D-6320-78EA-956872F5A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71910-2FED-03C7-49A0-86D57494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BB888-9F2C-8C1D-9532-0FD2851C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A2F4D-E3E5-202F-8C5C-CB2C7BED0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918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EF03-2787-2A27-6446-6F52F767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49EC30-5EB5-D2AE-1DE2-C85BC2E8B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A2F94-540A-1602-45E9-2E008E532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C892B7-630F-A350-0FA4-C0AEE977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BDCC6-4DD2-4D0E-88B9-08BA44289AC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3A520-0767-D8BF-2C91-1CB89362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A5BF7-DFBD-335E-7C70-F897B85A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771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0E04F-2AE7-A816-3364-A4936A10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3EEE5-A667-7B69-5605-6C190D51F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40A3B-EF6C-B6DB-953A-BB1D2D1F6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BDCC6-4DD2-4D0E-88B9-08BA44289AC2}" type="datetimeFigureOut">
              <a:rPr lang="en-GB" smtClean="0"/>
              <a:t>25/08/2023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F5572-322E-E012-2830-A06C52F10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F7584-EF5A-1FAC-EA21-4E0D6AAE6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42880-FCA4-4D85-981A-219C2EFDE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73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arison of a solar panel&#10;&#10;Description automatically generated">
            <a:extLst>
              <a:ext uri="{FF2B5EF4-FFF2-40B4-BE49-F238E27FC236}">
                <a16:creationId xmlns:a16="http://schemas.microsoft.com/office/drawing/2014/main" id="{EBA5FC4E-3D2E-0363-F625-1BBA8FA00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4" y="58264"/>
            <a:ext cx="9046464" cy="481888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9A01DE6-92BC-D745-493B-9BAD3E7C19B3}"/>
              </a:ext>
            </a:extLst>
          </p:cNvPr>
          <p:cNvGrpSpPr/>
          <p:nvPr/>
        </p:nvGrpSpPr>
        <p:grpSpPr>
          <a:xfrm>
            <a:off x="2352880" y="523224"/>
            <a:ext cx="2242566" cy="1687249"/>
            <a:chOff x="3978077" y="3209385"/>
            <a:chExt cx="2242566" cy="16872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982956D-DF58-990C-DB35-6988CD3C1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3978077" y="3209385"/>
              <a:ext cx="2242566" cy="1369972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54DE5A-7811-649F-0E7D-9B8A85DB55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78077" y="4581739"/>
              <a:ext cx="2116334" cy="0"/>
            </a:xfrm>
            <a:prstGeom prst="straightConnector1">
              <a:avLst/>
            </a:prstGeom>
            <a:solidFill>
              <a:schemeClr val="accent2"/>
            </a:solidFill>
            <a:ln w="50800" cap="flat" cmpd="sng" algn="ctr">
              <a:solidFill>
                <a:srgbClr val="B31F20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EC811F-EC5D-1D05-A90B-CB2DD58ED0CC}"/>
                </a:ext>
              </a:extLst>
            </p:cNvPr>
            <p:cNvSpPr txBox="1"/>
            <p:nvPr/>
          </p:nvSpPr>
          <p:spPr>
            <a:xfrm>
              <a:off x="4294212" y="4662731"/>
              <a:ext cx="1800199" cy="23390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95000"/>
                </a:lnSpc>
              </a:pPr>
              <a:r>
                <a:rPr lang="en-GB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283 miles (485km)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42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Victoria</dc:creator>
  <cp:lastModifiedBy>Marta Victoria</cp:lastModifiedBy>
  <cp:revision>1</cp:revision>
  <dcterms:created xsi:type="dcterms:W3CDTF">2023-08-25T04:05:55Z</dcterms:created>
  <dcterms:modified xsi:type="dcterms:W3CDTF">2023-08-25T04:08:00Z</dcterms:modified>
</cp:coreProperties>
</file>