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12/03/2023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42564" y="2045229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438127" y="5347277"/>
              <a:ext cx="1508718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 level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08C17-9EB8-4A72-A7E9-BCAC7746348D}"/>
                </a:ext>
              </a:extLst>
            </p:cNvPr>
            <p:cNvSpPr/>
            <p:nvPr/>
          </p:nvSpPr>
          <p:spPr>
            <a:xfrm>
              <a:off x="457653" y="5386608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EB4748-ADDA-4F8D-BFBC-A72E638B0E11}"/>
                </a:ext>
              </a:extLst>
            </p:cNvPr>
            <p:cNvSpPr/>
            <p:nvPr/>
          </p:nvSpPr>
          <p:spPr>
            <a:xfrm>
              <a:off x="4883368" y="5401114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2AB2E-B297-4096-8CEA-5F6383ED98E4}"/>
                </a:ext>
              </a:extLst>
            </p:cNvPr>
            <p:cNvSpPr/>
            <p:nvPr/>
          </p:nvSpPr>
          <p:spPr>
            <a:xfrm>
              <a:off x="2664709" y="5348786"/>
              <a:ext cx="437861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3" y="4815792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41</cp:revision>
  <dcterms:created xsi:type="dcterms:W3CDTF">2021-10-27T05:35:25Z</dcterms:created>
  <dcterms:modified xsi:type="dcterms:W3CDTF">2023-03-12T22:29:11Z</dcterms:modified>
</cp:coreProperties>
</file>