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828B9D3-DE8B-4649-8BF4-BA30221CFAAD}"/>
              </a:ext>
            </a:extLst>
          </p:cNvPr>
          <p:cNvCxnSpPr>
            <a:cxnSpLocks/>
          </p:cNvCxnSpPr>
          <p:nvPr/>
        </p:nvCxnSpPr>
        <p:spPr>
          <a:xfrm>
            <a:off x="8129440" y="1419641"/>
            <a:ext cx="3421068" cy="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386956-1F39-42AD-9F96-D035ACC640A6}"/>
              </a:ext>
            </a:extLst>
          </p:cNvPr>
          <p:cNvSpPr txBox="1"/>
          <p:nvPr/>
        </p:nvSpPr>
        <p:spPr>
          <a:xfrm>
            <a:off x="222380" y="-57121"/>
            <a:ext cx="274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Solar cell (</a:t>
            </a:r>
            <a:r>
              <a:rPr lang="en-GB" dirty="0">
                <a:cs typeface="Calibri" panose="020F0502020204030204" pitchFamily="34" charset="0"/>
              </a:rPr>
              <a:t>6.2</a:t>
            </a:r>
            <a:r>
              <a:rPr lang="en-GB" dirty="0"/>
              <a:t>W, </a:t>
            </a:r>
            <a:r>
              <a:rPr lang="en-GB" dirty="0">
                <a:cs typeface="Calibri" panose="020F0502020204030204" pitchFamily="34" charset="0"/>
              </a:rPr>
              <a:t>275</a:t>
            </a:r>
            <a:r>
              <a:rPr lang="en-GB" dirty="0"/>
              <a:t> cm</a:t>
            </a:r>
            <a:r>
              <a:rPr lang="en-GB" baseline="30000" dirty="0"/>
              <a:t>2 </a:t>
            </a:r>
            <a:r>
              <a:rPr lang="en-GB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46B6B-363F-4F80-883D-F9F023C06639}"/>
              </a:ext>
            </a:extLst>
          </p:cNvPr>
          <p:cNvSpPr txBox="1"/>
          <p:nvPr/>
        </p:nvSpPr>
        <p:spPr>
          <a:xfrm>
            <a:off x="3327728" y="-63849"/>
            <a:ext cx="35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PV module (500W, area 2.5 m</a:t>
            </a:r>
            <a:r>
              <a:rPr lang="en-GB" baseline="30000" dirty="0"/>
              <a:t>2</a:t>
            </a:r>
            <a:r>
              <a:rPr lang="en-GB" dirty="0"/>
              <a:t>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898174-CF3D-487C-9992-3BFB9CA29F9A}"/>
              </a:ext>
            </a:extLst>
          </p:cNvPr>
          <p:cNvGrpSpPr/>
          <p:nvPr/>
        </p:nvGrpSpPr>
        <p:grpSpPr>
          <a:xfrm>
            <a:off x="457553" y="378141"/>
            <a:ext cx="2173647" cy="2170932"/>
            <a:chOff x="853885" y="1121629"/>
            <a:chExt cx="2173647" cy="2170932"/>
          </a:xfrm>
        </p:grpSpPr>
        <p:sp>
          <p:nvSpPr>
            <p:cNvPr id="4" name="Octagon 3">
              <a:extLst>
                <a:ext uri="{FF2B5EF4-FFF2-40B4-BE49-F238E27FC236}">
                  <a16:creationId xmlns:a16="http://schemas.microsoft.com/office/drawing/2014/main" id="{FFE97B2A-1848-49FD-91D8-D9BE3AF50085}"/>
                </a:ext>
              </a:extLst>
            </p:cNvPr>
            <p:cNvSpPr/>
            <p:nvPr/>
          </p:nvSpPr>
          <p:spPr>
            <a:xfrm>
              <a:off x="858434" y="1130158"/>
              <a:ext cx="2160000" cy="2160000"/>
            </a:xfrm>
            <a:prstGeom prst="octagon">
              <a:avLst>
                <a:gd name="adj" fmla="val 8736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78165D-B5FC-473D-BDBF-60AFB837CF0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582251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593718-691D-4961-91DE-6E3EBDBBBB9F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737733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DA77B9-3370-4098-BF2B-DCD6D89628F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893215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B5DC7-1304-4702-88B6-E5E8D6C7C8D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815474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380F1C-4054-4559-A90E-3DBF4DB7C4A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50451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5ADF6B-4F65-4CC3-8AA3-94B235CCB18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659992"/>
              <a:ext cx="2160000" cy="0"/>
            </a:xfrm>
            <a:prstGeom prst="line">
              <a:avLst/>
            </a:prstGeom>
            <a:ln w="254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3DBA3AF-03E3-42FC-A743-273E063825B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048697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4C39AF-BF08-4852-BE02-F1F225A4010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20417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243E7C-CD70-4E16-AFEF-71C719E859A3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359661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EB6A34-EE86-4DEF-B82E-6A3108B7C09A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28192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34A367-8BF8-4188-A88F-EE289BA9785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970956"/>
              <a:ext cx="2160000" cy="0"/>
            </a:xfrm>
            <a:prstGeom prst="line">
              <a:avLst/>
            </a:prstGeom>
            <a:ln w="254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E305534-F9B2-4F53-8E0E-F8BE1DBC45E6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12643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79C9CC-2AD8-43DF-9597-E9F2F45A50C5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515143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42F76B-39E7-4DF2-8F54-611E4B454519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670625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E5048F-9E02-437E-8685-0B31D81334D4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826107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9B9ED3-6843-4B99-9C2D-F23C8FC53F5B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748366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F3734CC-BF03-41D3-9045-691105BE18AA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437402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25A4965-AFBD-46F1-9C7B-FF260990D4E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592884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BD3DCB-7ACE-4326-9745-64E36C83FCCC}"/>
                </a:ext>
              </a:extLst>
            </p:cNvPr>
            <p:cNvCxnSpPr>
              <a:cxnSpLocks/>
            </p:cNvCxnSpPr>
            <p:nvPr/>
          </p:nvCxnSpPr>
          <p:spPr>
            <a:xfrm>
              <a:off x="903924" y="1271287"/>
              <a:ext cx="207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F053C5-E36E-4AAE-B2E2-6BBC1C5B8A78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42676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49F60E-2CA7-4A06-BFE2-B5CFD7D64392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134902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25ED1F-EFB9-4FDB-8EBD-02A7464F19F5}"/>
                </a:ext>
              </a:extLst>
            </p:cNvPr>
            <p:cNvCxnSpPr>
              <a:cxnSpLocks/>
            </p:cNvCxnSpPr>
            <p:nvPr/>
          </p:nvCxnSpPr>
          <p:spPr>
            <a:xfrm>
              <a:off x="967611" y="1193546"/>
              <a:ext cx="1944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6A42F3-5210-4009-AD52-F41004C2DF31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981589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D0B3E5-7FBE-470E-AEC7-B82E590CE41E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2903848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474E28-B358-4D3B-AB8A-591D98DFFD34}"/>
                </a:ext>
              </a:extLst>
            </p:cNvPr>
            <p:cNvCxnSpPr>
              <a:cxnSpLocks/>
            </p:cNvCxnSpPr>
            <p:nvPr/>
          </p:nvCxnSpPr>
          <p:spPr>
            <a:xfrm>
              <a:off x="908473" y="3137071"/>
              <a:ext cx="207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945822-D9BE-427C-BFBD-DC0F2FCF43C1}"/>
                </a:ext>
              </a:extLst>
            </p:cNvPr>
            <p:cNvCxnSpPr>
              <a:cxnSpLocks/>
            </p:cNvCxnSpPr>
            <p:nvPr/>
          </p:nvCxnSpPr>
          <p:spPr>
            <a:xfrm>
              <a:off x="853885" y="3292561"/>
              <a:ext cx="21600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427773-0BA5-48E9-A0E7-66C2227F5C6C}"/>
                </a:ext>
              </a:extLst>
            </p:cNvPr>
            <p:cNvCxnSpPr>
              <a:cxnSpLocks/>
            </p:cNvCxnSpPr>
            <p:nvPr/>
          </p:nvCxnSpPr>
          <p:spPr>
            <a:xfrm>
              <a:off x="867532" y="3059330"/>
              <a:ext cx="2160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B685CF-3770-4EB4-83C8-9ACDCE44E954}"/>
                </a:ext>
              </a:extLst>
            </p:cNvPr>
            <p:cNvCxnSpPr>
              <a:cxnSpLocks/>
            </p:cNvCxnSpPr>
            <p:nvPr/>
          </p:nvCxnSpPr>
          <p:spPr>
            <a:xfrm>
              <a:off x="967611" y="3214812"/>
              <a:ext cx="192600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717F3E0-076C-4464-A5AB-F357E6B6A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3995" y="1130158"/>
              <a:ext cx="0" cy="216000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2AA058-285F-4FC4-8004-6D66D0F81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0363" y="1121629"/>
              <a:ext cx="0" cy="216000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78D127A-2167-43BF-BD37-2E487D88570C}"/>
              </a:ext>
            </a:extLst>
          </p:cNvPr>
          <p:cNvGrpSpPr/>
          <p:nvPr/>
        </p:nvGrpSpPr>
        <p:grpSpPr>
          <a:xfrm>
            <a:off x="2952810" y="275607"/>
            <a:ext cx="3870000" cy="2376000"/>
            <a:chOff x="2952810" y="62538"/>
            <a:chExt cx="3870000" cy="237600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6DCCEA7-BF74-4813-B00A-A3A731D98A97}"/>
                </a:ext>
              </a:extLst>
            </p:cNvPr>
            <p:cNvGrpSpPr/>
            <p:nvPr/>
          </p:nvGrpSpPr>
          <p:grpSpPr>
            <a:xfrm>
              <a:off x="3026053" y="118918"/>
              <a:ext cx="357740" cy="359601"/>
              <a:chOff x="4006173" y="1067168"/>
              <a:chExt cx="357740" cy="359601"/>
            </a:xfrm>
          </p:grpSpPr>
          <p:sp>
            <p:nvSpPr>
              <p:cNvPr id="52" name="Octagon 51">
                <a:extLst>
                  <a:ext uri="{FF2B5EF4-FFF2-40B4-BE49-F238E27FC236}">
                    <a16:creationId xmlns:a16="http://schemas.microsoft.com/office/drawing/2014/main" id="{628A9E0D-720F-44A4-B9D7-ECB13E736D6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6AA6E6E-D778-4F32-890D-8A044F9A5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284B8D8-FC74-4C8E-8D39-6F7855178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FAC5602-B203-490B-AA84-B0D0A6AA2098}"/>
                </a:ext>
              </a:extLst>
            </p:cNvPr>
            <p:cNvGrpSpPr/>
            <p:nvPr/>
          </p:nvGrpSpPr>
          <p:grpSpPr>
            <a:xfrm>
              <a:off x="3400144" y="118918"/>
              <a:ext cx="357740" cy="359601"/>
              <a:chOff x="4006173" y="1067168"/>
              <a:chExt cx="357740" cy="359601"/>
            </a:xfrm>
          </p:grpSpPr>
          <p:sp>
            <p:nvSpPr>
              <p:cNvPr id="87" name="Octagon 86">
                <a:extLst>
                  <a:ext uri="{FF2B5EF4-FFF2-40B4-BE49-F238E27FC236}">
                    <a16:creationId xmlns:a16="http://schemas.microsoft.com/office/drawing/2014/main" id="{0021AA7C-3F30-4F55-A6F6-51E612163A1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A79DB1D-F495-4257-BEC2-E1CD78513C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CF5F8BA-EE8F-48E9-B76F-C26F39890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D18EC94-E2A8-4690-ADB1-7D89AEED636D}"/>
                </a:ext>
              </a:extLst>
            </p:cNvPr>
            <p:cNvGrpSpPr/>
            <p:nvPr/>
          </p:nvGrpSpPr>
          <p:grpSpPr>
            <a:xfrm>
              <a:off x="3774235" y="118918"/>
              <a:ext cx="357740" cy="359601"/>
              <a:chOff x="4006173" y="1067168"/>
              <a:chExt cx="357740" cy="359601"/>
            </a:xfrm>
          </p:grpSpPr>
          <p:sp>
            <p:nvSpPr>
              <p:cNvPr id="91" name="Octagon 90">
                <a:extLst>
                  <a:ext uri="{FF2B5EF4-FFF2-40B4-BE49-F238E27FC236}">
                    <a16:creationId xmlns:a16="http://schemas.microsoft.com/office/drawing/2014/main" id="{651F7733-84B8-4C24-A228-DCE853DFC64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2AA68F6-3A87-4357-9F30-A0A7E2039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65C866D-AD23-4202-8403-03B7E42CF2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E9ECEF3-E878-4352-B099-47ADE33F8214}"/>
                </a:ext>
              </a:extLst>
            </p:cNvPr>
            <p:cNvGrpSpPr/>
            <p:nvPr/>
          </p:nvGrpSpPr>
          <p:grpSpPr>
            <a:xfrm>
              <a:off x="4148326" y="118918"/>
              <a:ext cx="357740" cy="359601"/>
              <a:chOff x="4006173" y="1067168"/>
              <a:chExt cx="357740" cy="359601"/>
            </a:xfrm>
          </p:grpSpPr>
          <p:sp>
            <p:nvSpPr>
              <p:cNvPr id="95" name="Octagon 94">
                <a:extLst>
                  <a:ext uri="{FF2B5EF4-FFF2-40B4-BE49-F238E27FC236}">
                    <a16:creationId xmlns:a16="http://schemas.microsoft.com/office/drawing/2014/main" id="{2A6687E3-32EB-40FC-ACF2-71852000F6B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07E7E7F-A6AA-4A06-8DD8-447F2E1532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9EE80EF-6AA6-4D5F-9BC6-7378BAB74F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CCCB68C-4522-4DC0-BF66-DE9281AB7B58}"/>
                </a:ext>
              </a:extLst>
            </p:cNvPr>
            <p:cNvGrpSpPr/>
            <p:nvPr/>
          </p:nvGrpSpPr>
          <p:grpSpPr>
            <a:xfrm>
              <a:off x="4522417" y="118918"/>
              <a:ext cx="357740" cy="359601"/>
              <a:chOff x="4006173" y="1067168"/>
              <a:chExt cx="357740" cy="359601"/>
            </a:xfrm>
          </p:grpSpPr>
          <p:sp>
            <p:nvSpPr>
              <p:cNvPr id="99" name="Octagon 98">
                <a:extLst>
                  <a:ext uri="{FF2B5EF4-FFF2-40B4-BE49-F238E27FC236}">
                    <a16:creationId xmlns:a16="http://schemas.microsoft.com/office/drawing/2014/main" id="{5F47ED39-3390-40B7-AE4B-AB569C27040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36AAF70-6E02-4C2E-BB6C-AA16BA6C47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E3C74A9-1CFC-4A10-9B56-ABC3F9FFE2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3F08101-C33F-4E26-BF71-E3B1770A0D13}"/>
                </a:ext>
              </a:extLst>
            </p:cNvPr>
            <p:cNvGrpSpPr/>
            <p:nvPr/>
          </p:nvGrpSpPr>
          <p:grpSpPr>
            <a:xfrm>
              <a:off x="5270599" y="118918"/>
              <a:ext cx="357740" cy="359601"/>
              <a:chOff x="4006173" y="1067168"/>
              <a:chExt cx="357740" cy="359601"/>
            </a:xfrm>
          </p:grpSpPr>
          <p:sp>
            <p:nvSpPr>
              <p:cNvPr id="107" name="Octagon 106">
                <a:extLst>
                  <a:ext uri="{FF2B5EF4-FFF2-40B4-BE49-F238E27FC236}">
                    <a16:creationId xmlns:a16="http://schemas.microsoft.com/office/drawing/2014/main" id="{9FCBD2F4-5E78-41FE-B530-BC3C1EAD6C5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A720145-DB36-4A85-948F-DF622A595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4E117F2-F781-4F90-BB7A-08320B453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CEEDF1A-0BCA-42A8-98EA-5C12517D3275}"/>
                </a:ext>
              </a:extLst>
            </p:cNvPr>
            <p:cNvGrpSpPr/>
            <p:nvPr/>
          </p:nvGrpSpPr>
          <p:grpSpPr>
            <a:xfrm>
              <a:off x="5644690" y="118918"/>
              <a:ext cx="357740" cy="359601"/>
              <a:chOff x="4006173" y="1067168"/>
              <a:chExt cx="357740" cy="359601"/>
            </a:xfrm>
          </p:grpSpPr>
          <p:sp>
            <p:nvSpPr>
              <p:cNvPr id="111" name="Octagon 110">
                <a:extLst>
                  <a:ext uri="{FF2B5EF4-FFF2-40B4-BE49-F238E27FC236}">
                    <a16:creationId xmlns:a16="http://schemas.microsoft.com/office/drawing/2014/main" id="{32197B81-5A76-4541-BD50-D8C3F1FB78D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66DF5D3-9829-4B15-B2CA-F6E4664CB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FA21DAC-3C94-42CD-9A03-6AE5B616EC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35D8C04-1AE0-4F3B-A83A-84A9D81813EE}"/>
                </a:ext>
              </a:extLst>
            </p:cNvPr>
            <p:cNvGrpSpPr/>
            <p:nvPr/>
          </p:nvGrpSpPr>
          <p:grpSpPr>
            <a:xfrm>
              <a:off x="6018781" y="118918"/>
              <a:ext cx="357740" cy="359601"/>
              <a:chOff x="4006173" y="1067168"/>
              <a:chExt cx="357740" cy="359601"/>
            </a:xfrm>
          </p:grpSpPr>
          <p:sp>
            <p:nvSpPr>
              <p:cNvPr id="115" name="Octagon 114">
                <a:extLst>
                  <a:ext uri="{FF2B5EF4-FFF2-40B4-BE49-F238E27FC236}">
                    <a16:creationId xmlns:a16="http://schemas.microsoft.com/office/drawing/2014/main" id="{CD94F561-5D94-4013-8A48-9C711BC7520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BAF0446-26AE-47CC-B2CD-33240A2DD0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4CD3F86-68E5-4EC5-92E5-6CB291F4F6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1EB8A285-BD19-4D30-B8A9-899A4E3520ED}"/>
                </a:ext>
              </a:extLst>
            </p:cNvPr>
            <p:cNvGrpSpPr/>
            <p:nvPr/>
          </p:nvGrpSpPr>
          <p:grpSpPr>
            <a:xfrm>
              <a:off x="6392873" y="118918"/>
              <a:ext cx="357740" cy="359601"/>
              <a:chOff x="4006173" y="1067168"/>
              <a:chExt cx="357740" cy="359601"/>
            </a:xfrm>
          </p:grpSpPr>
          <p:sp>
            <p:nvSpPr>
              <p:cNvPr id="119" name="Octagon 118">
                <a:extLst>
                  <a:ext uri="{FF2B5EF4-FFF2-40B4-BE49-F238E27FC236}">
                    <a16:creationId xmlns:a16="http://schemas.microsoft.com/office/drawing/2014/main" id="{95018AFE-ADD8-4996-8DA8-54A2A6EB803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07171EB-31A4-46F0-91E2-3DAF43782E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7D0E694-3A03-4C76-8F36-0F5727C1A6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CBB2FE9-3ECB-4CE3-91E6-EE47658EF3FA}"/>
                </a:ext>
              </a:extLst>
            </p:cNvPr>
            <p:cNvGrpSpPr/>
            <p:nvPr/>
          </p:nvGrpSpPr>
          <p:grpSpPr>
            <a:xfrm>
              <a:off x="4896508" y="118918"/>
              <a:ext cx="357740" cy="359601"/>
              <a:chOff x="4006173" y="1067168"/>
              <a:chExt cx="357740" cy="359601"/>
            </a:xfrm>
          </p:grpSpPr>
          <p:sp>
            <p:nvSpPr>
              <p:cNvPr id="123" name="Octagon 122">
                <a:extLst>
                  <a:ext uri="{FF2B5EF4-FFF2-40B4-BE49-F238E27FC236}">
                    <a16:creationId xmlns:a16="http://schemas.microsoft.com/office/drawing/2014/main" id="{06162060-6B91-4351-8667-FBFF7657DF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B00C691E-0375-4E42-A366-8880545B5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CA9E1C-D67A-4A90-8AFC-837BB26BF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0D1791E-CA9B-4470-BE9C-1D9E58B95AC0}"/>
                </a:ext>
              </a:extLst>
            </p:cNvPr>
            <p:cNvGrpSpPr/>
            <p:nvPr/>
          </p:nvGrpSpPr>
          <p:grpSpPr>
            <a:xfrm>
              <a:off x="3023878" y="500743"/>
              <a:ext cx="357740" cy="359601"/>
              <a:chOff x="4006173" y="1067168"/>
              <a:chExt cx="357740" cy="359601"/>
            </a:xfrm>
          </p:grpSpPr>
          <p:sp>
            <p:nvSpPr>
              <p:cNvPr id="127" name="Octagon 126">
                <a:extLst>
                  <a:ext uri="{FF2B5EF4-FFF2-40B4-BE49-F238E27FC236}">
                    <a16:creationId xmlns:a16="http://schemas.microsoft.com/office/drawing/2014/main" id="{85B82E1F-19F6-4385-8803-2372E2F384F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B989660-B8AC-4434-9E6A-B8D48A25F0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EE90AB2-E075-4BF7-B20B-DA43ACBB8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D77E04A-3D1F-433E-96AC-C9DF36A9AADD}"/>
                </a:ext>
              </a:extLst>
            </p:cNvPr>
            <p:cNvGrpSpPr/>
            <p:nvPr/>
          </p:nvGrpSpPr>
          <p:grpSpPr>
            <a:xfrm>
              <a:off x="3397969" y="500743"/>
              <a:ext cx="357740" cy="359601"/>
              <a:chOff x="4006173" y="1067168"/>
              <a:chExt cx="357740" cy="359601"/>
            </a:xfrm>
          </p:grpSpPr>
          <p:sp>
            <p:nvSpPr>
              <p:cNvPr id="131" name="Octagon 130">
                <a:extLst>
                  <a:ext uri="{FF2B5EF4-FFF2-40B4-BE49-F238E27FC236}">
                    <a16:creationId xmlns:a16="http://schemas.microsoft.com/office/drawing/2014/main" id="{865701AA-AD92-418F-985F-0C4B2430F2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B70DDCF-BF2A-46C2-85E5-11CF08D90C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439E042-1434-4ABB-AEA7-FA3876A0F5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787BAA1-C54A-4B9C-9F4F-512F67F20148}"/>
                </a:ext>
              </a:extLst>
            </p:cNvPr>
            <p:cNvGrpSpPr/>
            <p:nvPr/>
          </p:nvGrpSpPr>
          <p:grpSpPr>
            <a:xfrm>
              <a:off x="3772060" y="500743"/>
              <a:ext cx="357740" cy="359601"/>
              <a:chOff x="4006173" y="1067168"/>
              <a:chExt cx="357740" cy="359601"/>
            </a:xfrm>
          </p:grpSpPr>
          <p:sp>
            <p:nvSpPr>
              <p:cNvPr id="135" name="Octagon 134">
                <a:extLst>
                  <a:ext uri="{FF2B5EF4-FFF2-40B4-BE49-F238E27FC236}">
                    <a16:creationId xmlns:a16="http://schemas.microsoft.com/office/drawing/2014/main" id="{BA4F7EC3-471D-4CEC-9257-1D79D7FC771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28E273-0C43-4C38-86F2-575A52E48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FA18A65-1391-405F-8DA4-98332E0ED2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48E84E5-5A63-4CA5-83F6-0BA7B0000D9F}"/>
                </a:ext>
              </a:extLst>
            </p:cNvPr>
            <p:cNvGrpSpPr/>
            <p:nvPr/>
          </p:nvGrpSpPr>
          <p:grpSpPr>
            <a:xfrm>
              <a:off x="4146151" y="500743"/>
              <a:ext cx="357740" cy="359601"/>
              <a:chOff x="4006173" y="1067168"/>
              <a:chExt cx="357740" cy="359601"/>
            </a:xfrm>
          </p:grpSpPr>
          <p:sp>
            <p:nvSpPr>
              <p:cNvPr id="139" name="Octagon 138">
                <a:extLst>
                  <a:ext uri="{FF2B5EF4-FFF2-40B4-BE49-F238E27FC236}">
                    <a16:creationId xmlns:a16="http://schemas.microsoft.com/office/drawing/2014/main" id="{02F3ABA1-EE4F-4959-8B8D-FFE80952755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CA2B298-5CE2-4B70-81CD-B260D4A2D2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3EFF92-CE4D-4CF2-89EF-046BA039F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5BAD223D-7D79-4F75-8003-19739D0BF3F0}"/>
                </a:ext>
              </a:extLst>
            </p:cNvPr>
            <p:cNvGrpSpPr/>
            <p:nvPr/>
          </p:nvGrpSpPr>
          <p:grpSpPr>
            <a:xfrm>
              <a:off x="4520242" y="500743"/>
              <a:ext cx="357740" cy="359601"/>
              <a:chOff x="4006173" y="1067168"/>
              <a:chExt cx="357740" cy="359601"/>
            </a:xfrm>
          </p:grpSpPr>
          <p:sp>
            <p:nvSpPr>
              <p:cNvPr id="143" name="Octagon 142">
                <a:extLst>
                  <a:ext uri="{FF2B5EF4-FFF2-40B4-BE49-F238E27FC236}">
                    <a16:creationId xmlns:a16="http://schemas.microsoft.com/office/drawing/2014/main" id="{07F19F98-567D-437E-B4A9-7C85F9BD780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EE51765-45CD-4FD0-BBC4-2AD0554081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24DAC17-1D18-4810-BB43-B62396AD0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0A4D4FB-DE90-40D3-A27A-9D433AB0DE5F}"/>
                </a:ext>
              </a:extLst>
            </p:cNvPr>
            <p:cNvGrpSpPr/>
            <p:nvPr/>
          </p:nvGrpSpPr>
          <p:grpSpPr>
            <a:xfrm>
              <a:off x="5268424" y="500743"/>
              <a:ext cx="357740" cy="359601"/>
              <a:chOff x="4006173" y="1067168"/>
              <a:chExt cx="357740" cy="359601"/>
            </a:xfrm>
          </p:grpSpPr>
          <p:sp>
            <p:nvSpPr>
              <p:cNvPr id="147" name="Octagon 146">
                <a:extLst>
                  <a:ext uri="{FF2B5EF4-FFF2-40B4-BE49-F238E27FC236}">
                    <a16:creationId xmlns:a16="http://schemas.microsoft.com/office/drawing/2014/main" id="{4CAC336D-9D81-4341-8872-DCECB4F202F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5E4D527-4BA5-4C57-842A-9E4A152E02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35B6DBB-FC75-4E4A-B86A-F21DD0D835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87755CD5-4EAA-41C3-970E-6B78A2BBE1C2}"/>
                </a:ext>
              </a:extLst>
            </p:cNvPr>
            <p:cNvGrpSpPr/>
            <p:nvPr/>
          </p:nvGrpSpPr>
          <p:grpSpPr>
            <a:xfrm>
              <a:off x="5642515" y="500743"/>
              <a:ext cx="357740" cy="359601"/>
              <a:chOff x="4006173" y="1067168"/>
              <a:chExt cx="357740" cy="359601"/>
            </a:xfrm>
          </p:grpSpPr>
          <p:sp>
            <p:nvSpPr>
              <p:cNvPr id="151" name="Octagon 150">
                <a:extLst>
                  <a:ext uri="{FF2B5EF4-FFF2-40B4-BE49-F238E27FC236}">
                    <a16:creationId xmlns:a16="http://schemas.microsoft.com/office/drawing/2014/main" id="{CBFF8E93-A0B6-4F5E-B0F7-EC5A9C25613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B13A53B-6448-4A47-9A8E-8E6923C76F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1CC2EA1-B301-494F-B3DB-5682045C78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B75DF6E-12A5-4B5E-A292-1D459023B682}"/>
                </a:ext>
              </a:extLst>
            </p:cNvPr>
            <p:cNvGrpSpPr/>
            <p:nvPr/>
          </p:nvGrpSpPr>
          <p:grpSpPr>
            <a:xfrm>
              <a:off x="6016606" y="500743"/>
              <a:ext cx="357740" cy="359601"/>
              <a:chOff x="4006173" y="1067168"/>
              <a:chExt cx="357740" cy="359601"/>
            </a:xfrm>
          </p:grpSpPr>
          <p:sp>
            <p:nvSpPr>
              <p:cNvPr id="155" name="Octagon 154">
                <a:extLst>
                  <a:ext uri="{FF2B5EF4-FFF2-40B4-BE49-F238E27FC236}">
                    <a16:creationId xmlns:a16="http://schemas.microsoft.com/office/drawing/2014/main" id="{113C3EB5-997F-4420-8BA6-70FF09BCABB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16D55C2-239A-40E7-8B55-7697FF37F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FEA9648-8489-4AC3-9C2F-BBF8C57A80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8F13ADB-C138-4EB4-A595-4A5887C3D653}"/>
                </a:ext>
              </a:extLst>
            </p:cNvPr>
            <p:cNvGrpSpPr/>
            <p:nvPr/>
          </p:nvGrpSpPr>
          <p:grpSpPr>
            <a:xfrm>
              <a:off x="6390698" y="500743"/>
              <a:ext cx="357740" cy="359601"/>
              <a:chOff x="4006173" y="1067168"/>
              <a:chExt cx="357740" cy="359601"/>
            </a:xfrm>
          </p:grpSpPr>
          <p:sp>
            <p:nvSpPr>
              <p:cNvPr id="159" name="Octagon 158">
                <a:extLst>
                  <a:ext uri="{FF2B5EF4-FFF2-40B4-BE49-F238E27FC236}">
                    <a16:creationId xmlns:a16="http://schemas.microsoft.com/office/drawing/2014/main" id="{BD5FCC6C-FB81-4773-BECF-520079CC6A0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74CE3E8-4904-4E04-97F6-4F7E84D610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10FBEA9-6E47-4E3E-A6A0-09CE97E01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BFC8999-BC21-4DBB-AE10-AC978E5ACDFE}"/>
                </a:ext>
              </a:extLst>
            </p:cNvPr>
            <p:cNvGrpSpPr/>
            <p:nvPr/>
          </p:nvGrpSpPr>
          <p:grpSpPr>
            <a:xfrm>
              <a:off x="4894333" y="500743"/>
              <a:ext cx="357740" cy="359601"/>
              <a:chOff x="4006173" y="1067168"/>
              <a:chExt cx="357740" cy="359601"/>
            </a:xfrm>
          </p:grpSpPr>
          <p:sp>
            <p:nvSpPr>
              <p:cNvPr id="163" name="Octagon 162">
                <a:extLst>
                  <a:ext uri="{FF2B5EF4-FFF2-40B4-BE49-F238E27FC236}">
                    <a16:creationId xmlns:a16="http://schemas.microsoft.com/office/drawing/2014/main" id="{4AC186E5-21C8-44BC-B1E5-59FA6592271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AE0ED51-786B-4065-A55C-0AD06E69AF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B7F345E4-5C5E-4098-9D7B-0D6328327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8785A4C-D9D6-4802-8BA5-05B77B027DC6}"/>
                </a:ext>
              </a:extLst>
            </p:cNvPr>
            <p:cNvGrpSpPr/>
            <p:nvPr/>
          </p:nvGrpSpPr>
          <p:grpSpPr>
            <a:xfrm>
              <a:off x="3035318" y="885434"/>
              <a:ext cx="357740" cy="359601"/>
              <a:chOff x="4006173" y="1067168"/>
              <a:chExt cx="357740" cy="359601"/>
            </a:xfrm>
          </p:grpSpPr>
          <p:sp>
            <p:nvSpPr>
              <p:cNvPr id="167" name="Octagon 166">
                <a:extLst>
                  <a:ext uri="{FF2B5EF4-FFF2-40B4-BE49-F238E27FC236}">
                    <a16:creationId xmlns:a16="http://schemas.microsoft.com/office/drawing/2014/main" id="{272774F9-C799-401C-9506-F81EE706674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BE365C6-EFCE-467A-B31E-256DA7C617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8ACD644-F302-4AF4-9046-06B98F9884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9343613-0132-45A4-A122-CB749EED5FD9}"/>
                </a:ext>
              </a:extLst>
            </p:cNvPr>
            <p:cNvGrpSpPr/>
            <p:nvPr/>
          </p:nvGrpSpPr>
          <p:grpSpPr>
            <a:xfrm>
              <a:off x="3409409" y="885434"/>
              <a:ext cx="357740" cy="359601"/>
              <a:chOff x="4006173" y="1067168"/>
              <a:chExt cx="357740" cy="359601"/>
            </a:xfrm>
          </p:grpSpPr>
          <p:sp>
            <p:nvSpPr>
              <p:cNvPr id="171" name="Octagon 170">
                <a:extLst>
                  <a:ext uri="{FF2B5EF4-FFF2-40B4-BE49-F238E27FC236}">
                    <a16:creationId xmlns:a16="http://schemas.microsoft.com/office/drawing/2014/main" id="{9D7F018B-5734-44C0-AF57-1D0E1ED81D4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51423A5-1B05-4747-85D9-3CB3E9AC0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2154F1-23EA-410F-BEC1-9A218A23D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14B27E1B-42DF-41AF-B6A5-469A2B3E05E5}"/>
                </a:ext>
              </a:extLst>
            </p:cNvPr>
            <p:cNvGrpSpPr/>
            <p:nvPr/>
          </p:nvGrpSpPr>
          <p:grpSpPr>
            <a:xfrm>
              <a:off x="3783500" y="885434"/>
              <a:ext cx="357740" cy="359601"/>
              <a:chOff x="4006173" y="1067168"/>
              <a:chExt cx="357740" cy="359601"/>
            </a:xfrm>
          </p:grpSpPr>
          <p:sp>
            <p:nvSpPr>
              <p:cNvPr id="175" name="Octagon 174">
                <a:extLst>
                  <a:ext uri="{FF2B5EF4-FFF2-40B4-BE49-F238E27FC236}">
                    <a16:creationId xmlns:a16="http://schemas.microsoft.com/office/drawing/2014/main" id="{F9BF9FB2-9E99-4E2B-AABC-8B1D0A13DCD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27DFA74-55CC-4244-8B3F-636E635183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29D8B3F-A18A-43A3-A290-E23F944A3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888E526-616B-44E5-BE41-27AFE4ADEEC4}"/>
                </a:ext>
              </a:extLst>
            </p:cNvPr>
            <p:cNvGrpSpPr/>
            <p:nvPr/>
          </p:nvGrpSpPr>
          <p:grpSpPr>
            <a:xfrm>
              <a:off x="4157591" y="885434"/>
              <a:ext cx="357740" cy="359601"/>
              <a:chOff x="4006173" y="1067168"/>
              <a:chExt cx="357740" cy="359601"/>
            </a:xfrm>
          </p:grpSpPr>
          <p:sp>
            <p:nvSpPr>
              <p:cNvPr id="179" name="Octagon 178">
                <a:extLst>
                  <a:ext uri="{FF2B5EF4-FFF2-40B4-BE49-F238E27FC236}">
                    <a16:creationId xmlns:a16="http://schemas.microsoft.com/office/drawing/2014/main" id="{A2EB2A76-BBE9-48A6-879A-C21ECF65E3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AEDA37D-AAE2-4AB7-8EF7-E2C034FD5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1DBAFCA9-4E13-4BB6-A8C8-811781CD0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0597FC4-8ED2-43D6-BDD6-184E6B344E7D}"/>
                </a:ext>
              </a:extLst>
            </p:cNvPr>
            <p:cNvGrpSpPr/>
            <p:nvPr/>
          </p:nvGrpSpPr>
          <p:grpSpPr>
            <a:xfrm>
              <a:off x="4531682" y="885434"/>
              <a:ext cx="357740" cy="359601"/>
              <a:chOff x="4006173" y="1067168"/>
              <a:chExt cx="357740" cy="359601"/>
            </a:xfrm>
          </p:grpSpPr>
          <p:sp>
            <p:nvSpPr>
              <p:cNvPr id="183" name="Octagon 182">
                <a:extLst>
                  <a:ext uri="{FF2B5EF4-FFF2-40B4-BE49-F238E27FC236}">
                    <a16:creationId xmlns:a16="http://schemas.microsoft.com/office/drawing/2014/main" id="{944838C7-D8F5-453F-999B-F857D9CA74B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EF861B7-366B-460C-9CD1-E5111D9EA8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108C19E-2ECF-4ECF-AEC4-17DAE27018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E850D01-B2B6-40B6-A8E0-3E25DEAED8F7}"/>
                </a:ext>
              </a:extLst>
            </p:cNvPr>
            <p:cNvGrpSpPr/>
            <p:nvPr/>
          </p:nvGrpSpPr>
          <p:grpSpPr>
            <a:xfrm>
              <a:off x="5279864" y="885434"/>
              <a:ext cx="357740" cy="359601"/>
              <a:chOff x="4006173" y="1067168"/>
              <a:chExt cx="357740" cy="359601"/>
            </a:xfrm>
          </p:grpSpPr>
          <p:sp>
            <p:nvSpPr>
              <p:cNvPr id="187" name="Octagon 186">
                <a:extLst>
                  <a:ext uri="{FF2B5EF4-FFF2-40B4-BE49-F238E27FC236}">
                    <a16:creationId xmlns:a16="http://schemas.microsoft.com/office/drawing/2014/main" id="{CB66DEB0-B571-4D99-9C04-DFA8ACA129A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E8ABC76-DEE3-402C-AC0C-E8DFC2BA67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A648302-2A2D-409F-B0F2-B85332D57D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38AEA29-A8C5-4EFC-BFB5-E398449E370C}"/>
                </a:ext>
              </a:extLst>
            </p:cNvPr>
            <p:cNvGrpSpPr/>
            <p:nvPr/>
          </p:nvGrpSpPr>
          <p:grpSpPr>
            <a:xfrm>
              <a:off x="5653955" y="885434"/>
              <a:ext cx="357740" cy="359601"/>
              <a:chOff x="4006173" y="1067168"/>
              <a:chExt cx="357740" cy="359601"/>
            </a:xfrm>
          </p:grpSpPr>
          <p:sp>
            <p:nvSpPr>
              <p:cNvPr id="191" name="Octagon 190">
                <a:extLst>
                  <a:ext uri="{FF2B5EF4-FFF2-40B4-BE49-F238E27FC236}">
                    <a16:creationId xmlns:a16="http://schemas.microsoft.com/office/drawing/2014/main" id="{BBE19B30-CA14-41D3-8ACB-74760F008A8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96FA480-FB73-4597-BCF8-1030D278C4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764EBE6-B06A-4DE8-A006-CF91C85BB4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EEDE8D79-E385-4184-9CBB-4385A80A4A6C}"/>
                </a:ext>
              </a:extLst>
            </p:cNvPr>
            <p:cNvGrpSpPr/>
            <p:nvPr/>
          </p:nvGrpSpPr>
          <p:grpSpPr>
            <a:xfrm>
              <a:off x="6028046" y="885434"/>
              <a:ext cx="357740" cy="359601"/>
              <a:chOff x="4006173" y="1067168"/>
              <a:chExt cx="357740" cy="359601"/>
            </a:xfrm>
          </p:grpSpPr>
          <p:sp>
            <p:nvSpPr>
              <p:cNvPr id="195" name="Octagon 194">
                <a:extLst>
                  <a:ext uri="{FF2B5EF4-FFF2-40B4-BE49-F238E27FC236}">
                    <a16:creationId xmlns:a16="http://schemas.microsoft.com/office/drawing/2014/main" id="{BF7FBA1D-FC53-4CD8-9881-85344917E9D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D13ABBB-8013-4739-96CF-A26D401DB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12376FDE-BD8C-48D2-A73E-D1D36495F7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C550513-BD0A-4D96-AF6F-C607B26457B6}"/>
                </a:ext>
              </a:extLst>
            </p:cNvPr>
            <p:cNvGrpSpPr/>
            <p:nvPr/>
          </p:nvGrpSpPr>
          <p:grpSpPr>
            <a:xfrm>
              <a:off x="6402138" y="885434"/>
              <a:ext cx="357740" cy="359601"/>
              <a:chOff x="4006173" y="1067168"/>
              <a:chExt cx="357740" cy="359601"/>
            </a:xfrm>
          </p:grpSpPr>
          <p:sp>
            <p:nvSpPr>
              <p:cNvPr id="199" name="Octagon 198">
                <a:extLst>
                  <a:ext uri="{FF2B5EF4-FFF2-40B4-BE49-F238E27FC236}">
                    <a16:creationId xmlns:a16="http://schemas.microsoft.com/office/drawing/2014/main" id="{43F31068-255B-4CA6-A081-4D0B66F6D8A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A8E6BA6-5884-4FBC-A1F0-07D063BCB9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2AD60FD-5779-45AD-A49E-2509A9E19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A23A039-80D5-4BCE-A5EB-D56A087E33F2}"/>
                </a:ext>
              </a:extLst>
            </p:cNvPr>
            <p:cNvGrpSpPr/>
            <p:nvPr/>
          </p:nvGrpSpPr>
          <p:grpSpPr>
            <a:xfrm>
              <a:off x="4905773" y="885434"/>
              <a:ext cx="357740" cy="359601"/>
              <a:chOff x="4006173" y="1067168"/>
              <a:chExt cx="357740" cy="359601"/>
            </a:xfrm>
          </p:grpSpPr>
          <p:sp>
            <p:nvSpPr>
              <p:cNvPr id="203" name="Octagon 202">
                <a:extLst>
                  <a:ext uri="{FF2B5EF4-FFF2-40B4-BE49-F238E27FC236}">
                    <a16:creationId xmlns:a16="http://schemas.microsoft.com/office/drawing/2014/main" id="{2E2F85D6-D64D-4955-BCB2-7B917254BC5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497174D5-009B-459D-9B5C-13155D5F6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E781E273-A30F-4CFE-AAEE-67299127A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115B208C-AA17-4611-87FF-64F1BE11274F}"/>
                </a:ext>
              </a:extLst>
            </p:cNvPr>
            <p:cNvGrpSpPr/>
            <p:nvPr/>
          </p:nvGrpSpPr>
          <p:grpSpPr>
            <a:xfrm>
              <a:off x="3033143" y="1267259"/>
              <a:ext cx="357740" cy="359601"/>
              <a:chOff x="4006173" y="1067168"/>
              <a:chExt cx="357740" cy="359601"/>
            </a:xfrm>
          </p:grpSpPr>
          <p:sp>
            <p:nvSpPr>
              <p:cNvPr id="207" name="Octagon 206">
                <a:extLst>
                  <a:ext uri="{FF2B5EF4-FFF2-40B4-BE49-F238E27FC236}">
                    <a16:creationId xmlns:a16="http://schemas.microsoft.com/office/drawing/2014/main" id="{92A7228E-C470-4048-BEE1-80E75D2315F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07A701AB-C4F1-4EA7-8848-42062E0B8E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ED6855E8-6BDE-42CF-B10F-05E51D772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19C7672-EB12-48B0-A8BB-643038AF540A}"/>
                </a:ext>
              </a:extLst>
            </p:cNvPr>
            <p:cNvGrpSpPr/>
            <p:nvPr/>
          </p:nvGrpSpPr>
          <p:grpSpPr>
            <a:xfrm>
              <a:off x="3407234" y="1267259"/>
              <a:ext cx="357740" cy="359601"/>
              <a:chOff x="4006173" y="1067168"/>
              <a:chExt cx="357740" cy="359601"/>
            </a:xfrm>
          </p:grpSpPr>
          <p:sp>
            <p:nvSpPr>
              <p:cNvPr id="211" name="Octagon 210">
                <a:extLst>
                  <a:ext uri="{FF2B5EF4-FFF2-40B4-BE49-F238E27FC236}">
                    <a16:creationId xmlns:a16="http://schemas.microsoft.com/office/drawing/2014/main" id="{3C6B8DF9-1D46-454F-8E66-6176248D4A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ADFED60-0D4E-4263-955E-A12B3A8BE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4399AAB-399A-4224-9291-F29D0CFE6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36DFC22-08EC-473C-92CC-731F1CFFF857}"/>
                </a:ext>
              </a:extLst>
            </p:cNvPr>
            <p:cNvGrpSpPr/>
            <p:nvPr/>
          </p:nvGrpSpPr>
          <p:grpSpPr>
            <a:xfrm>
              <a:off x="3781325" y="1267259"/>
              <a:ext cx="357740" cy="359601"/>
              <a:chOff x="4006173" y="1067168"/>
              <a:chExt cx="357740" cy="359601"/>
            </a:xfrm>
          </p:grpSpPr>
          <p:sp>
            <p:nvSpPr>
              <p:cNvPr id="215" name="Octagon 214">
                <a:extLst>
                  <a:ext uri="{FF2B5EF4-FFF2-40B4-BE49-F238E27FC236}">
                    <a16:creationId xmlns:a16="http://schemas.microsoft.com/office/drawing/2014/main" id="{DB1FA57A-27EC-4129-A257-1FEAB9DF066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D10E6D8-ED15-44B2-87B4-A438BDFD29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87519DA0-6B3A-4F0B-80FF-616DF89ED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F34FA2A0-AB94-41F1-B319-DA27A20D9B08}"/>
                </a:ext>
              </a:extLst>
            </p:cNvPr>
            <p:cNvGrpSpPr/>
            <p:nvPr/>
          </p:nvGrpSpPr>
          <p:grpSpPr>
            <a:xfrm>
              <a:off x="4155416" y="1267259"/>
              <a:ext cx="357740" cy="359601"/>
              <a:chOff x="4006173" y="1067168"/>
              <a:chExt cx="357740" cy="359601"/>
            </a:xfrm>
          </p:grpSpPr>
          <p:sp>
            <p:nvSpPr>
              <p:cNvPr id="219" name="Octagon 218">
                <a:extLst>
                  <a:ext uri="{FF2B5EF4-FFF2-40B4-BE49-F238E27FC236}">
                    <a16:creationId xmlns:a16="http://schemas.microsoft.com/office/drawing/2014/main" id="{709E8448-A1FA-46B5-B507-DDA20E2B413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582AA7A7-9401-4D32-8614-71039D8005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BE44679-F61A-41FB-9A30-BA76E7D932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AEB31D9-96F3-43B2-8805-1E6DF63476FB}"/>
                </a:ext>
              </a:extLst>
            </p:cNvPr>
            <p:cNvGrpSpPr/>
            <p:nvPr/>
          </p:nvGrpSpPr>
          <p:grpSpPr>
            <a:xfrm>
              <a:off x="4529507" y="1267259"/>
              <a:ext cx="357740" cy="359601"/>
              <a:chOff x="4006173" y="1067168"/>
              <a:chExt cx="357740" cy="359601"/>
            </a:xfrm>
          </p:grpSpPr>
          <p:sp>
            <p:nvSpPr>
              <p:cNvPr id="223" name="Octagon 222">
                <a:extLst>
                  <a:ext uri="{FF2B5EF4-FFF2-40B4-BE49-F238E27FC236}">
                    <a16:creationId xmlns:a16="http://schemas.microsoft.com/office/drawing/2014/main" id="{649EA348-84F2-409F-8315-602AA4B30CF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0D784D5A-9CFE-4E02-8430-4B0B42554B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820B946C-8654-4192-AAAE-C8A7C8BE39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D706B93-4C61-4AAE-99FE-86BE93B3AE00}"/>
                </a:ext>
              </a:extLst>
            </p:cNvPr>
            <p:cNvGrpSpPr/>
            <p:nvPr/>
          </p:nvGrpSpPr>
          <p:grpSpPr>
            <a:xfrm>
              <a:off x="5277689" y="1267259"/>
              <a:ext cx="357740" cy="359601"/>
              <a:chOff x="4006173" y="1067168"/>
              <a:chExt cx="357740" cy="359601"/>
            </a:xfrm>
          </p:grpSpPr>
          <p:sp>
            <p:nvSpPr>
              <p:cNvPr id="227" name="Octagon 226">
                <a:extLst>
                  <a:ext uri="{FF2B5EF4-FFF2-40B4-BE49-F238E27FC236}">
                    <a16:creationId xmlns:a16="http://schemas.microsoft.com/office/drawing/2014/main" id="{8240B31D-08E6-46B9-8843-C0BAE1BD833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3ADD740-4F56-4F41-B13E-FFD0E72A5D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47557EE5-E723-4A7C-9EF9-D229E1C473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283EE25-9B01-425D-808D-121C07B6732B}"/>
                </a:ext>
              </a:extLst>
            </p:cNvPr>
            <p:cNvGrpSpPr/>
            <p:nvPr/>
          </p:nvGrpSpPr>
          <p:grpSpPr>
            <a:xfrm>
              <a:off x="5651780" y="1267259"/>
              <a:ext cx="357740" cy="359601"/>
              <a:chOff x="4006173" y="1067168"/>
              <a:chExt cx="357740" cy="359601"/>
            </a:xfrm>
          </p:grpSpPr>
          <p:sp>
            <p:nvSpPr>
              <p:cNvPr id="231" name="Octagon 230">
                <a:extLst>
                  <a:ext uri="{FF2B5EF4-FFF2-40B4-BE49-F238E27FC236}">
                    <a16:creationId xmlns:a16="http://schemas.microsoft.com/office/drawing/2014/main" id="{29AD3CE5-9E43-40F3-A853-0630EDB58ED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DF3D5D19-4C0A-4542-A350-7A3FDA86AE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72B592C5-39CD-479C-A08A-26601F35D8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71BCD6C-687B-4559-BE94-9C0ED6780448}"/>
                </a:ext>
              </a:extLst>
            </p:cNvPr>
            <p:cNvGrpSpPr/>
            <p:nvPr/>
          </p:nvGrpSpPr>
          <p:grpSpPr>
            <a:xfrm>
              <a:off x="6025871" y="1267259"/>
              <a:ext cx="357740" cy="359601"/>
              <a:chOff x="4006173" y="1067168"/>
              <a:chExt cx="357740" cy="359601"/>
            </a:xfrm>
          </p:grpSpPr>
          <p:sp>
            <p:nvSpPr>
              <p:cNvPr id="235" name="Octagon 234">
                <a:extLst>
                  <a:ext uri="{FF2B5EF4-FFF2-40B4-BE49-F238E27FC236}">
                    <a16:creationId xmlns:a16="http://schemas.microsoft.com/office/drawing/2014/main" id="{CC1518E1-03C8-4DF1-A01F-29199C31475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8BBAEF0-A31D-4E1B-9D28-61184659EC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4F7ED092-8D43-43E1-84D4-900BC05F60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378876F0-7E43-4570-9C18-7C710FFD306A}"/>
                </a:ext>
              </a:extLst>
            </p:cNvPr>
            <p:cNvGrpSpPr/>
            <p:nvPr/>
          </p:nvGrpSpPr>
          <p:grpSpPr>
            <a:xfrm>
              <a:off x="6399963" y="1267259"/>
              <a:ext cx="357740" cy="359601"/>
              <a:chOff x="4006173" y="1067168"/>
              <a:chExt cx="357740" cy="359601"/>
            </a:xfrm>
          </p:grpSpPr>
          <p:sp>
            <p:nvSpPr>
              <p:cNvPr id="239" name="Octagon 238">
                <a:extLst>
                  <a:ext uri="{FF2B5EF4-FFF2-40B4-BE49-F238E27FC236}">
                    <a16:creationId xmlns:a16="http://schemas.microsoft.com/office/drawing/2014/main" id="{CEB0DE12-3573-4E21-BA41-A370D870C1D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47D19F3B-4323-44B2-B4DE-EEE016DE5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113556C-17C5-4CF0-8AD9-4037D3415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FA00623-0CE2-4338-ABC1-DF0D24A19745}"/>
                </a:ext>
              </a:extLst>
            </p:cNvPr>
            <p:cNvGrpSpPr/>
            <p:nvPr/>
          </p:nvGrpSpPr>
          <p:grpSpPr>
            <a:xfrm>
              <a:off x="4903598" y="1267259"/>
              <a:ext cx="357740" cy="359601"/>
              <a:chOff x="4006173" y="1067168"/>
              <a:chExt cx="357740" cy="359601"/>
            </a:xfrm>
          </p:grpSpPr>
          <p:sp>
            <p:nvSpPr>
              <p:cNvPr id="243" name="Octagon 242">
                <a:extLst>
                  <a:ext uri="{FF2B5EF4-FFF2-40B4-BE49-F238E27FC236}">
                    <a16:creationId xmlns:a16="http://schemas.microsoft.com/office/drawing/2014/main" id="{4710B050-BACF-4C8A-927D-C4F374067D8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2C8A6EC-FAEA-4664-AF7B-5B9A831680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ECE7574-D4A4-401B-821D-C8BAB2110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32FB5BC-75E8-4103-A7A1-E318B3C3D7ED}"/>
                </a:ext>
              </a:extLst>
            </p:cNvPr>
            <p:cNvGrpSpPr/>
            <p:nvPr/>
          </p:nvGrpSpPr>
          <p:grpSpPr>
            <a:xfrm>
              <a:off x="3034614" y="1646746"/>
              <a:ext cx="357740" cy="359601"/>
              <a:chOff x="4006173" y="1067168"/>
              <a:chExt cx="357740" cy="359601"/>
            </a:xfrm>
          </p:grpSpPr>
          <p:sp>
            <p:nvSpPr>
              <p:cNvPr id="247" name="Octagon 246">
                <a:extLst>
                  <a:ext uri="{FF2B5EF4-FFF2-40B4-BE49-F238E27FC236}">
                    <a16:creationId xmlns:a16="http://schemas.microsoft.com/office/drawing/2014/main" id="{C4E4F44A-4161-4AC8-BE27-D0F965410BF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ABBC7FA-A5DC-4291-A847-12B34EFB0C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7BF402C-D04C-46C8-9382-8C2595E78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E6884215-BA57-4715-94D1-7D4FB8C9A3E9}"/>
                </a:ext>
              </a:extLst>
            </p:cNvPr>
            <p:cNvGrpSpPr/>
            <p:nvPr/>
          </p:nvGrpSpPr>
          <p:grpSpPr>
            <a:xfrm>
              <a:off x="3408705" y="1646746"/>
              <a:ext cx="357740" cy="359601"/>
              <a:chOff x="4006173" y="1067168"/>
              <a:chExt cx="357740" cy="359601"/>
            </a:xfrm>
          </p:grpSpPr>
          <p:sp>
            <p:nvSpPr>
              <p:cNvPr id="251" name="Octagon 250">
                <a:extLst>
                  <a:ext uri="{FF2B5EF4-FFF2-40B4-BE49-F238E27FC236}">
                    <a16:creationId xmlns:a16="http://schemas.microsoft.com/office/drawing/2014/main" id="{4B9AF60F-A248-4772-A3D8-DEAB655CE20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9C268D67-D004-4E6D-8797-1952CB78E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20462517-9CB8-435B-A9BB-A073126972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64CBDE83-13DD-499F-B1E3-254364D89440}"/>
                </a:ext>
              </a:extLst>
            </p:cNvPr>
            <p:cNvGrpSpPr/>
            <p:nvPr/>
          </p:nvGrpSpPr>
          <p:grpSpPr>
            <a:xfrm>
              <a:off x="3782796" y="1646746"/>
              <a:ext cx="357740" cy="359601"/>
              <a:chOff x="4006173" y="1067168"/>
              <a:chExt cx="357740" cy="359601"/>
            </a:xfrm>
          </p:grpSpPr>
          <p:sp>
            <p:nvSpPr>
              <p:cNvPr id="255" name="Octagon 254">
                <a:extLst>
                  <a:ext uri="{FF2B5EF4-FFF2-40B4-BE49-F238E27FC236}">
                    <a16:creationId xmlns:a16="http://schemas.microsoft.com/office/drawing/2014/main" id="{6B32E994-8B71-43A2-9B91-E75DE481B24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1182AFFF-E34B-4776-AA5D-494D0473E8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914220B3-F477-4A65-9E93-BDBF66E359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65835EDB-1770-46DC-B121-F76DEA3565EF}"/>
                </a:ext>
              </a:extLst>
            </p:cNvPr>
            <p:cNvGrpSpPr/>
            <p:nvPr/>
          </p:nvGrpSpPr>
          <p:grpSpPr>
            <a:xfrm>
              <a:off x="4156887" y="1646746"/>
              <a:ext cx="357740" cy="359601"/>
              <a:chOff x="4006173" y="1067168"/>
              <a:chExt cx="357740" cy="359601"/>
            </a:xfrm>
          </p:grpSpPr>
          <p:sp>
            <p:nvSpPr>
              <p:cNvPr id="259" name="Octagon 258">
                <a:extLst>
                  <a:ext uri="{FF2B5EF4-FFF2-40B4-BE49-F238E27FC236}">
                    <a16:creationId xmlns:a16="http://schemas.microsoft.com/office/drawing/2014/main" id="{B9C4D494-DB98-474E-8D3F-BD1F464B8AB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DE1274D-BD9C-4985-9F39-3566DB2F80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C22D7B03-99AA-4A32-9800-AB33AABFA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461AC5A-D828-43AD-A997-96E94AFCA785}"/>
                </a:ext>
              </a:extLst>
            </p:cNvPr>
            <p:cNvGrpSpPr/>
            <p:nvPr/>
          </p:nvGrpSpPr>
          <p:grpSpPr>
            <a:xfrm>
              <a:off x="4530978" y="1646746"/>
              <a:ext cx="357740" cy="359601"/>
              <a:chOff x="4006173" y="1067168"/>
              <a:chExt cx="357740" cy="359601"/>
            </a:xfrm>
          </p:grpSpPr>
          <p:sp>
            <p:nvSpPr>
              <p:cNvPr id="263" name="Octagon 262">
                <a:extLst>
                  <a:ext uri="{FF2B5EF4-FFF2-40B4-BE49-F238E27FC236}">
                    <a16:creationId xmlns:a16="http://schemas.microsoft.com/office/drawing/2014/main" id="{1CB3323C-F2F8-4DE0-97B2-2B05CD95AA0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A4E7A5A7-760E-4567-844C-51078533A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6294D491-E6C9-4114-8508-EA744070C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9644A5F-4D5D-4847-B1F0-3042C1DED404}"/>
                </a:ext>
              </a:extLst>
            </p:cNvPr>
            <p:cNvGrpSpPr/>
            <p:nvPr/>
          </p:nvGrpSpPr>
          <p:grpSpPr>
            <a:xfrm>
              <a:off x="5279160" y="1646746"/>
              <a:ext cx="357740" cy="359601"/>
              <a:chOff x="4006173" y="1067168"/>
              <a:chExt cx="357740" cy="359601"/>
            </a:xfrm>
          </p:grpSpPr>
          <p:sp>
            <p:nvSpPr>
              <p:cNvPr id="267" name="Octagon 266">
                <a:extLst>
                  <a:ext uri="{FF2B5EF4-FFF2-40B4-BE49-F238E27FC236}">
                    <a16:creationId xmlns:a16="http://schemas.microsoft.com/office/drawing/2014/main" id="{87B720CC-6862-4CB4-86E9-85DB7FD8E4A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9F2A977-AA62-44F1-A95F-6B16706B8A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C51878EA-DDB9-4CCC-89EF-30225D98A0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EFA2B11E-3BBA-4FF4-8603-5C09F3156904}"/>
                </a:ext>
              </a:extLst>
            </p:cNvPr>
            <p:cNvGrpSpPr/>
            <p:nvPr/>
          </p:nvGrpSpPr>
          <p:grpSpPr>
            <a:xfrm>
              <a:off x="5653251" y="1646746"/>
              <a:ext cx="357740" cy="359601"/>
              <a:chOff x="4006173" y="1067168"/>
              <a:chExt cx="357740" cy="359601"/>
            </a:xfrm>
          </p:grpSpPr>
          <p:sp>
            <p:nvSpPr>
              <p:cNvPr id="271" name="Octagon 270">
                <a:extLst>
                  <a:ext uri="{FF2B5EF4-FFF2-40B4-BE49-F238E27FC236}">
                    <a16:creationId xmlns:a16="http://schemas.microsoft.com/office/drawing/2014/main" id="{747CD7FB-8EAD-49D1-B8D3-39EEB0B586A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799113B-4A6D-45CD-9170-1952FEC1C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17FA59F1-FE67-428E-B6B8-EA36C196D3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511FD79A-B967-40B5-B010-3D4F6D8FCFC4}"/>
                </a:ext>
              </a:extLst>
            </p:cNvPr>
            <p:cNvGrpSpPr/>
            <p:nvPr/>
          </p:nvGrpSpPr>
          <p:grpSpPr>
            <a:xfrm>
              <a:off x="6027342" y="1646746"/>
              <a:ext cx="357740" cy="359601"/>
              <a:chOff x="4006173" y="1067168"/>
              <a:chExt cx="357740" cy="359601"/>
            </a:xfrm>
          </p:grpSpPr>
          <p:sp>
            <p:nvSpPr>
              <p:cNvPr id="275" name="Octagon 274">
                <a:extLst>
                  <a:ext uri="{FF2B5EF4-FFF2-40B4-BE49-F238E27FC236}">
                    <a16:creationId xmlns:a16="http://schemas.microsoft.com/office/drawing/2014/main" id="{F4BF478F-D52E-438A-B131-BEC4B25F18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19DF2DA-6E18-408A-8359-FF25152B1A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FAEBCCC0-8DB0-4A23-9AFE-F99BF3F9E8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BB206950-979F-4A21-9ADC-7EFFFE4B8291}"/>
                </a:ext>
              </a:extLst>
            </p:cNvPr>
            <p:cNvGrpSpPr/>
            <p:nvPr/>
          </p:nvGrpSpPr>
          <p:grpSpPr>
            <a:xfrm>
              <a:off x="6401434" y="1646746"/>
              <a:ext cx="357740" cy="359601"/>
              <a:chOff x="4006173" y="1067168"/>
              <a:chExt cx="357740" cy="359601"/>
            </a:xfrm>
          </p:grpSpPr>
          <p:sp>
            <p:nvSpPr>
              <p:cNvPr id="279" name="Octagon 278">
                <a:extLst>
                  <a:ext uri="{FF2B5EF4-FFF2-40B4-BE49-F238E27FC236}">
                    <a16:creationId xmlns:a16="http://schemas.microsoft.com/office/drawing/2014/main" id="{9DDB6DCD-5584-4D62-A642-B561CB7B86E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670BCB57-F2B6-4044-9898-8FDBBDD9A2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E1FCA7D-01AA-4756-B2C3-EBC3AD5C3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F633F59-BA07-416C-93ED-51D4A820D499}"/>
                </a:ext>
              </a:extLst>
            </p:cNvPr>
            <p:cNvGrpSpPr/>
            <p:nvPr/>
          </p:nvGrpSpPr>
          <p:grpSpPr>
            <a:xfrm>
              <a:off x="4905069" y="1646746"/>
              <a:ext cx="357740" cy="359601"/>
              <a:chOff x="4006173" y="1067168"/>
              <a:chExt cx="357740" cy="359601"/>
            </a:xfrm>
          </p:grpSpPr>
          <p:sp>
            <p:nvSpPr>
              <p:cNvPr id="283" name="Octagon 282">
                <a:extLst>
                  <a:ext uri="{FF2B5EF4-FFF2-40B4-BE49-F238E27FC236}">
                    <a16:creationId xmlns:a16="http://schemas.microsoft.com/office/drawing/2014/main" id="{62DD16F4-9368-4722-96AB-E7C3A849B58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AF12BF7D-93A3-4C3C-BFA1-110D1933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94D74C6D-C094-4287-A7F2-4BE5317EA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4619B68F-8ACE-4B05-9CCA-E75D390745DF}"/>
                </a:ext>
              </a:extLst>
            </p:cNvPr>
            <p:cNvGrpSpPr/>
            <p:nvPr/>
          </p:nvGrpSpPr>
          <p:grpSpPr>
            <a:xfrm>
              <a:off x="3032439" y="2028571"/>
              <a:ext cx="357740" cy="359601"/>
              <a:chOff x="4006173" y="1067168"/>
              <a:chExt cx="357740" cy="359601"/>
            </a:xfrm>
          </p:grpSpPr>
          <p:sp>
            <p:nvSpPr>
              <p:cNvPr id="287" name="Octagon 286">
                <a:extLst>
                  <a:ext uri="{FF2B5EF4-FFF2-40B4-BE49-F238E27FC236}">
                    <a16:creationId xmlns:a16="http://schemas.microsoft.com/office/drawing/2014/main" id="{D20A0D04-D7F8-4E74-8529-B07B9969EB9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9791D210-D3D8-4850-9CF8-88991BF838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7A0C599A-38C8-406E-A2FE-0CDC10380F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DDCD19E-FCB3-4545-8B5C-664A1876B4FC}"/>
                </a:ext>
              </a:extLst>
            </p:cNvPr>
            <p:cNvGrpSpPr/>
            <p:nvPr/>
          </p:nvGrpSpPr>
          <p:grpSpPr>
            <a:xfrm>
              <a:off x="3406530" y="2028571"/>
              <a:ext cx="357740" cy="359601"/>
              <a:chOff x="4006173" y="1067168"/>
              <a:chExt cx="357740" cy="359601"/>
            </a:xfrm>
          </p:grpSpPr>
          <p:sp>
            <p:nvSpPr>
              <p:cNvPr id="291" name="Octagon 290">
                <a:extLst>
                  <a:ext uri="{FF2B5EF4-FFF2-40B4-BE49-F238E27FC236}">
                    <a16:creationId xmlns:a16="http://schemas.microsoft.com/office/drawing/2014/main" id="{AB0BAD49-DA17-4759-8864-CED374ADF20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955B45ED-6212-4E94-B858-0E9577441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ABFCBEC-8329-4BF7-9240-AA43C25CFA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E4B13595-35A4-4A0C-9721-602BDC380EB2}"/>
                </a:ext>
              </a:extLst>
            </p:cNvPr>
            <p:cNvGrpSpPr/>
            <p:nvPr/>
          </p:nvGrpSpPr>
          <p:grpSpPr>
            <a:xfrm>
              <a:off x="3780621" y="2028571"/>
              <a:ext cx="357740" cy="359601"/>
              <a:chOff x="4006173" y="1067168"/>
              <a:chExt cx="357740" cy="359601"/>
            </a:xfrm>
          </p:grpSpPr>
          <p:sp>
            <p:nvSpPr>
              <p:cNvPr id="295" name="Octagon 294">
                <a:extLst>
                  <a:ext uri="{FF2B5EF4-FFF2-40B4-BE49-F238E27FC236}">
                    <a16:creationId xmlns:a16="http://schemas.microsoft.com/office/drawing/2014/main" id="{A9B04768-2CFE-4622-B8B6-F74E9AF6B4C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05A4CFAD-3E55-4683-9E4F-337398A79F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2505ED9-2EF9-44EF-B3A2-0179796C79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31D5010D-1B50-453B-8368-8A1D348B77EA}"/>
                </a:ext>
              </a:extLst>
            </p:cNvPr>
            <p:cNvGrpSpPr/>
            <p:nvPr/>
          </p:nvGrpSpPr>
          <p:grpSpPr>
            <a:xfrm>
              <a:off x="4154712" y="2028571"/>
              <a:ext cx="357740" cy="359601"/>
              <a:chOff x="4006173" y="1067168"/>
              <a:chExt cx="357740" cy="359601"/>
            </a:xfrm>
          </p:grpSpPr>
          <p:sp>
            <p:nvSpPr>
              <p:cNvPr id="299" name="Octagon 298">
                <a:extLst>
                  <a:ext uri="{FF2B5EF4-FFF2-40B4-BE49-F238E27FC236}">
                    <a16:creationId xmlns:a16="http://schemas.microsoft.com/office/drawing/2014/main" id="{EFF07B15-317D-45FB-88B1-FAF305D843E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4F39A028-88F8-4CAD-9445-42954102A8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B32EFAE-ADD8-4C31-B3B1-79A7A1001C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3F03FC3F-D1DB-4A6E-A622-93CC13B5F3C5}"/>
                </a:ext>
              </a:extLst>
            </p:cNvPr>
            <p:cNvGrpSpPr/>
            <p:nvPr/>
          </p:nvGrpSpPr>
          <p:grpSpPr>
            <a:xfrm>
              <a:off x="4528803" y="2028571"/>
              <a:ext cx="357740" cy="359601"/>
              <a:chOff x="4006173" y="1067168"/>
              <a:chExt cx="357740" cy="359601"/>
            </a:xfrm>
          </p:grpSpPr>
          <p:sp>
            <p:nvSpPr>
              <p:cNvPr id="303" name="Octagon 302">
                <a:extLst>
                  <a:ext uri="{FF2B5EF4-FFF2-40B4-BE49-F238E27FC236}">
                    <a16:creationId xmlns:a16="http://schemas.microsoft.com/office/drawing/2014/main" id="{50B1C98C-965F-40B0-914D-7FF8879425A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E3B7564-EBF9-4DCE-A470-3F05E4330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B6CD45C-08FD-41FC-AA11-53337B755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88FD7596-2979-49FD-8DA5-1333AF29B20D}"/>
                </a:ext>
              </a:extLst>
            </p:cNvPr>
            <p:cNvGrpSpPr/>
            <p:nvPr/>
          </p:nvGrpSpPr>
          <p:grpSpPr>
            <a:xfrm>
              <a:off x="5276985" y="2028571"/>
              <a:ext cx="357740" cy="359601"/>
              <a:chOff x="4006173" y="1067168"/>
              <a:chExt cx="357740" cy="359601"/>
            </a:xfrm>
          </p:grpSpPr>
          <p:sp>
            <p:nvSpPr>
              <p:cNvPr id="307" name="Octagon 306">
                <a:extLst>
                  <a:ext uri="{FF2B5EF4-FFF2-40B4-BE49-F238E27FC236}">
                    <a16:creationId xmlns:a16="http://schemas.microsoft.com/office/drawing/2014/main" id="{0D4201A0-4FCF-44BF-9D9E-ECEEE7F051F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DC06C56-46CA-49BF-8DAD-461D12CB0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FE38618A-12C9-4789-9026-90A7C1ACC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04610FA7-6406-4E91-B9F3-E767AB0DB9F3}"/>
                </a:ext>
              </a:extLst>
            </p:cNvPr>
            <p:cNvGrpSpPr/>
            <p:nvPr/>
          </p:nvGrpSpPr>
          <p:grpSpPr>
            <a:xfrm>
              <a:off x="5651076" y="2028571"/>
              <a:ext cx="357740" cy="359601"/>
              <a:chOff x="4006173" y="1067168"/>
              <a:chExt cx="357740" cy="359601"/>
            </a:xfrm>
          </p:grpSpPr>
          <p:sp>
            <p:nvSpPr>
              <p:cNvPr id="311" name="Octagon 310">
                <a:extLst>
                  <a:ext uri="{FF2B5EF4-FFF2-40B4-BE49-F238E27FC236}">
                    <a16:creationId xmlns:a16="http://schemas.microsoft.com/office/drawing/2014/main" id="{82D7B381-6863-4637-956B-C8C069E78D1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E63D6E1-04A0-42B4-93D5-4980762B1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0D55FC2-B663-4496-A2E3-41B3BF5F9D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3F9FF5F-1D07-4D53-B25F-E77458EF792C}"/>
                </a:ext>
              </a:extLst>
            </p:cNvPr>
            <p:cNvGrpSpPr/>
            <p:nvPr/>
          </p:nvGrpSpPr>
          <p:grpSpPr>
            <a:xfrm>
              <a:off x="6025167" y="2028571"/>
              <a:ext cx="357740" cy="359601"/>
              <a:chOff x="4006173" y="1067168"/>
              <a:chExt cx="357740" cy="359601"/>
            </a:xfrm>
          </p:grpSpPr>
          <p:sp>
            <p:nvSpPr>
              <p:cNvPr id="315" name="Octagon 314">
                <a:extLst>
                  <a:ext uri="{FF2B5EF4-FFF2-40B4-BE49-F238E27FC236}">
                    <a16:creationId xmlns:a16="http://schemas.microsoft.com/office/drawing/2014/main" id="{16B8608F-594F-4372-809A-EDBE118CFD5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330E83E6-2699-4E3E-A41C-54520C9E97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5DCF39F-664C-4D25-B4AF-7987C1C46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2C3FF881-3185-4EC4-BE6D-BC94D423A4EF}"/>
                </a:ext>
              </a:extLst>
            </p:cNvPr>
            <p:cNvGrpSpPr/>
            <p:nvPr/>
          </p:nvGrpSpPr>
          <p:grpSpPr>
            <a:xfrm>
              <a:off x="6399259" y="2028571"/>
              <a:ext cx="357740" cy="359601"/>
              <a:chOff x="4006173" y="1067168"/>
              <a:chExt cx="357740" cy="359601"/>
            </a:xfrm>
          </p:grpSpPr>
          <p:sp>
            <p:nvSpPr>
              <p:cNvPr id="319" name="Octagon 318">
                <a:extLst>
                  <a:ext uri="{FF2B5EF4-FFF2-40B4-BE49-F238E27FC236}">
                    <a16:creationId xmlns:a16="http://schemas.microsoft.com/office/drawing/2014/main" id="{21E38E35-2DC9-46CF-8208-B9C18C7A860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8A1B5186-8AA9-43B9-9755-D76585C2C2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AD4957F4-C01E-44C4-8A36-8C9A76D84F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2B186595-D7D2-49D8-8F66-129A6CBB3281}"/>
                </a:ext>
              </a:extLst>
            </p:cNvPr>
            <p:cNvGrpSpPr/>
            <p:nvPr/>
          </p:nvGrpSpPr>
          <p:grpSpPr>
            <a:xfrm>
              <a:off x="4902894" y="2028571"/>
              <a:ext cx="357740" cy="359601"/>
              <a:chOff x="4006173" y="1067168"/>
              <a:chExt cx="357740" cy="359601"/>
            </a:xfrm>
          </p:grpSpPr>
          <p:sp>
            <p:nvSpPr>
              <p:cNvPr id="323" name="Octagon 322">
                <a:extLst>
                  <a:ext uri="{FF2B5EF4-FFF2-40B4-BE49-F238E27FC236}">
                    <a16:creationId xmlns:a16="http://schemas.microsoft.com/office/drawing/2014/main" id="{9DFAC717-2887-402B-A0A3-FA011DE4FE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C802777A-38E7-4235-9ED5-35C28E3F74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64ED1CA5-820D-4490-ABCF-DC2557850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7" name="Frame 326">
              <a:extLst>
                <a:ext uri="{FF2B5EF4-FFF2-40B4-BE49-F238E27FC236}">
                  <a16:creationId xmlns:a16="http://schemas.microsoft.com/office/drawing/2014/main" id="{16C0C6B8-AD94-412A-91AD-B408E18148F1}"/>
                </a:ext>
              </a:extLst>
            </p:cNvPr>
            <p:cNvSpPr/>
            <p:nvPr/>
          </p:nvSpPr>
          <p:spPr>
            <a:xfrm>
              <a:off x="2952810" y="62538"/>
              <a:ext cx="3870000" cy="2376000"/>
            </a:xfrm>
            <a:prstGeom prst="frame">
              <a:avLst>
                <a:gd name="adj1" fmla="val 1327"/>
              </a:avLst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D44E32F-48E9-4C60-823F-AB814D498433}"/>
              </a:ext>
            </a:extLst>
          </p:cNvPr>
          <p:cNvSpPr/>
          <p:nvPr/>
        </p:nvSpPr>
        <p:spPr>
          <a:xfrm>
            <a:off x="10774267" y="1852618"/>
            <a:ext cx="126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Grid connection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94F76BF-4A34-4736-BE0E-F05558B77780}"/>
              </a:ext>
            </a:extLst>
          </p:cNvPr>
          <p:cNvSpPr/>
          <p:nvPr/>
        </p:nvSpPr>
        <p:spPr>
          <a:xfrm>
            <a:off x="7321205" y="1866316"/>
            <a:ext cx="1824162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65B3AF8E-18A4-454D-AE26-9CE6A81366EA}"/>
              </a:ext>
            </a:extLst>
          </p:cNvPr>
          <p:cNvSpPr/>
          <p:nvPr/>
        </p:nvSpPr>
        <p:spPr>
          <a:xfrm>
            <a:off x="7321205" y="297166"/>
            <a:ext cx="1824162" cy="72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PV modules array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21874CE6-EF55-49C7-8F4D-A1562872F968}"/>
              </a:ext>
            </a:extLst>
          </p:cNvPr>
          <p:cNvSpPr/>
          <p:nvPr/>
        </p:nvSpPr>
        <p:spPr>
          <a:xfrm>
            <a:off x="9276072" y="1135193"/>
            <a:ext cx="1260000" cy="61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DC/AC conversion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B4276D3-1118-4F7B-AC64-639F313D8ED3}"/>
              </a:ext>
            </a:extLst>
          </p:cNvPr>
          <p:cNvSpPr/>
          <p:nvPr/>
        </p:nvSpPr>
        <p:spPr>
          <a:xfrm>
            <a:off x="10774267" y="293362"/>
            <a:ext cx="126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demand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6DFB105C-D33D-4C53-BB5F-6A0885DCFB26}"/>
              </a:ext>
            </a:extLst>
          </p:cNvPr>
          <p:cNvCxnSpPr>
            <a:cxnSpLocks/>
          </p:cNvCxnSpPr>
          <p:nvPr/>
        </p:nvCxnSpPr>
        <p:spPr>
          <a:xfrm>
            <a:off x="11550508" y="1013362"/>
            <a:ext cx="0" cy="86678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21D06876-9904-42BB-8931-FD6DB9062191}"/>
              </a:ext>
            </a:extLst>
          </p:cNvPr>
          <p:cNvCxnSpPr>
            <a:cxnSpLocks/>
          </p:cNvCxnSpPr>
          <p:nvPr/>
        </p:nvCxnSpPr>
        <p:spPr>
          <a:xfrm>
            <a:off x="8129440" y="1013362"/>
            <a:ext cx="0" cy="86678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17</cp:revision>
  <dcterms:created xsi:type="dcterms:W3CDTF">2021-10-27T05:35:25Z</dcterms:created>
  <dcterms:modified xsi:type="dcterms:W3CDTF">2022-01-19T16:06:36Z</dcterms:modified>
</cp:coreProperties>
</file>