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4D9"/>
    <a:srgbClr val="F18B45"/>
    <a:srgbClr val="78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05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2100" y="1520316"/>
            <a:ext cx="9545793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6095" y="3715432"/>
            <a:ext cx="7163077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917" y="2132856"/>
            <a:ext cx="2013173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6191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1"/>
            <a:ext cx="71753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72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960079"/>
            <a:ext cx="10222987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4112" y="340162"/>
            <a:ext cx="18263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6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181" y="788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1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6376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83" y="230400"/>
            <a:ext cx="564573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1371600"/>
            <a:ext cx="4976521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821" y="315913"/>
            <a:ext cx="564558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5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1"/>
            <a:ext cx="12196376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336" y="269454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95" y="1484784"/>
            <a:ext cx="4976521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3010711"/>
            <a:ext cx="4976521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15913"/>
            <a:ext cx="564627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1780882"/>
            <a:ext cx="18263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0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11562611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8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9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3223" y="316800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0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96" y="315913"/>
            <a:ext cx="1156001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1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6421" y="1412776"/>
            <a:ext cx="8499157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95" y="230400"/>
            <a:ext cx="11566212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849" y="1853461"/>
            <a:ext cx="6266328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1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98" y="328612"/>
            <a:ext cx="11553659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1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917" y="1022477"/>
            <a:ext cx="2013173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6019" y="1340768"/>
            <a:ext cx="1224455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9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34" y="2163364"/>
            <a:ext cx="2531931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1198" y="2098690"/>
            <a:ext cx="1274873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 sz="220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41478" y="2093601"/>
            <a:ext cx="4357619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982" y="3428551"/>
            <a:ext cx="929145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39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04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05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8767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8767" y="933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8767" y="3600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96" y="149116"/>
            <a:ext cx="1156001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93" y="1412777"/>
            <a:ext cx="10515089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693993" y="836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8066" y="6644058"/>
            <a:ext cx="252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07/03/2023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C69CC6-BF01-40AE-BDAC-3B2F3113600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00" y="6527714"/>
            <a:ext cx="342487" cy="3405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43A3360-3B76-4E08-B06D-E985E8F82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99682" y="6607374"/>
            <a:ext cx="4116323" cy="2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en-GB" sz="1200" b="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 IEEE PVSC -  Tutorial “Energy System Modelling” </a:t>
            </a:r>
          </a:p>
        </p:txBody>
      </p:sp>
    </p:spTree>
    <p:extLst>
      <p:ext uri="{BB962C8B-B14F-4D97-AF65-F5344CB8AC3E}">
        <p14:creationId xmlns:p14="http://schemas.microsoft.com/office/powerpoint/2010/main" val="2339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42564" y="2045229"/>
            <a:ext cx="7426342" cy="3877063"/>
            <a:chOff x="105994" y="1660805"/>
            <a:chExt cx="9421297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CDB09-8F96-4710-8E2C-5D198B381F20}"/>
                </a:ext>
              </a:extLst>
            </p:cNvPr>
            <p:cNvSpPr/>
            <p:nvPr/>
          </p:nvSpPr>
          <p:spPr>
            <a:xfrm>
              <a:off x="464747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C0A77-11DB-4EAA-AE52-7797A38541E6}"/>
                </a:ext>
              </a:extLst>
            </p:cNvPr>
            <p:cNvSpPr/>
            <p:nvPr/>
          </p:nvSpPr>
          <p:spPr>
            <a:xfrm>
              <a:off x="2657573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9F39F-0A7A-487A-8DD9-6D6CCB2FEC8E}"/>
                </a:ext>
              </a:extLst>
            </p:cNvPr>
            <p:cNvSpPr/>
            <p:nvPr/>
          </p:nvSpPr>
          <p:spPr>
            <a:xfrm>
              <a:off x="4850498" y="2468260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438127" y="5347277"/>
              <a:ext cx="1508718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filling level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F08C17-9EB8-4A72-A7E9-BCAC7746348D}"/>
                </a:ext>
              </a:extLst>
            </p:cNvPr>
            <p:cNvSpPr/>
            <p:nvPr/>
          </p:nvSpPr>
          <p:spPr>
            <a:xfrm>
              <a:off x="457653" y="5386608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90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33" y="3276773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34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FEB4748-ADDA-4F8D-BFBC-A72E638B0E11}"/>
                </a:ext>
              </a:extLst>
            </p:cNvPr>
            <p:cNvSpPr/>
            <p:nvPr/>
          </p:nvSpPr>
          <p:spPr>
            <a:xfrm>
              <a:off x="4883368" y="5401114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62AB2E-B297-4096-8CEA-5F6383ED98E4}"/>
                </a:ext>
              </a:extLst>
            </p:cNvPr>
            <p:cNvSpPr/>
            <p:nvPr/>
          </p:nvSpPr>
          <p:spPr>
            <a:xfrm>
              <a:off x="2664709" y="5348786"/>
              <a:ext cx="437861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blipFill>
                  <a:blip r:embed="rId2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981003" y="4815792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70706" y="20763"/>
            <a:ext cx="6549046" cy="2177674"/>
            <a:chOff x="611083" y="3581950"/>
            <a:chExt cx="8467488" cy="29679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 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blipFill>
                  <a:blip r:embed="rId3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C401E-61D1-4CFC-9B24-B4751544B8D4}"/>
                </a:ext>
              </a:extLst>
            </p:cNvPr>
            <p:cNvSpPr/>
            <p:nvPr/>
          </p:nvSpPr>
          <p:spPr>
            <a:xfrm>
              <a:off x="611083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22CF43-E102-4AC4-84F0-04A31BE3FF5D}"/>
                </a:ext>
              </a:extLst>
            </p:cNvPr>
            <p:cNvSpPr/>
            <p:nvPr/>
          </p:nvSpPr>
          <p:spPr>
            <a:xfrm>
              <a:off x="2803909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2A2AAD1-3576-4D59-8113-95FD5238BD16}"/>
                </a:ext>
              </a:extLst>
            </p:cNvPr>
            <p:cNvSpPr/>
            <p:nvPr/>
          </p:nvSpPr>
          <p:spPr>
            <a:xfrm>
              <a:off x="4996834" y="4090447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7" y="3581950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6112353"/>
              <a:ext cx="7680031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6088459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380" y="4055663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64A4D9"/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D8008B-AE0C-E248-159E-5FC82B9E5DDB}"/>
              </a:ext>
            </a:extLst>
          </p:cNvPr>
          <p:cNvSpPr txBox="1"/>
          <p:nvPr/>
        </p:nvSpPr>
        <p:spPr>
          <a:xfrm>
            <a:off x="254387" y="6151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4756-5A4C-846F-FDBC-208599D6651E}"/>
              </a:ext>
            </a:extLst>
          </p:cNvPr>
          <p:cNvSpPr txBox="1"/>
          <p:nvPr/>
        </p:nvSpPr>
        <p:spPr>
          <a:xfrm>
            <a:off x="303630" y="4140535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39E6-3F23-CA9E-2E4D-73564EFCE2C5}"/>
              </a:ext>
            </a:extLst>
          </p:cNvPr>
          <p:cNvSpPr txBox="1"/>
          <p:nvPr/>
        </p:nvSpPr>
        <p:spPr>
          <a:xfrm>
            <a:off x="282612" y="2038209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2772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AU Passata</vt:lpstr>
      <vt:lpstr>AU Passata Light</vt:lpstr>
      <vt:lpstr>AU Peto</vt:lpstr>
      <vt:lpstr>Calibri</vt:lpstr>
      <vt:lpstr>Calibri Light</vt:lpstr>
      <vt:lpstr>Cambria Math</vt:lpstr>
      <vt:lpstr>Georgia</vt:lpstr>
      <vt:lpstr>Wingdings 3</vt:lpstr>
      <vt:lpstr>Office Theme</vt:lpstr>
      <vt:lpstr>1_AU 16:9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40</cp:revision>
  <dcterms:created xsi:type="dcterms:W3CDTF">2021-10-27T05:35:25Z</dcterms:created>
  <dcterms:modified xsi:type="dcterms:W3CDTF">2023-03-07T13:19:49Z</dcterms:modified>
</cp:coreProperties>
</file>