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70E-DDF9-4330-AE59-4EFB0950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C6D1A-FC6B-4322-BEE7-B9E4D66A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D96C-0CBA-4CE9-B2B0-7AB168EC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049A-7206-4C12-B3A5-455EF1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C4B-BC17-45EE-BFF6-43D287AA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0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FD92-2BEF-40E7-9EB8-1AB1A10A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8D5-7005-48E3-BFE7-E6316FA97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A7F6-71C7-45DA-8EE4-3600D0E2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7CA1-F8F7-41F2-808B-85FE3EEB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00D1-A155-416A-A054-DC2C4037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7DBA-CA3F-4D5E-804B-B9910C838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81AF-C5B6-4FE3-9A2B-E807D6D7A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C787-3A51-4D9B-A4A4-C53CADD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DC8A-F716-43DD-8A91-E7D260BC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4F8-6E01-4B4B-AEB4-0BEFAFB3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FEE-C82D-4D9A-88D4-DD08498A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C632-6F25-4B2D-9E78-E9D36359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D3D2-0EFF-4B52-BA1E-DB49AF92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A419-6742-4DE5-B0EB-BEB96EAE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AFC9-F97E-4548-B303-16425987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AA36-7F62-4A24-A729-55679C6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6175-70A1-433B-B2FD-F40226D9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9F9C-40B2-400B-BFF1-15D80725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D559-D0EE-4114-BBD0-2E35A24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0A41-6E34-496D-A155-6E68C9E4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2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69BE-83E9-4C00-AB10-B029600C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DD71-02CC-44F5-B8D9-42D1D973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4BD6-B07D-449D-976B-440E5C37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0F9B-6FE6-4606-A7CB-CC945B1E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F4BB-CCB1-4BC6-BA73-70068A71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82A0-F8BB-4C8F-8698-B0F7B4E1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53F3-7646-4AC5-B6E8-E35A5EFD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CDDB-0C5B-4723-86F0-FAB440EF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1F2C-44AE-4238-80E3-8991B747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28029-BCF9-439D-8A97-462316299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D5090-7A66-41F7-B415-D784FDF8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1BD7-6802-48A1-9E6F-DFE9900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FDB7A-1E27-4DD2-863D-09D4FC40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337A-16C8-4351-AEFB-D5BC7D78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CAB6-7F65-4B6D-B500-3D5AEB7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672FD-0DD9-4CE2-BBB0-C5AC797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8DC5D-0B5B-4EFF-8E2E-4CB9D3C2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26AF-2D31-4C1A-BACB-DD28E7DA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4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6BFA8-6046-419A-8325-D278F77A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4639-EFEF-4838-BF27-50A9AE2E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6BD3-65BC-4D6C-BC85-F90BA42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2440-8BAE-46B4-8757-CE4A9DB0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2BF3-472E-46EC-956C-49B2B500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A9833-55CF-4B90-91AA-11918242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BB64-AF00-44B0-BA42-1067EFAF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DF9F-2AB6-4A7A-B517-9B56B330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0782-F9E6-4CC3-B73A-DC456EB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1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B2A-0474-42B1-8FEC-3D8047AA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1917C-096D-4FCB-BFB3-AEA10E43D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9FD31-F240-47C2-9E67-9E2C750A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1438-20BC-4F05-ABFE-1EE74FC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D2BB9-56E2-4F94-B2F9-B24212C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99DD-81F7-4E52-8FA2-F54B69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5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C7B9-67CE-46D6-A13F-7E1F9509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747D-E05C-4236-A393-C8BE275F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DF69-D122-42DF-BAA1-78FFA2CA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2874-E0C2-47F1-AC58-11F2372F713B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9A3A-04BC-4EAA-809B-063379D7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177C-09CA-4694-8364-510FB4D3A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6F07056-D0BF-44BC-9725-6DECB623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F346CD-26F2-48D0-9D34-E22C2F92F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25077"/>
              </p:ext>
            </p:extLst>
          </p:nvPr>
        </p:nvGraphicFramePr>
        <p:xfrm>
          <a:off x="39631" y="224908"/>
          <a:ext cx="5458905" cy="3666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3780952" imgH="2553056" progId="PBrush">
                  <p:embed/>
                </p:oleObj>
              </mc:Choice>
              <mc:Fallback>
                <p:oleObj name="Bitmap Image" r:id="rId3" imgW="3780952" imgH="2553056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F346CD-26F2-48D0-9D34-E22C2F92F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1" y="224908"/>
                        <a:ext cx="5458905" cy="3666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1407E68E-9347-4938-A67F-73BEC8B4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0F362B-B073-4353-8997-A312BC71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9" y="3476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9F900C-CF49-49C4-A214-D48245B1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9" y="510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97B9-294B-4B21-895C-042BC17DE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312" y="224908"/>
            <a:ext cx="1742466" cy="2150612"/>
          </a:xfrm>
          <a:prstGeom prst="rect">
            <a:avLst/>
          </a:prstGeom>
        </p:spPr>
      </p:pic>
      <p:pic>
        <p:nvPicPr>
          <p:cNvPr id="3" name="Picture 2" descr="A picture containing text, battery, electronics&#10;&#10;Description automatically generated">
            <a:extLst>
              <a:ext uri="{FF2B5EF4-FFF2-40B4-BE49-F238E27FC236}">
                <a16:creationId xmlns:a16="http://schemas.microsoft.com/office/drawing/2014/main" id="{2FE8E882-A9D2-4833-8D20-7D5E3DB40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478" y="2574766"/>
            <a:ext cx="1799789" cy="14295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A5DE84D-ADF1-4EFD-A34A-A27F72B9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936" y="350900"/>
            <a:ext cx="2160718" cy="3414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78840-24D1-4CE7-9B2C-97AD372A055F}"/>
              </a:ext>
            </a:extLst>
          </p:cNvPr>
          <p:cNvSpPr txBox="1"/>
          <p:nvPr/>
        </p:nvSpPr>
        <p:spPr>
          <a:xfrm>
            <a:off x="4021336" y="9464"/>
            <a:ext cx="56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3DD27-99EF-4403-859B-6974775C9460}"/>
              </a:ext>
            </a:extLst>
          </p:cNvPr>
          <p:cNvSpPr txBox="1"/>
          <p:nvPr/>
        </p:nvSpPr>
        <p:spPr>
          <a:xfrm>
            <a:off x="7352879" y="40659"/>
            <a:ext cx="56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76284-D108-4841-9433-9ACCDCF9D804}"/>
              </a:ext>
            </a:extLst>
          </p:cNvPr>
          <p:cNvSpPr txBox="1"/>
          <p:nvPr/>
        </p:nvSpPr>
        <p:spPr>
          <a:xfrm>
            <a:off x="7301143" y="2259668"/>
            <a:ext cx="56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C7EA9-B305-4E49-9365-CC4B7F67E733}"/>
              </a:ext>
            </a:extLst>
          </p:cNvPr>
          <p:cNvSpPr txBox="1"/>
          <p:nvPr/>
        </p:nvSpPr>
        <p:spPr>
          <a:xfrm>
            <a:off x="9655895" y="86276"/>
            <a:ext cx="56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781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Bitmap Image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5</cp:revision>
  <dcterms:created xsi:type="dcterms:W3CDTF">2022-12-09T05:22:54Z</dcterms:created>
  <dcterms:modified xsi:type="dcterms:W3CDTF">2022-12-16T13:29:14Z</dcterms:modified>
</cp:coreProperties>
</file>