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13751" y="4405965"/>
            <a:ext cx="300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761852" y="3903488"/>
            <a:ext cx="19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Peak Sun Hours: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978421" cy="845387"/>
            <a:chOff x="2392260" y="4367044"/>
            <a:chExt cx="8978421" cy="84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766911" y="4897878"/>
              <a:ext cx="144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8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142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888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148977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14</cp:revision>
  <dcterms:created xsi:type="dcterms:W3CDTF">2021-10-22T12:48:15Z</dcterms:created>
  <dcterms:modified xsi:type="dcterms:W3CDTF">2024-01-11T13:31:20Z</dcterms:modified>
</cp:coreProperties>
</file>