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36" d="100"/>
          <a:sy n="36" d="100"/>
        </p:scale>
        <p:origin x="23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13/07/2022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13/07/2022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13/07/2022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13/07/2022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13/07/2022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13/07/2022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533442"/>
            <a:chOff x="131938" y="57908"/>
            <a:chExt cx="7323724" cy="11533442"/>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226350" y="9709391"/>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384995"/>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the conversion of photons to electrons.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1015663"/>
            </a:xfrm>
            <a:prstGeom prst="rect">
              <a:avLst/>
            </a:prstGeom>
            <a:noFill/>
          </p:spPr>
          <p:txBody>
            <a:bodyPr wrap="square" rtlCol="0">
              <a:spAutoFit/>
            </a:bodyPr>
            <a:lstStyle/>
            <a:p>
              <a:pPr algn="just"/>
              <a:r>
                <a:rPr lang="en-GB" sz="1200" dirty="0"/>
                <a:t>Albert Einstein presents his quantum theory. Einstein explains the photoelectric effect by assuming that the light energy is being carried with quantized packages of energy that we call photons.</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PN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Cu2S/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4" y="8924800"/>
              <a:ext cx="3034617"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published a scientific article in which they calculated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43"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49127" y="207179"/>
            <a:ext cx="7398187" cy="11166340"/>
            <a:chOff x="149127" y="207179"/>
            <a:chExt cx="7398187"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gallium arsenide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and install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58156" y="5636772"/>
              <a:ext cx="307239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90" name="TextBox 89">
            <a:extLst>
              <a:ext uri="{FF2B5EF4-FFF2-40B4-BE49-F238E27FC236}">
                <a16:creationId xmlns:a16="http://schemas.microsoft.com/office/drawing/2014/main" id="{F3ECF042-FFAB-4819-A01F-F6D8EF5D3763}"/>
              </a:ext>
            </a:extLst>
          </p:cNvPr>
          <p:cNvSpPr txBox="1"/>
          <p:nvPr/>
        </p:nvSpPr>
        <p:spPr>
          <a:xfrm>
            <a:off x="-3622329" y="4114612"/>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Primera thin film</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98" name="TextBox 97">
            <a:extLst>
              <a:ext uri="{FF2B5EF4-FFF2-40B4-BE49-F238E27FC236}">
                <a16:creationId xmlns:a16="http://schemas.microsoft.com/office/drawing/2014/main" id="{9CC38EF9-CB7D-429F-B6C7-C5ECABAD6EFD}"/>
              </a:ext>
            </a:extLst>
          </p:cNvPr>
          <p:cNvSpPr txBox="1"/>
          <p:nvPr/>
        </p:nvSpPr>
        <p:spPr>
          <a:xfrm>
            <a:off x="-3591490" y="4477113"/>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Avion solar</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09" name="TextBox 108">
            <a:extLst>
              <a:ext uri="{FF2B5EF4-FFF2-40B4-BE49-F238E27FC236}">
                <a16:creationId xmlns:a16="http://schemas.microsoft.com/office/drawing/2014/main" id="{720EAEF6-E3A8-44E8-9A3F-7DBDA8737760}"/>
              </a:ext>
            </a:extLst>
          </p:cNvPr>
          <p:cNvSpPr txBox="1"/>
          <p:nvPr/>
        </p:nvSpPr>
        <p:spPr>
          <a:xfrm>
            <a:off x="-3549207" y="4901711"/>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Solar race / solar decathlon</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AAB4C778-B81E-46D8-9864-2D5288F0F481}"/>
              </a:ext>
            </a:extLst>
          </p:cNvPr>
          <p:cNvSpPr/>
          <p:nvPr/>
        </p:nvSpPr>
        <p:spPr>
          <a:xfrm>
            <a:off x="-2545909" y="6245327"/>
            <a:ext cx="900000" cy="900000"/>
          </a:xfrm>
          <a:prstGeom prst="rect">
            <a:avLst/>
          </a:prstGeom>
          <a:solidFill>
            <a:srgbClr val="B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747</Words>
  <Application>Microsoft Office PowerPoint</Application>
  <PresentationFormat>Custom</PresentationFormat>
  <Paragraphs>58</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26</cp:revision>
  <dcterms:created xsi:type="dcterms:W3CDTF">2022-02-15T14:11:55Z</dcterms:created>
  <dcterms:modified xsi:type="dcterms:W3CDTF">2022-07-13T16:18:50Z</dcterms:modified>
</cp:coreProperties>
</file>