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32DA6-3A19-9392-50D7-960919956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AD107-D0AB-413E-4632-F16F12E7F4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BF9AA1-98D1-6DF1-1885-D21AB5688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10AE-F4F5-41F5-A849-06124803E5F9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5426BC-24A6-C57C-B2E0-B53C1CC9F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59D5A-A296-608D-BBA6-F49D7CCBD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470B-9701-4992-9407-7E34EBC6D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92487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4614E9-E95A-7B2A-07A6-196751C01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9DD517-0A26-CF16-6ABC-ECF03B257E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6237B1-3BC0-4102-B977-9294EA63C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10AE-F4F5-41F5-A849-06124803E5F9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529CE3-58F8-841C-5F8E-CB61BC39E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D2E9C-B5D5-663A-3E2F-32948FF7F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470B-9701-4992-9407-7E34EBC6D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099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24A711-F18C-B8E3-D7B3-D1CB05B35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EFA6B2-7114-F165-4788-8776D8DABB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16E00-4785-0599-1F1C-BA3403FB3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10AE-F4F5-41F5-A849-06124803E5F9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5A279-5EC3-D8D9-4C85-3F67049F5D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2E28FB-6FE2-A283-3028-786EA99EB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470B-9701-4992-9407-7E34EBC6D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772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E39A1-2ABC-E8B7-8437-74B166985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4A68B-4B39-8991-D7B8-56C8A027E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8AB1A9-5BD1-175E-C44A-A5743FC4E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10AE-F4F5-41F5-A849-06124803E5F9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8DD6B-8CF9-7C29-ABB6-F281F05F9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A9E9E0-E66E-E5F4-DBBB-5CE291993A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470B-9701-4992-9407-7E34EBC6D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553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9AE24-F61D-E34B-5BC3-0DE61448B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0FB77-7FB7-3D80-1F76-E395DB8A0F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57B16-D420-6F27-3533-F90A0C79C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10AE-F4F5-41F5-A849-06124803E5F9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DAB0C-EA6E-1AFE-9D16-62E1DBA2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2864BD-8458-EF5D-D8B9-702330A2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470B-9701-4992-9407-7E34EBC6D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47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0E772-49EA-CA06-8EC5-1C6C7294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F2EC3-EEC0-A3C6-8E0F-71D695E468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6EB32A-2352-5378-6667-49B9D5DB18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FAD982-ACDE-8BDC-1452-C5740645A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10AE-F4F5-41F5-A849-06124803E5F9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981894-E63D-5C18-FC99-A9A38D160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9943181-51B6-CEE4-7C55-B512C5516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470B-9701-4992-9407-7E34EBC6D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6043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79A47A-4A02-DA56-D5C6-A0BB07ABE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9374C6-B7CE-3B8A-DAD1-015F3B8535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FC2E43-3612-1279-16AB-E12776B95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FB4763-0C13-9503-C955-4F4E3348EBD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619C12-7FB4-E5E0-B63E-2BD6678A0B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28FA780-E9F4-0197-E6A3-E3827BD14B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10AE-F4F5-41F5-A849-06124803E5F9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2DF93-CB5F-3B20-8346-5ED3A1EE1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0B992D-208C-B228-2115-97772E953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470B-9701-4992-9407-7E34EBC6D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3541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A5F1A-B0CD-53FC-BC8C-D3418B430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172F51-AD54-4A6C-1EF8-AA238447E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10AE-F4F5-41F5-A849-06124803E5F9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A9E2BC-B5CC-B6BB-91B3-4E8AA20708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D3B977-2EEA-2B5A-0ACD-D3815816B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470B-9701-4992-9407-7E34EBC6D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53520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521E439-37F9-6036-7295-E3A1924BE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10AE-F4F5-41F5-A849-06124803E5F9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631EF0-2818-5828-1C0E-3DC751269E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72334C-A925-B831-15E0-66217AE40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470B-9701-4992-9407-7E34EBC6D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56009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EAC452-1065-E612-4D6B-A70FF707AD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A94714-5083-B790-0673-16C9454F6D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2896D-9FF4-C696-BD35-0C83161A1C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20C553-8678-C9E7-2885-1E790AF77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10AE-F4F5-41F5-A849-06124803E5F9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F4A9C9-1799-755D-60D0-75971ABE93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4182ED-3E89-78C1-623C-33AF58C5F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470B-9701-4992-9407-7E34EBC6D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4260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24C26-F230-46DA-180F-068DABB2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B393D2-3C3E-101D-698B-2D44969E50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0FFB5A-D212-C3E6-1C88-D06097F23E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8D218B-20EF-3D71-6BE2-8D3E2E7851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310AE-F4F5-41F5-A849-06124803E5F9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ED75E3-B126-11BA-1D12-62FD8A3D5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7169B-675B-A712-C50A-C850DE44C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C8470B-9701-4992-9407-7E34EBC6D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5207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0E96E7-8EEF-D401-4413-EA37BECF5C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F7E0E4-E9CB-88D7-6C98-946B7860C0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191D47-164A-F46A-0CC2-6444F3305D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07310AE-F4F5-41F5-A849-06124803E5F9}" type="datetimeFigureOut">
              <a:rPr lang="en-GB" smtClean="0"/>
              <a:t>06/07/2024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00CE0-C055-A2F2-D498-5BEE650AA8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71FBD6-94BF-BCDA-B531-C6F1DADAD0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C8470B-9701-4992-9407-7E34EBC6D2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5170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solar panel&#10;&#10;Description automatically generated">
            <a:extLst>
              <a:ext uri="{FF2B5EF4-FFF2-40B4-BE49-F238E27FC236}">
                <a16:creationId xmlns:a16="http://schemas.microsoft.com/office/drawing/2014/main" id="{5F2B0E21-FB98-8C4A-1639-4218AAA855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25D338B-6FDD-85C4-7D38-E4FFC003F828}"/>
              </a:ext>
            </a:extLst>
          </p:cNvPr>
          <p:cNvSpPr/>
          <p:nvPr/>
        </p:nvSpPr>
        <p:spPr>
          <a:xfrm>
            <a:off x="555171" y="778328"/>
            <a:ext cx="1926772" cy="82187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C97CD11-A396-ADF0-AFA5-B15B339B2ADC}"/>
              </a:ext>
            </a:extLst>
          </p:cNvPr>
          <p:cNvSpPr/>
          <p:nvPr/>
        </p:nvSpPr>
        <p:spPr>
          <a:xfrm>
            <a:off x="838200" y="1736271"/>
            <a:ext cx="1926772" cy="82187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7C1337-A61B-E736-31BE-967DC013A2C6}"/>
              </a:ext>
            </a:extLst>
          </p:cNvPr>
          <p:cNvSpPr/>
          <p:nvPr/>
        </p:nvSpPr>
        <p:spPr>
          <a:xfrm>
            <a:off x="500743" y="4925785"/>
            <a:ext cx="1926772" cy="82187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44B8A17-1A5A-778D-EA52-ECFCEA98ED0F}"/>
              </a:ext>
            </a:extLst>
          </p:cNvPr>
          <p:cNvSpPr/>
          <p:nvPr/>
        </p:nvSpPr>
        <p:spPr>
          <a:xfrm>
            <a:off x="620485" y="5780315"/>
            <a:ext cx="2471057" cy="82187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084B19F-2DBA-7688-1E48-021670C078C6}"/>
              </a:ext>
            </a:extLst>
          </p:cNvPr>
          <p:cNvSpPr/>
          <p:nvPr/>
        </p:nvSpPr>
        <p:spPr>
          <a:xfrm>
            <a:off x="6988629" y="4125686"/>
            <a:ext cx="1785258" cy="821872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6032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Marta Victoria</dc:creator>
  <cp:lastModifiedBy>Marta Victoria</cp:lastModifiedBy>
  <cp:revision>2</cp:revision>
  <dcterms:created xsi:type="dcterms:W3CDTF">2024-07-06T19:14:26Z</dcterms:created>
  <dcterms:modified xsi:type="dcterms:W3CDTF">2024-07-06T20:15:27Z</dcterms:modified>
</cp:coreProperties>
</file>